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4.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5.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notesSlides/notesSlide6.xml" ContentType="application/vnd.openxmlformats-officedocument.presentationml.notesSlide+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notesSlides/notesSlide7.xml" ContentType="application/vnd.openxmlformats-officedocument.presentationml.notesSlide+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notesSlides/notesSlide8.xml" ContentType="application/vnd.openxmlformats-officedocument.presentationml.notesSlide+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notesSlides/notesSlide9.xml" ContentType="application/vnd.openxmlformats-officedocument.presentationml.notesSlide+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notesSlides/notesSlide13.xml" ContentType="application/vnd.openxmlformats-officedocument.presentationml.notesSlide+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3" r:id="rId1"/>
    <p:sldMasterId id="2147483680" r:id="rId2"/>
  </p:sldMasterIdLst>
  <p:notesMasterIdLst>
    <p:notesMasterId r:id="rId30"/>
  </p:notesMasterIdLst>
  <p:handoutMasterIdLst>
    <p:handoutMasterId r:id="rId31"/>
  </p:handoutMasterIdLst>
  <p:sldIdLst>
    <p:sldId id="466" r:id="rId3"/>
    <p:sldId id="467" r:id="rId4"/>
    <p:sldId id="505" r:id="rId5"/>
    <p:sldId id="470" r:id="rId6"/>
    <p:sldId id="469" r:id="rId7"/>
    <p:sldId id="473" r:id="rId8"/>
    <p:sldId id="471" r:id="rId9"/>
    <p:sldId id="476" r:id="rId10"/>
    <p:sldId id="506" r:id="rId11"/>
    <p:sldId id="478" r:id="rId12"/>
    <p:sldId id="479" r:id="rId13"/>
    <p:sldId id="501" r:id="rId14"/>
    <p:sldId id="480" r:id="rId15"/>
    <p:sldId id="481" r:id="rId16"/>
    <p:sldId id="482" r:id="rId17"/>
    <p:sldId id="486" r:id="rId18"/>
    <p:sldId id="485" r:id="rId19"/>
    <p:sldId id="507" r:id="rId20"/>
    <p:sldId id="503" r:id="rId21"/>
    <p:sldId id="489" r:id="rId22"/>
    <p:sldId id="491" r:id="rId23"/>
    <p:sldId id="490" r:id="rId24"/>
    <p:sldId id="508" r:id="rId25"/>
    <p:sldId id="496" r:id="rId26"/>
    <p:sldId id="497" r:id="rId27"/>
    <p:sldId id="502" r:id="rId28"/>
    <p:sldId id="51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3954">
          <p15:clr>
            <a:srgbClr val="A4A3A4"/>
          </p15:clr>
        </p15:guide>
        <p15:guide id="3" pos="5889">
          <p15:clr>
            <a:srgbClr val="A4A3A4"/>
          </p15:clr>
        </p15:guide>
        <p15:guide id="4" pos="199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FFE"/>
    <a:srgbClr val="9D9D9D"/>
    <a:srgbClr val="00BDD7"/>
    <a:srgbClr val="45A4B1"/>
    <a:srgbClr val="BADFEB"/>
    <a:srgbClr val="31AB78"/>
    <a:srgbClr val="5CD2A3"/>
    <a:srgbClr val="ADCCF5"/>
    <a:srgbClr val="91E9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314" autoAdjust="0"/>
  </p:normalViewPr>
  <p:slideViewPr>
    <p:cSldViewPr snapToGrid="0" showGuides="1">
      <p:cViewPr varScale="1">
        <p:scale>
          <a:sx n="108" d="100"/>
          <a:sy n="108" d="100"/>
        </p:scale>
        <p:origin x="828" y="78"/>
      </p:cViewPr>
      <p:guideLst>
        <p:guide orient="horz" pos="2400"/>
        <p:guide pos="3954"/>
        <p:guide pos="5889"/>
        <p:guide pos="199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lumMod val="65000"/>
                <a:lumOff val="3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A4F-42B8-96E4-AB40E1EEDF3D}"/>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A4F-42B8-96E4-AB40E1EEDF3D}"/>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A4F-42B8-96E4-AB40E1EEDF3D}"/>
            </c:ext>
          </c:extLst>
        </c:ser>
        <c:dLbls>
          <c:showLegendKey val="0"/>
          <c:showVal val="0"/>
          <c:showCatName val="0"/>
          <c:showSerName val="0"/>
          <c:showPercent val="0"/>
          <c:showBubbleSize val="0"/>
        </c:dLbls>
        <c:gapWidth val="219"/>
        <c:overlap val="-27"/>
        <c:axId val="-759378128"/>
        <c:axId val="-759387920"/>
      </c:barChart>
      <c:catAx>
        <c:axId val="-75937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759387920"/>
        <c:crosses val="autoZero"/>
        <c:auto val="1"/>
        <c:lblAlgn val="ctr"/>
        <c:lblOffset val="100"/>
        <c:noMultiLvlLbl val="0"/>
      </c:catAx>
      <c:valAx>
        <c:axId val="-7593879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759378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b="0" i="0">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系列 1</c:v>
                </c:pt>
              </c:strCache>
            </c:strRef>
          </c:tx>
          <c:spPr>
            <a:gradFill>
              <a:gsLst>
                <a:gs pos="0">
                  <a:schemeClr val="accent1"/>
                </a:gs>
                <a:gs pos="100000">
                  <a:schemeClr val="accent1">
                    <a:alpha val="0"/>
                  </a:schemeClr>
                </a:gs>
              </a:gsLst>
              <a:lin ang="5400000" scaled="1"/>
            </a:gradFill>
            <a:ln>
              <a:noFill/>
            </a:ln>
            <a:effectLst/>
          </c:spP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EE9D-4B0A-B5F2-3214F8B3F816}"/>
            </c:ext>
          </c:extLst>
        </c:ser>
        <c:ser>
          <c:idx val="1"/>
          <c:order val="1"/>
          <c:tx>
            <c:strRef>
              <c:f>Sheet1!$C$1</c:f>
              <c:strCache>
                <c:ptCount val="1"/>
                <c:pt idx="0">
                  <c:v>系列 2</c:v>
                </c:pt>
              </c:strCache>
            </c:strRef>
          </c:tx>
          <c:spPr>
            <a:gradFill>
              <a:gsLst>
                <a:gs pos="0">
                  <a:schemeClr val="accent4"/>
                </a:gs>
                <a:gs pos="100000">
                  <a:schemeClr val="accent4">
                    <a:alpha val="0"/>
                  </a:schemeClr>
                </a:gs>
              </a:gsLst>
              <a:lin ang="5400000" scaled="1"/>
            </a:gradFill>
            <a:ln>
              <a:noFill/>
            </a:ln>
            <a:effectLst/>
          </c:spPr>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EE9D-4B0A-B5F2-3214F8B3F816}"/>
            </c:ext>
          </c:extLst>
        </c:ser>
        <c:dLbls>
          <c:showLegendKey val="0"/>
          <c:showVal val="0"/>
          <c:showCatName val="0"/>
          <c:showSerName val="0"/>
          <c:showPercent val="0"/>
          <c:showBubbleSize val="0"/>
        </c:dLbls>
        <c:axId val="-759391728"/>
        <c:axId val="-759377584"/>
      </c:areaChart>
      <c:dateAx>
        <c:axId val="-759391728"/>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ea"/>
                <a:sym typeface="+mn-lt"/>
              </a:defRPr>
            </a:pPr>
            <a:endParaRPr lang="zh-CN"/>
          </a:p>
        </c:txPr>
        <c:crossAx val="-759377584"/>
        <c:crosses val="autoZero"/>
        <c:auto val="1"/>
        <c:lblOffset val="100"/>
        <c:baseTimeUnit val="days"/>
      </c:dateAx>
      <c:valAx>
        <c:axId val="-759377584"/>
        <c:scaling>
          <c:orientation val="minMax"/>
        </c:scaling>
        <c:delete val="1"/>
        <c:axPos val="l"/>
        <c:numFmt formatCode="General" sourceLinked="1"/>
        <c:majorTickMark val="none"/>
        <c:minorTickMark val="none"/>
        <c:tickLblPos val="nextTo"/>
        <c:crossAx val="-759391728"/>
        <c:crosses val="autoZero"/>
        <c:crossBetween val="midCat"/>
      </c:valAx>
      <c:spPr>
        <a:noFill/>
        <a:ln>
          <a:noFill/>
        </a:ln>
        <a:effectLst/>
      </c:spPr>
    </c:plotArea>
    <c:plotVisOnly val="1"/>
    <c:dispBlanksAs val="zero"/>
    <c:showDLblsOverMax val="0"/>
  </c:chart>
  <c:spPr>
    <a:noFill/>
    <a:ln>
      <a:noFill/>
    </a:ln>
    <a:effectLst/>
  </c:spPr>
  <c:txPr>
    <a:bodyPr/>
    <a:lstStyle/>
    <a:p>
      <a:pPr>
        <a:defRPr lang="zh-CN" sz="900">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2023-04-17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819129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980566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extLst>
      <p:ext uri="{BB962C8B-B14F-4D97-AF65-F5344CB8AC3E}">
        <p14:creationId xmlns:p14="http://schemas.microsoft.com/office/powerpoint/2010/main" val="4063665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extLst>
      <p:ext uri="{BB962C8B-B14F-4D97-AF65-F5344CB8AC3E}">
        <p14:creationId xmlns:p14="http://schemas.microsoft.com/office/powerpoint/2010/main" val="308949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extLst>
      <p:ext uri="{BB962C8B-B14F-4D97-AF65-F5344CB8AC3E}">
        <p14:creationId xmlns:p14="http://schemas.microsoft.com/office/powerpoint/2010/main" val="3292707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extLst>
      <p:ext uri="{BB962C8B-B14F-4D97-AF65-F5344CB8AC3E}">
        <p14:creationId xmlns:p14="http://schemas.microsoft.com/office/powerpoint/2010/main" val="1497781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2972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3511077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250264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04587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45346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extLst>
      <p:ext uri="{BB962C8B-B14F-4D97-AF65-F5344CB8AC3E}">
        <p14:creationId xmlns:p14="http://schemas.microsoft.com/office/powerpoint/2010/main" val="1836989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extLst>
      <p:ext uri="{BB962C8B-B14F-4D97-AF65-F5344CB8AC3E}">
        <p14:creationId xmlns:p14="http://schemas.microsoft.com/office/powerpoint/2010/main" val="2785561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3575387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extLst>
      <p:ext uri="{BB962C8B-B14F-4D97-AF65-F5344CB8AC3E}">
        <p14:creationId xmlns:p14="http://schemas.microsoft.com/office/powerpoint/2010/main" val="174587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5.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2.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1.png"/><Relationship Id="rId5" Type="http://schemas.openxmlformats.org/officeDocument/2006/relationships/tags" Target="../tags/tag34.xml"/><Relationship Id="rId10" Type="http://schemas.openxmlformats.org/officeDocument/2006/relationships/slideMaster" Target="../slideMasters/slideMaster1.xml"/><Relationship Id="rId4" Type="http://schemas.openxmlformats.org/officeDocument/2006/relationships/tags" Target="../tags/tag33.xml"/><Relationship Id="rId9"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10" Type="http://schemas.openxmlformats.org/officeDocument/2006/relationships/image" Target="../media/image5.png"/><Relationship Id="rId4" Type="http://schemas.openxmlformats.org/officeDocument/2006/relationships/tags" Target="../tags/tag42.xml"/><Relationship Id="rId9"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6.png"/><Relationship Id="rId4" Type="http://schemas.openxmlformats.org/officeDocument/2006/relationships/tags" Target="../tags/tag50.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10" Type="http://schemas.openxmlformats.org/officeDocument/2006/relationships/image" Target="../media/image6.png"/><Relationship Id="rId4" Type="http://schemas.openxmlformats.org/officeDocument/2006/relationships/tags" Target="../tags/tag58.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7.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slideMaster" Target="../slideMasters/slideMaster1.xml"/><Relationship Id="rId5" Type="http://schemas.openxmlformats.org/officeDocument/2006/relationships/tags" Target="../tags/tag67.xml"/><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hyperlink" Target="http://www.1ppt.com/xiazai/" TargetMode="Externa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7.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slideMaster" Target="../slideMasters/slideMaster1.xml"/><Relationship Id="rId5" Type="http://schemas.openxmlformats.org/officeDocument/2006/relationships/tags" Target="../tags/tag77.xml"/><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9.png"/><Relationship Id="rId5" Type="http://schemas.openxmlformats.org/officeDocument/2006/relationships/tags" Target="../tags/tag87.xml"/><Relationship Id="rId10" Type="http://schemas.openxmlformats.org/officeDocument/2006/relationships/image" Target="../media/image8.png"/><Relationship Id="rId4" Type="http://schemas.openxmlformats.org/officeDocument/2006/relationships/tags" Target="../tags/tag86.xml"/><Relationship Id="rId9"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png"/><Relationship Id="rId5" Type="http://schemas.openxmlformats.org/officeDocument/2006/relationships/tags" Target="../tags/tag6.xml"/><Relationship Id="rId10" Type="http://schemas.openxmlformats.org/officeDocument/2006/relationships/slideMaster" Target="../slideMasters/slideMaster1.xml"/><Relationship Id="rId4" Type="http://schemas.openxmlformats.org/officeDocument/2006/relationships/tags" Target="../tags/tag5.xml"/><Relationship Id="rId9"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2.png"/><Relationship Id="rId4" Type="http://schemas.openxmlformats.org/officeDocument/2006/relationships/tags" Target="../tags/tag14.xml"/><Relationship Id="rId9"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4.png"/><Relationship Id="rId4" Type="http://schemas.openxmlformats.org/officeDocument/2006/relationships/tags" Target="../tags/tag21.xml"/><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0"/>
            <a:ext cx="10852237" cy="441964"/>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a:xfrm>
            <a:off x="879742" y="6349833"/>
            <a:ext cx="2700000" cy="316800"/>
          </a:xfrm>
          <a:prstGeom prst="rect">
            <a:avLst/>
          </a:prstGeom>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a:prstGeom prst="rect">
            <a:avLst/>
          </a:prstGeom>
        </p:spPr>
        <p:txBody>
          <a:bodyPr/>
          <a:lstStyle/>
          <a:p>
            <a:endParaRPr lang="zh-CN" altLang="en-US" dirty="0"/>
          </a:p>
        </p:txBody>
      </p:sp>
      <p:sp>
        <p:nvSpPr>
          <p:cNvPr id="5" name="灯片编号占位符 4"/>
          <p:cNvSpPr>
            <a:spLocks noGrp="1"/>
          </p:cNvSpPr>
          <p:nvPr>
            <p:ph type="sldNum" sz="quarter" idx="12"/>
            <p:custDataLst>
              <p:tags r:id="rId4"/>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dirty="0"/>
          </a:p>
        </p:txBody>
      </p:sp>
      <p:pic>
        <p:nvPicPr>
          <p:cNvPr id="6" name="图片 5"/>
          <p:cNvPicPr>
            <a:picLocks noChangeAspect="1"/>
          </p:cNvPicPr>
          <p:nvPr userDrawn="1">
            <p:custDataLst>
              <p:tags r:id="rId5"/>
            </p:custDataLst>
          </p:nvPr>
        </p:nvPicPr>
        <p:blipFill rotWithShape="1">
          <a:blip r:embed="rId7"/>
          <a:srcRect/>
          <a:stretch>
            <a:fillRect/>
          </a:stretch>
        </p:blipFill>
        <p:spPr>
          <a:xfrm>
            <a:off x="7765707" y="5968353"/>
            <a:ext cx="4389785" cy="8928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20204" pitchFamily="34" charset="0"/>
              <a:ea typeface="微软雅黑" panose="020B0503020204020204" charset="-122"/>
            </a:endParaRPr>
          </a:p>
        </p:txBody>
      </p:sp>
      <p:grpSp>
        <p:nvGrpSpPr>
          <p:cNvPr id="6" name="组合 5"/>
          <p:cNvGrpSpPr/>
          <p:nvPr userDrawn="1">
            <p:custDataLst>
              <p:tags r:id="rId2"/>
            </p:custDataLst>
          </p:nvPr>
        </p:nvGrpSpPr>
        <p:grpSpPr>
          <a:xfrm>
            <a:off x="10763250" y="4166870"/>
            <a:ext cx="1287780" cy="2663190"/>
            <a:chOff x="16950" y="6562"/>
            <a:chExt cx="2028" cy="4194"/>
          </a:xfrm>
        </p:grpSpPr>
        <p:pic>
          <p:nvPicPr>
            <p:cNvPr id="9" name="图片 8"/>
            <p:cNvPicPr>
              <a:picLocks noChangeAspect="1"/>
            </p:cNvPicPr>
            <p:nvPr userDrawn="1">
              <p:custDataLst>
                <p:tags r:id="rId8"/>
              </p:custDataLst>
            </p:nvPr>
          </p:nvPicPr>
          <p:blipFill>
            <a:blip r:embed="rId11"/>
            <a:stretch>
              <a:fillRect/>
            </a:stretch>
          </p:blipFill>
          <p:spPr>
            <a:xfrm rot="20489829">
              <a:off x="17318" y="6562"/>
              <a:ext cx="1661" cy="4151"/>
            </a:xfrm>
            <a:prstGeom prst="rect">
              <a:avLst/>
            </a:prstGeom>
          </p:spPr>
        </p:pic>
        <p:pic>
          <p:nvPicPr>
            <p:cNvPr id="10" name="图片 9"/>
            <p:cNvPicPr>
              <a:picLocks noChangeAspect="1"/>
            </p:cNvPicPr>
            <p:nvPr userDrawn="1">
              <p:custDataLst>
                <p:tags r:id="rId9"/>
              </p:custDataLst>
            </p:nvPr>
          </p:nvPicPr>
          <p:blipFill>
            <a:blip r:embed="rId12"/>
            <a:stretch>
              <a:fillRect/>
            </a:stretch>
          </p:blipFill>
          <p:spPr>
            <a:xfrm rot="20489829">
              <a:off x="16950" y="7768"/>
              <a:ext cx="1196" cy="2989"/>
            </a:xfrm>
            <a:prstGeom prst="rect">
              <a:avLst/>
            </a:prstGeom>
          </p:spPr>
        </p:pic>
      </p:grpSp>
      <p:sp>
        <p:nvSpPr>
          <p:cNvPr id="2" name="标题 1"/>
          <p:cNvSpPr>
            <a:spLocks noGrp="1"/>
          </p:cNvSpPr>
          <p:nvPr>
            <p:ph type="title" hasCustomPrompt="1"/>
            <p:custDataLst>
              <p:tags r:id="rId3"/>
            </p:custDataLst>
          </p:nvPr>
        </p:nvSpPr>
        <p:spPr>
          <a:xfrm>
            <a:off x="1281600" y="1249200"/>
            <a:ext cx="9626400" cy="723600"/>
          </a:xfrm>
          <a:prstGeom prst="rect">
            <a:avLst/>
          </a:prstGeo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600"/>
            <a:ext cx="9626600" cy="3445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879742"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0" name="图片 9"/>
          <p:cNvPicPr>
            <a:picLocks noChangeAspect="1"/>
          </p:cNvPicPr>
          <p:nvPr userDrawn="1">
            <p:custDataLst>
              <p:tags r:id="rId2"/>
            </p:custDataLst>
          </p:nvPr>
        </p:nvPicPr>
        <p:blipFill rotWithShape="1">
          <a:blip r:embed="rId10"/>
          <a:srcRect/>
          <a:stretch>
            <a:fillRect/>
          </a:stretch>
        </p:blipFill>
        <p:spPr>
          <a:xfrm>
            <a:off x="34849" y="5973422"/>
            <a:ext cx="4389785" cy="892833"/>
          </a:xfrm>
          <a:prstGeom prst="rect">
            <a:avLst/>
          </a:prstGeom>
        </p:spPr>
      </p:pic>
      <p:sp>
        <p:nvSpPr>
          <p:cNvPr id="2" name="标题 1"/>
          <p:cNvSpPr>
            <a:spLocks noGrp="1"/>
          </p:cNvSpPr>
          <p:nvPr>
            <p:ph type="title" hasCustomPrompt="1"/>
            <p:custDataLst>
              <p:tags r:id="rId3"/>
            </p:custDataLst>
          </p:nvPr>
        </p:nvSpPr>
        <p:spPr>
          <a:xfrm>
            <a:off x="583200" y="770400"/>
            <a:ext cx="3960000" cy="882000"/>
          </a:xfrm>
          <a:prstGeom prst="rect">
            <a:avLst/>
          </a:prstGeo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879742"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a:xfrm>
            <a:off x="4116000" y="6349833"/>
            <a:ext cx="396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8"/>
            <a:ext cx="6480000" cy="5087937"/>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1" name="图片 10"/>
          <p:cNvPicPr>
            <a:picLocks noChangeAspect="1"/>
          </p:cNvPicPr>
          <p:nvPr userDrawn="1">
            <p:custDataLst>
              <p:tags r:id="rId2"/>
            </p:custDataLst>
          </p:nvPr>
        </p:nvPicPr>
        <p:blipFill rotWithShape="1">
          <a:blip r:embed="rId10"/>
          <a:srcRect/>
          <a:stretch>
            <a:fillRect/>
          </a:stretch>
        </p:blipFill>
        <p:spPr>
          <a:xfrm>
            <a:off x="9810949" y="-2851"/>
            <a:ext cx="2079251" cy="1346035"/>
          </a:xfrm>
          <a:prstGeom prst="rect">
            <a:avLst/>
          </a:prstGeom>
        </p:spPr>
      </p:pic>
      <p:sp>
        <p:nvSpPr>
          <p:cNvPr id="2" name="标题 1"/>
          <p:cNvSpPr>
            <a:spLocks noGrp="1"/>
          </p:cNvSpPr>
          <p:nvPr>
            <p:ph type="title"/>
            <p:custDataLst>
              <p:tags r:id="rId3"/>
            </p:custDataLst>
          </p:nvPr>
        </p:nvSpPr>
        <p:spPr>
          <a:xfrm>
            <a:off x="612000" y="781200"/>
            <a:ext cx="10976400" cy="626400"/>
          </a:xfrm>
          <a:prstGeom prst="rect">
            <a:avLst/>
          </a:prstGeo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879742"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a:xfrm>
            <a:off x="4116000" y="6349833"/>
            <a:ext cx="396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a:prstGeom prst="rect">
            <a:avLst/>
          </a:prstGeo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1"/>
            </p:custDataLst>
          </p:nvPr>
        </p:nvPicPr>
        <p:blipFill rotWithShape="1">
          <a:blip r:embed="rId10"/>
          <a:srcRect/>
          <a:stretch>
            <a:fillRect/>
          </a:stretch>
        </p:blipFill>
        <p:spPr>
          <a:xfrm>
            <a:off x="322824" y="-7018"/>
            <a:ext cx="2079251" cy="1346035"/>
          </a:xfrm>
          <a:prstGeom prst="rect">
            <a:avLst/>
          </a:prstGeom>
        </p:spPr>
      </p:pic>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04800" y="669600"/>
            <a:ext cx="10976400" cy="565200"/>
          </a:xfrm>
          <a:prstGeom prst="rect">
            <a:avLst/>
          </a:prstGeom>
        </p:spPr>
        <p:txBody>
          <a:bodyPr anchor="ct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879742"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a:xfrm>
            <a:off x="4116000" y="6349833"/>
            <a:ext cx="396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0400"/>
            <a:ext cx="11001600" cy="10116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2" name="图片 11"/>
          <p:cNvPicPr>
            <a:picLocks noChangeAspect="1"/>
          </p:cNvPicPr>
          <p:nvPr userDrawn="1">
            <p:custDataLst>
              <p:tags r:id="rId2"/>
            </p:custDataLst>
          </p:nvPr>
        </p:nvPicPr>
        <p:blipFill rotWithShape="1">
          <a:blip r:embed="rId12"/>
          <a:srcRect/>
          <a:stretch>
            <a:fillRect/>
          </a:stretch>
        </p:blipFill>
        <p:spPr>
          <a:xfrm flipH="1">
            <a:off x="10277124" y="0"/>
            <a:ext cx="1914876" cy="1868993"/>
          </a:xfrm>
          <a:prstGeom prst="rect">
            <a:avLst/>
          </a:prstGeom>
        </p:spPr>
      </p:pic>
      <p:sp>
        <p:nvSpPr>
          <p:cNvPr id="2" name="标题 1"/>
          <p:cNvSpPr>
            <a:spLocks noGrp="1"/>
          </p:cNvSpPr>
          <p:nvPr>
            <p:ph type="title"/>
            <p:custDataLst>
              <p:tags r:id="rId3"/>
            </p:custDataLst>
          </p:nvPr>
        </p:nvSpPr>
        <p:spPr>
          <a:xfrm>
            <a:off x="579600" y="237600"/>
            <a:ext cx="11037600" cy="441964"/>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879742"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a:xfrm>
            <a:off x="4116000" y="6349833"/>
            <a:ext cx="396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2" name="图片 11"/>
          <p:cNvPicPr>
            <a:picLocks noChangeAspect="1"/>
          </p:cNvPicPr>
          <p:nvPr userDrawn="1">
            <p:custDataLst>
              <p:tags r:id="rId2"/>
            </p:custDataLst>
          </p:nvPr>
        </p:nvPicPr>
        <p:blipFill rotWithShape="1">
          <a:blip r:embed="rId12"/>
          <a:srcRect/>
          <a:stretch>
            <a:fillRect/>
          </a:stretch>
        </p:blipFill>
        <p:spPr>
          <a:xfrm flipH="1">
            <a:off x="10277124" y="0"/>
            <a:ext cx="1914876" cy="1868993"/>
          </a:xfrm>
          <a:prstGeom prst="rect">
            <a:avLst/>
          </a:prstGeom>
        </p:spPr>
      </p:pic>
      <p:sp>
        <p:nvSpPr>
          <p:cNvPr id="2" name="标题 1"/>
          <p:cNvSpPr>
            <a:spLocks noGrp="1"/>
          </p:cNvSpPr>
          <p:nvPr>
            <p:ph type="title"/>
            <p:custDataLst>
              <p:tags r:id="rId3"/>
            </p:custDataLst>
          </p:nvPr>
        </p:nvSpPr>
        <p:spPr>
          <a:xfrm>
            <a:off x="579600" y="237600"/>
            <a:ext cx="11037600" cy="441964"/>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879742"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a:xfrm>
            <a:off x="4116000" y="6349833"/>
            <a:ext cx="396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8" name="TextBox 9">
            <a:extLst>
              <a:ext uri="{FF2B5EF4-FFF2-40B4-BE49-F238E27FC236}">
                <a16:creationId xmlns:a16="http://schemas.microsoft.com/office/drawing/2014/main" id="{D9D6A86B-9388-E715-3033-98FA0E5CF54E}"/>
              </a:ext>
            </a:extLst>
          </p:cNvPr>
          <p:cNvSpPr txBox="1"/>
          <p:nvPr userDrawn="1"/>
        </p:nvSpPr>
        <p:spPr>
          <a:xfrm>
            <a:off x="2019464" y="6716576"/>
            <a:ext cx="122413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13"/>
              </a:rPr>
              <a:t>PPT</a:t>
            </a:r>
            <a:r>
              <a:rPr lang="zh-CN" altLang="en-US" sz="100" dirty="0">
                <a:solidFill>
                  <a:prstClr val="black"/>
                </a:solidFill>
                <a:latin typeface="微软雅黑" panose="020B0503020204020204" pitchFamily="34" charset="-122"/>
                <a:hlinkClick r:id="rId13"/>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352470103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8" name="图片 7"/>
          <p:cNvPicPr>
            <a:picLocks noChangeAspect="1"/>
          </p:cNvPicPr>
          <p:nvPr userDrawn="1">
            <p:custDataLst>
              <p:tags r:id="rId2"/>
            </p:custDataLst>
          </p:nvPr>
        </p:nvPicPr>
        <p:blipFill rotWithShape="1">
          <a:blip r:embed="rId10"/>
          <a:srcRect/>
          <a:stretch>
            <a:fillRect/>
          </a:stretch>
        </p:blipFill>
        <p:spPr>
          <a:xfrm>
            <a:off x="3818255" y="5154930"/>
            <a:ext cx="8373745" cy="1703070"/>
          </a:xfrm>
          <a:prstGeom prst="rect">
            <a:avLst/>
          </a:prstGeom>
        </p:spPr>
      </p:pic>
      <p:pic>
        <p:nvPicPr>
          <p:cNvPr id="9" name="图片 8"/>
          <p:cNvPicPr>
            <a:picLocks noChangeAspect="1"/>
          </p:cNvPicPr>
          <p:nvPr userDrawn="1">
            <p:custDataLst>
              <p:tags r:id="rId3"/>
            </p:custDataLst>
          </p:nvPr>
        </p:nvPicPr>
        <p:blipFill rotWithShape="1">
          <a:blip r:embed="rId11"/>
          <a:srcRect/>
          <a:stretch>
            <a:fillRect/>
          </a:stretch>
        </p:blipFill>
        <p:spPr>
          <a:xfrm>
            <a:off x="0" y="0"/>
            <a:ext cx="2170430" cy="2118360"/>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a:prstGeom prst="rect">
            <a:avLst/>
          </a:prstGeo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a:xfrm>
            <a:off x="879742"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a:prstGeom prst="rect">
            <a:avLst/>
          </a:prstGeo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637425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13125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00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节标题">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93296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10763250" y="4166870"/>
            <a:ext cx="1287780" cy="2663190"/>
            <a:chOff x="16950" y="6562"/>
            <a:chExt cx="2028" cy="4194"/>
          </a:xfrm>
        </p:grpSpPr>
        <p:pic>
          <p:nvPicPr>
            <p:cNvPr id="9" name="图片 8"/>
            <p:cNvPicPr>
              <a:picLocks noChangeAspect="1"/>
            </p:cNvPicPr>
            <p:nvPr userDrawn="1">
              <p:custDataLst>
                <p:tags r:id="rId8"/>
              </p:custDataLst>
            </p:nvPr>
          </p:nvPicPr>
          <p:blipFill>
            <a:blip r:embed="rId11"/>
            <a:stretch>
              <a:fillRect/>
            </a:stretch>
          </p:blipFill>
          <p:spPr>
            <a:xfrm rot="20489829">
              <a:off x="17318" y="6562"/>
              <a:ext cx="1661" cy="4151"/>
            </a:xfrm>
            <a:prstGeom prst="rect">
              <a:avLst/>
            </a:prstGeom>
          </p:spPr>
        </p:pic>
        <p:pic>
          <p:nvPicPr>
            <p:cNvPr id="10" name="图片 9"/>
            <p:cNvPicPr>
              <a:picLocks noChangeAspect="1"/>
            </p:cNvPicPr>
            <p:nvPr userDrawn="1">
              <p:custDataLst>
                <p:tags r:id="rId9"/>
              </p:custDataLst>
            </p:nvPr>
          </p:nvPicPr>
          <p:blipFill>
            <a:blip r:embed="rId12"/>
            <a:stretch>
              <a:fillRect/>
            </a:stretch>
          </p:blipFill>
          <p:spPr>
            <a:xfrm rot="20489829">
              <a:off x="16950" y="7768"/>
              <a:ext cx="1196" cy="2989"/>
            </a:xfrm>
            <a:prstGeom prst="rect">
              <a:avLst/>
            </a:prstGeom>
          </p:spPr>
        </p:pic>
      </p:grpSp>
      <p:sp>
        <p:nvSpPr>
          <p:cNvPr id="2" name="标题 1"/>
          <p:cNvSpPr>
            <a:spLocks noGrp="1"/>
          </p:cNvSpPr>
          <p:nvPr>
            <p:ph type="title"/>
            <p:custDataLst>
              <p:tags r:id="rId2"/>
            </p:custDataLst>
          </p:nvPr>
        </p:nvSpPr>
        <p:spPr>
          <a:xfrm>
            <a:off x="669930" y="443234"/>
            <a:ext cx="10852237" cy="441964"/>
          </a:xfrm>
          <a:prstGeom prst="rect">
            <a:avLst/>
          </a:prstGeo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a:prstGeom prst="rect">
            <a:avLst/>
          </a:prstGeo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a:prstGeom prst="rect">
            <a:avLst/>
          </a:prstGeo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879742"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t>2023-04-17</a:t>
            </a:fld>
            <a:endParaRPr lang="zh-CN" altLang="en-US" dirty="0"/>
          </a:p>
        </p:txBody>
      </p:sp>
      <p:sp>
        <p:nvSpPr>
          <p:cNvPr id="6" name="页脚占位符 5"/>
          <p:cNvSpPr>
            <a:spLocks noGrp="1"/>
          </p:cNvSpPr>
          <p:nvPr>
            <p:ph type="ftr" sz="quarter" idx="11"/>
            <p:custDataLst>
              <p:tags r:id="rId6"/>
            </p:custDataLst>
          </p:nvPr>
        </p:nvSpPr>
        <p:spPr>
          <a:xfrm>
            <a:off x="4116000" y="6349833"/>
            <a:ext cx="3960000" cy="316800"/>
          </a:xfrm>
          <a:prstGeom prst="rect">
            <a:avLst/>
          </a:prstGeom>
        </p:spPr>
        <p:txBody>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8610600"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10763250" y="4166870"/>
            <a:ext cx="1287780" cy="2663190"/>
            <a:chOff x="16950" y="6562"/>
            <a:chExt cx="2028" cy="4194"/>
          </a:xfrm>
        </p:grpSpPr>
        <p:pic>
          <p:nvPicPr>
            <p:cNvPr id="9" name="图片 8"/>
            <p:cNvPicPr>
              <a:picLocks noChangeAspect="1"/>
            </p:cNvPicPr>
            <p:nvPr userDrawn="1">
              <p:custDataLst>
                <p:tags r:id="rId6"/>
              </p:custDataLst>
            </p:nvPr>
          </p:nvPicPr>
          <p:blipFill>
            <a:blip r:embed="rId9"/>
            <a:stretch>
              <a:fillRect/>
            </a:stretch>
          </p:blipFill>
          <p:spPr>
            <a:xfrm rot="20489829">
              <a:off x="17318" y="6562"/>
              <a:ext cx="1661" cy="4151"/>
            </a:xfrm>
            <a:prstGeom prst="rect">
              <a:avLst/>
            </a:prstGeom>
          </p:spPr>
        </p:pic>
        <p:pic>
          <p:nvPicPr>
            <p:cNvPr id="10" name="图片 9"/>
            <p:cNvPicPr>
              <a:picLocks noChangeAspect="1"/>
            </p:cNvPicPr>
            <p:nvPr userDrawn="1">
              <p:custDataLst>
                <p:tags r:id="rId7"/>
              </p:custDataLst>
            </p:nvPr>
          </p:nvPicPr>
          <p:blipFill>
            <a:blip r:embed="rId10"/>
            <a:stretch>
              <a:fillRect/>
            </a:stretch>
          </p:blipFill>
          <p:spPr>
            <a:xfrm rot="20489829">
              <a:off x="16950" y="7768"/>
              <a:ext cx="1196" cy="2989"/>
            </a:xfrm>
            <a:prstGeom prst="rect">
              <a:avLst/>
            </a:prstGeom>
          </p:spPr>
        </p:pic>
      </p:grpSp>
      <p:sp>
        <p:nvSpPr>
          <p:cNvPr id="3" name="日期占位符 2"/>
          <p:cNvSpPr>
            <a:spLocks noGrp="1"/>
          </p:cNvSpPr>
          <p:nvPr>
            <p:ph type="dt" sz="half" idx="10"/>
            <p:custDataLst>
              <p:tags r:id="rId2"/>
            </p:custDataLst>
          </p:nvPr>
        </p:nvSpPr>
        <p:spPr>
          <a:xfrm>
            <a:off x="879742" y="6349833"/>
            <a:ext cx="2700000" cy="316800"/>
          </a:xfrm>
          <a:prstGeom prst="rect">
            <a:avLst/>
          </a:prstGeom>
        </p:spPr>
        <p:txBody>
          <a:bodyPr/>
          <a:lstStyle>
            <a:lvl1pPr>
              <a:defRPr baseline="0"/>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a:prstGeom prst="rect">
            <a:avLst/>
          </a:prstGeom>
        </p:spPr>
        <p:txBody>
          <a:bodyPr/>
          <a:lstStyle>
            <a:lvl1pPr>
              <a:defRPr baseline="0"/>
            </a:lvl1p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a:prstGeom prst="rect">
            <a:avLst/>
          </a:prstGeom>
        </p:spPr>
        <p:txBody>
          <a:bodyPr/>
          <a:lstStyle>
            <a:lvl1pPr>
              <a:defRPr baseline="0"/>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a:prstGeom prst="rect">
            <a:avLst/>
          </a:prstGeo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9"/>
          <a:srcRect/>
          <a:stretch>
            <a:fillRect/>
          </a:stretch>
        </p:blipFill>
        <p:spPr>
          <a:xfrm>
            <a:off x="947057" y="4763525"/>
            <a:ext cx="10297886" cy="2094475"/>
          </a:xfrm>
          <a:prstGeom prst="rect">
            <a:avLst/>
          </a:prstGeom>
        </p:spPr>
      </p:pic>
      <p:pic>
        <p:nvPicPr>
          <p:cNvPr id="7" name="图片 6"/>
          <p:cNvPicPr>
            <a:picLocks noChangeAspect="1"/>
          </p:cNvPicPr>
          <p:nvPr userDrawn="1">
            <p:custDataLst>
              <p:tags r:id="rId2"/>
            </p:custDataLst>
          </p:nvPr>
        </p:nvPicPr>
        <p:blipFill rotWithShape="1">
          <a:blip r:embed="rId10"/>
          <a:srcRect/>
          <a:stretch>
            <a:fillRect/>
          </a:stretch>
        </p:blipFill>
        <p:spPr>
          <a:xfrm>
            <a:off x="5044075" y="0"/>
            <a:ext cx="2103849" cy="1361959"/>
          </a:xfrm>
          <a:prstGeom prst="rect">
            <a:avLst/>
          </a:prstGeom>
        </p:spPr>
      </p:pic>
      <p:sp>
        <p:nvSpPr>
          <p:cNvPr id="3" name="日期占位符 2"/>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6"/>
            </p:custDataLst>
          </p:nvPr>
        </p:nvSpPr>
        <p:spPr>
          <a:xfrm>
            <a:off x="2715941" y="1985555"/>
            <a:ext cx="6760119" cy="1620600"/>
          </a:xfrm>
          <a:prstGeom prst="rect">
            <a:avLst/>
          </a:prstGeo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9600" b="1" i="0" u="none" strike="noStrike" kern="1200" cap="none" spc="12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
        <p:nvSpPr>
          <p:cNvPr id="11" name="文本占位符 10"/>
          <p:cNvSpPr>
            <a:spLocks noGrp="1"/>
          </p:cNvSpPr>
          <p:nvPr>
            <p:ph type="body" sz="quarter" idx="13" hasCustomPrompt="1"/>
            <p:custDataLst>
              <p:tags r:id="rId7"/>
            </p:custDataLst>
          </p:nvPr>
        </p:nvSpPr>
        <p:spPr>
          <a:xfrm>
            <a:off x="2715941" y="3715076"/>
            <a:ext cx="6760118" cy="497696"/>
          </a:xfrm>
          <a:prstGeom prst="rect">
            <a:avLst/>
          </a:prstGeom>
        </p:spPr>
        <p:txBody>
          <a:bodyPr lIns="90000" rIns="90000" bIns="46800"/>
          <a:lstStyle>
            <a:lvl1pPr marL="0" indent="0" algn="ctr">
              <a:buNone/>
              <a:defRPr/>
            </a:lvl1pPr>
          </a:lstStyle>
          <a:p>
            <a:pPr lvl="0"/>
            <a:r>
              <a:rPr lang="zh-CN" altLang="en-US" dirty="0"/>
              <a:t>单击此处编辑文本</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五边形 3"/>
          <p:cNvSpPr/>
          <p:nvPr userDrawn="1"/>
        </p:nvSpPr>
        <p:spPr>
          <a:xfrm>
            <a:off x="1" y="456064"/>
            <a:ext cx="856343" cy="400103"/>
          </a:xfrm>
          <a:prstGeom prst="homePlate">
            <a:avLst/>
          </a:prstGeom>
          <a:solidFill>
            <a:srgbClr val="31AB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a:solidFill>
                <a:schemeClr val="lt1"/>
              </a:solidFill>
            </a:endParaRPr>
          </a:p>
        </p:txBody>
      </p:sp>
      <p:sp>
        <p:nvSpPr>
          <p:cNvPr id="5" name="燕尾形 4"/>
          <p:cNvSpPr/>
          <p:nvPr userDrawn="1"/>
        </p:nvSpPr>
        <p:spPr>
          <a:xfrm>
            <a:off x="792467" y="456064"/>
            <a:ext cx="400103" cy="400103"/>
          </a:xfrm>
          <a:prstGeom prst="chevron">
            <a:avLst/>
          </a:prstGeom>
          <a:solidFill>
            <a:srgbClr val="5CD2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a:solidFill>
                <a:schemeClr val="tx1"/>
              </a:solidFill>
            </a:endParaRPr>
          </a:p>
        </p:txBody>
      </p:sp>
      <p:sp>
        <p:nvSpPr>
          <p:cNvPr id="2" name="燕尾形 1"/>
          <p:cNvSpPr/>
          <p:nvPr userDrawn="1"/>
        </p:nvSpPr>
        <p:spPr>
          <a:xfrm>
            <a:off x="1128693" y="456064"/>
            <a:ext cx="400103" cy="400103"/>
          </a:xfrm>
          <a:prstGeom prst="chevron">
            <a:avLst/>
          </a:prstGeom>
          <a:solidFill>
            <a:srgbClr val="91E9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a:solidFill>
                <a:schemeClr val="tx1"/>
              </a:solidFill>
            </a:endParaRPr>
          </a:p>
        </p:txBody>
      </p:sp>
      <p:sp>
        <p:nvSpPr>
          <p:cNvPr id="10" name="椭圆 9"/>
          <p:cNvSpPr/>
          <p:nvPr userDrawn="1"/>
        </p:nvSpPr>
        <p:spPr>
          <a:xfrm>
            <a:off x="-1121410" y="1422400"/>
            <a:ext cx="622300" cy="622300"/>
          </a:xfrm>
          <a:prstGeom prst="ellipse">
            <a:avLst/>
          </a:prstGeom>
          <a:solidFill>
            <a:srgbClr val="31AB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椭圆 22"/>
          <p:cNvSpPr/>
          <p:nvPr userDrawn="1"/>
        </p:nvSpPr>
        <p:spPr>
          <a:xfrm>
            <a:off x="-1108710" y="2273300"/>
            <a:ext cx="622300" cy="622300"/>
          </a:xfrm>
          <a:prstGeom prst="ellipse">
            <a:avLst/>
          </a:prstGeom>
          <a:solidFill>
            <a:srgbClr val="5CD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椭圆 53"/>
          <p:cNvSpPr/>
          <p:nvPr userDrawn="1"/>
        </p:nvSpPr>
        <p:spPr>
          <a:xfrm>
            <a:off x="-1121410" y="3098800"/>
            <a:ext cx="622300" cy="622300"/>
          </a:xfrm>
          <a:prstGeom prst="ellipse">
            <a:avLst/>
          </a:prstGeom>
          <a:solidFill>
            <a:srgbClr val="91E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ustDataLst>
      <p:tags r:id="rId19"/>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78" r:id="rId5"/>
    <p:sldLayoutId id="2147483651" r:id="rId6"/>
    <p:sldLayoutId id="2147483666"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9" r:id="rId16"/>
    <p:sldLayoutId id="2147483676" r:id="rId17"/>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914400" rtl="0" eaLnBrk="1" fontAlgn="auto" latinLnBrk="0" hangingPunct="1">
        <a:lnSpc>
          <a:spcPct val="100000"/>
        </a:lnSpc>
        <a:spcBef>
          <a:spcPts val="0"/>
        </a:spcBef>
        <a:spcAft>
          <a:spcPts val="0"/>
        </a:spcAft>
        <a:buNone/>
        <a:defRPr sz="3600" b="1" i="0" u="none" strike="noStrike" kern="1200" cap="none" spc="300" normalizeH="0" baseline="0">
          <a:solidFill>
            <a:srgbClr val="262626"/>
          </a:solidFill>
          <a:uFillTx/>
          <a:latin typeface="阿里巴巴普惠体" panose="00020600040101010101" charset="-122"/>
          <a:ea typeface="阿里巴巴普惠体"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阿里巴巴普惠体" panose="00020600040101010101"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阿里巴巴普惠体" panose="00020600040101010101"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阿里巴巴普惠体" panose="00020600040101010101"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阿里巴巴普惠体" panose="00020600040101010101"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阿里巴巴普惠体"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83877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93.xml"/><Relationship Id="rId7" Type="http://schemas.openxmlformats.org/officeDocument/2006/relationships/image" Target="../media/image11.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notesSlide" Target="../notesSlides/notesSlide1.xml"/><Relationship Id="rId10" Type="http://schemas.openxmlformats.org/officeDocument/2006/relationships/image" Target="../media/image14.png"/><Relationship Id="rId4" Type="http://schemas.openxmlformats.org/officeDocument/2006/relationships/slideLayout" Target="../slideLayouts/slideLayout1.xml"/><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tags" Target="../tags/tag309.xml"/><Relationship Id="rId13" Type="http://schemas.openxmlformats.org/officeDocument/2006/relationships/tags" Target="../tags/tag314.xml"/><Relationship Id="rId18" Type="http://schemas.openxmlformats.org/officeDocument/2006/relationships/tags" Target="../tags/tag319.xml"/><Relationship Id="rId26" Type="http://schemas.openxmlformats.org/officeDocument/2006/relationships/tags" Target="../tags/tag327.xml"/><Relationship Id="rId3" Type="http://schemas.openxmlformats.org/officeDocument/2006/relationships/tags" Target="../tags/tag304.xml"/><Relationship Id="rId21" Type="http://schemas.openxmlformats.org/officeDocument/2006/relationships/tags" Target="../tags/tag322.xml"/><Relationship Id="rId7" Type="http://schemas.openxmlformats.org/officeDocument/2006/relationships/tags" Target="../tags/tag308.xml"/><Relationship Id="rId12" Type="http://schemas.openxmlformats.org/officeDocument/2006/relationships/tags" Target="../tags/tag313.xml"/><Relationship Id="rId17" Type="http://schemas.openxmlformats.org/officeDocument/2006/relationships/tags" Target="../tags/tag318.xml"/><Relationship Id="rId25" Type="http://schemas.openxmlformats.org/officeDocument/2006/relationships/tags" Target="../tags/tag326.xml"/><Relationship Id="rId2" Type="http://schemas.openxmlformats.org/officeDocument/2006/relationships/tags" Target="../tags/tag303.xml"/><Relationship Id="rId16" Type="http://schemas.openxmlformats.org/officeDocument/2006/relationships/tags" Target="../tags/tag317.xml"/><Relationship Id="rId20" Type="http://schemas.openxmlformats.org/officeDocument/2006/relationships/tags" Target="../tags/tag321.xml"/><Relationship Id="rId1" Type="http://schemas.openxmlformats.org/officeDocument/2006/relationships/tags" Target="../tags/tag302.xml"/><Relationship Id="rId6" Type="http://schemas.openxmlformats.org/officeDocument/2006/relationships/tags" Target="../tags/tag307.xml"/><Relationship Id="rId11" Type="http://schemas.openxmlformats.org/officeDocument/2006/relationships/tags" Target="../tags/tag312.xml"/><Relationship Id="rId24" Type="http://schemas.openxmlformats.org/officeDocument/2006/relationships/tags" Target="../tags/tag325.xml"/><Relationship Id="rId5" Type="http://schemas.openxmlformats.org/officeDocument/2006/relationships/tags" Target="../tags/tag306.xml"/><Relationship Id="rId15" Type="http://schemas.openxmlformats.org/officeDocument/2006/relationships/tags" Target="../tags/tag316.xml"/><Relationship Id="rId23" Type="http://schemas.openxmlformats.org/officeDocument/2006/relationships/tags" Target="../tags/tag324.xml"/><Relationship Id="rId28" Type="http://schemas.openxmlformats.org/officeDocument/2006/relationships/image" Target="../media/image30.jpeg"/><Relationship Id="rId10" Type="http://schemas.openxmlformats.org/officeDocument/2006/relationships/tags" Target="../tags/tag311.xml"/><Relationship Id="rId19" Type="http://schemas.openxmlformats.org/officeDocument/2006/relationships/tags" Target="../tags/tag320.xml"/><Relationship Id="rId4" Type="http://schemas.openxmlformats.org/officeDocument/2006/relationships/tags" Target="../tags/tag305.xml"/><Relationship Id="rId9" Type="http://schemas.openxmlformats.org/officeDocument/2006/relationships/tags" Target="../tags/tag310.xml"/><Relationship Id="rId14" Type="http://schemas.openxmlformats.org/officeDocument/2006/relationships/tags" Target="../tags/tag315.xml"/><Relationship Id="rId22" Type="http://schemas.openxmlformats.org/officeDocument/2006/relationships/tags" Target="../tags/tag323.xml"/><Relationship Id="rId27"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tags" Target="../tags/tag335.xml"/><Relationship Id="rId13" Type="http://schemas.openxmlformats.org/officeDocument/2006/relationships/tags" Target="../tags/tag340.xml"/><Relationship Id="rId18" Type="http://schemas.openxmlformats.org/officeDocument/2006/relationships/tags" Target="../tags/tag345.xml"/><Relationship Id="rId3" Type="http://schemas.openxmlformats.org/officeDocument/2006/relationships/tags" Target="../tags/tag330.xml"/><Relationship Id="rId21" Type="http://schemas.openxmlformats.org/officeDocument/2006/relationships/tags" Target="../tags/tag348.xml"/><Relationship Id="rId7" Type="http://schemas.openxmlformats.org/officeDocument/2006/relationships/tags" Target="../tags/tag334.xml"/><Relationship Id="rId12" Type="http://schemas.openxmlformats.org/officeDocument/2006/relationships/tags" Target="../tags/tag339.xml"/><Relationship Id="rId17" Type="http://schemas.openxmlformats.org/officeDocument/2006/relationships/tags" Target="../tags/tag344.xml"/><Relationship Id="rId2" Type="http://schemas.openxmlformats.org/officeDocument/2006/relationships/tags" Target="../tags/tag329.xml"/><Relationship Id="rId16" Type="http://schemas.openxmlformats.org/officeDocument/2006/relationships/tags" Target="../tags/tag343.xml"/><Relationship Id="rId20" Type="http://schemas.openxmlformats.org/officeDocument/2006/relationships/tags" Target="../tags/tag347.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tags" Target="../tags/tag338.xml"/><Relationship Id="rId24" Type="http://schemas.openxmlformats.org/officeDocument/2006/relationships/notesSlide" Target="../notesSlides/notesSlide6.xml"/><Relationship Id="rId5" Type="http://schemas.openxmlformats.org/officeDocument/2006/relationships/tags" Target="../tags/tag332.xml"/><Relationship Id="rId15" Type="http://schemas.openxmlformats.org/officeDocument/2006/relationships/tags" Target="../tags/tag342.xml"/><Relationship Id="rId23" Type="http://schemas.openxmlformats.org/officeDocument/2006/relationships/slideLayout" Target="../slideLayouts/slideLayout3.xml"/><Relationship Id="rId10" Type="http://schemas.openxmlformats.org/officeDocument/2006/relationships/tags" Target="../tags/tag337.xml"/><Relationship Id="rId19" Type="http://schemas.openxmlformats.org/officeDocument/2006/relationships/tags" Target="../tags/tag346.xml"/><Relationship Id="rId4" Type="http://schemas.openxmlformats.org/officeDocument/2006/relationships/tags" Target="../tags/tag331.xml"/><Relationship Id="rId9" Type="http://schemas.openxmlformats.org/officeDocument/2006/relationships/tags" Target="../tags/tag336.xml"/><Relationship Id="rId14" Type="http://schemas.openxmlformats.org/officeDocument/2006/relationships/tags" Target="../tags/tag341.xml"/><Relationship Id="rId22" Type="http://schemas.openxmlformats.org/officeDocument/2006/relationships/tags" Target="../tags/tag349.xml"/></Relationships>
</file>

<file path=ppt/slides/_rels/slide12.xml.rels><?xml version="1.0" encoding="UTF-8" standalone="yes"?>
<Relationships xmlns="http://schemas.openxmlformats.org/package/2006/relationships"><Relationship Id="rId8" Type="http://schemas.openxmlformats.org/officeDocument/2006/relationships/tags" Target="../tags/tag357.xml"/><Relationship Id="rId13" Type="http://schemas.openxmlformats.org/officeDocument/2006/relationships/tags" Target="../tags/tag362.xml"/><Relationship Id="rId3" Type="http://schemas.openxmlformats.org/officeDocument/2006/relationships/tags" Target="../tags/tag352.xml"/><Relationship Id="rId7" Type="http://schemas.openxmlformats.org/officeDocument/2006/relationships/tags" Target="../tags/tag356.xml"/><Relationship Id="rId12" Type="http://schemas.openxmlformats.org/officeDocument/2006/relationships/tags" Target="../tags/tag361.xml"/><Relationship Id="rId2" Type="http://schemas.openxmlformats.org/officeDocument/2006/relationships/tags" Target="../tags/tag351.xml"/><Relationship Id="rId16" Type="http://schemas.openxmlformats.org/officeDocument/2006/relationships/image" Target="../media/image31.jpeg"/><Relationship Id="rId1" Type="http://schemas.openxmlformats.org/officeDocument/2006/relationships/tags" Target="../tags/tag350.xml"/><Relationship Id="rId6" Type="http://schemas.openxmlformats.org/officeDocument/2006/relationships/tags" Target="../tags/tag355.xml"/><Relationship Id="rId11" Type="http://schemas.openxmlformats.org/officeDocument/2006/relationships/tags" Target="../tags/tag360.xml"/><Relationship Id="rId5" Type="http://schemas.openxmlformats.org/officeDocument/2006/relationships/tags" Target="../tags/tag354.xml"/><Relationship Id="rId15" Type="http://schemas.openxmlformats.org/officeDocument/2006/relationships/slideLayout" Target="../slideLayouts/slideLayout2.xml"/><Relationship Id="rId10" Type="http://schemas.openxmlformats.org/officeDocument/2006/relationships/tags" Target="../tags/tag359.xml"/><Relationship Id="rId4" Type="http://schemas.openxmlformats.org/officeDocument/2006/relationships/tags" Target="../tags/tag353.xml"/><Relationship Id="rId9" Type="http://schemas.openxmlformats.org/officeDocument/2006/relationships/tags" Target="../tags/tag358.xml"/><Relationship Id="rId14" Type="http://schemas.openxmlformats.org/officeDocument/2006/relationships/tags" Target="../tags/tag363.xml"/></Relationships>
</file>

<file path=ppt/slides/_rels/slide13.xml.rels><?xml version="1.0" encoding="UTF-8" standalone="yes"?>
<Relationships xmlns="http://schemas.openxmlformats.org/package/2006/relationships"><Relationship Id="rId13" Type="http://schemas.openxmlformats.org/officeDocument/2006/relationships/tags" Target="../tags/tag376.xml"/><Relationship Id="rId18" Type="http://schemas.openxmlformats.org/officeDocument/2006/relationships/tags" Target="../tags/tag381.xml"/><Relationship Id="rId26" Type="http://schemas.openxmlformats.org/officeDocument/2006/relationships/tags" Target="../tags/tag389.xml"/><Relationship Id="rId21" Type="http://schemas.openxmlformats.org/officeDocument/2006/relationships/tags" Target="../tags/tag384.xml"/><Relationship Id="rId34" Type="http://schemas.openxmlformats.org/officeDocument/2006/relationships/tags" Target="../tags/tag397.xml"/><Relationship Id="rId7" Type="http://schemas.openxmlformats.org/officeDocument/2006/relationships/tags" Target="../tags/tag370.xml"/><Relationship Id="rId12" Type="http://schemas.openxmlformats.org/officeDocument/2006/relationships/tags" Target="../tags/tag375.xml"/><Relationship Id="rId17" Type="http://schemas.openxmlformats.org/officeDocument/2006/relationships/tags" Target="../tags/tag380.xml"/><Relationship Id="rId25" Type="http://schemas.openxmlformats.org/officeDocument/2006/relationships/tags" Target="../tags/tag388.xml"/><Relationship Id="rId33" Type="http://schemas.openxmlformats.org/officeDocument/2006/relationships/tags" Target="../tags/tag396.xml"/><Relationship Id="rId38" Type="http://schemas.openxmlformats.org/officeDocument/2006/relationships/notesSlide" Target="../notesSlides/notesSlide7.xml"/><Relationship Id="rId2" Type="http://schemas.openxmlformats.org/officeDocument/2006/relationships/tags" Target="../tags/tag365.xml"/><Relationship Id="rId16" Type="http://schemas.openxmlformats.org/officeDocument/2006/relationships/tags" Target="../tags/tag379.xml"/><Relationship Id="rId20" Type="http://schemas.openxmlformats.org/officeDocument/2006/relationships/tags" Target="../tags/tag383.xml"/><Relationship Id="rId29" Type="http://schemas.openxmlformats.org/officeDocument/2006/relationships/tags" Target="../tags/tag392.xml"/><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tags" Target="../tags/tag374.xml"/><Relationship Id="rId24" Type="http://schemas.openxmlformats.org/officeDocument/2006/relationships/tags" Target="../tags/tag387.xml"/><Relationship Id="rId32" Type="http://schemas.openxmlformats.org/officeDocument/2006/relationships/tags" Target="../tags/tag395.xml"/><Relationship Id="rId37" Type="http://schemas.openxmlformats.org/officeDocument/2006/relationships/slideLayout" Target="../slideLayouts/slideLayout3.xml"/><Relationship Id="rId5" Type="http://schemas.openxmlformats.org/officeDocument/2006/relationships/tags" Target="../tags/tag368.xml"/><Relationship Id="rId15" Type="http://schemas.openxmlformats.org/officeDocument/2006/relationships/tags" Target="../tags/tag378.xml"/><Relationship Id="rId23" Type="http://schemas.openxmlformats.org/officeDocument/2006/relationships/tags" Target="../tags/tag386.xml"/><Relationship Id="rId28" Type="http://schemas.openxmlformats.org/officeDocument/2006/relationships/tags" Target="../tags/tag391.xml"/><Relationship Id="rId36" Type="http://schemas.openxmlformats.org/officeDocument/2006/relationships/tags" Target="../tags/tag399.xml"/><Relationship Id="rId10" Type="http://schemas.openxmlformats.org/officeDocument/2006/relationships/tags" Target="../tags/tag373.xml"/><Relationship Id="rId19" Type="http://schemas.openxmlformats.org/officeDocument/2006/relationships/tags" Target="../tags/tag382.xml"/><Relationship Id="rId31" Type="http://schemas.openxmlformats.org/officeDocument/2006/relationships/tags" Target="../tags/tag394.xml"/><Relationship Id="rId4" Type="http://schemas.openxmlformats.org/officeDocument/2006/relationships/tags" Target="../tags/tag367.xml"/><Relationship Id="rId9" Type="http://schemas.openxmlformats.org/officeDocument/2006/relationships/tags" Target="../tags/tag372.xml"/><Relationship Id="rId14" Type="http://schemas.openxmlformats.org/officeDocument/2006/relationships/tags" Target="../tags/tag377.xml"/><Relationship Id="rId22" Type="http://schemas.openxmlformats.org/officeDocument/2006/relationships/tags" Target="../tags/tag385.xml"/><Relationship Id="rId27" Type="http://schemas.openxmlformats.org/officeDocument/2006/relationships/tags" Target="../tags/tag390.xml"/><Relationship Id="rId30" Type="http://schemas.openxmlformats.org/officeDocument/2006/relationships/tags" Target="../tags/tag393.xml"/><Relationship Id="rId35" Type="http://schemas.openxmlformats.org/officeDocument/2006/relationships/tags" Target="../tags/tag398.xml"/><Relationship Id="rId8" Type="http://schemas.openxmlformats.org/officeDocument/2006/relationships/tags" Target="../tags/tag371.xml"/><Relationship Id="rId3" Type="http://schemas.openxmlformats.org/officeDocument/2006/relationships/tags" Target="../tags/tag366.xml"/></Relationships>
</file>

<file path=ppt/slides/_rels/slide14.xml.rels><?xml version="1.0" encoding="UTF-8" standalone="yes"?>
<Relationships xmlns="http://schemas.openxmlformats.org/package/2006/relationships"><Relationship Id="rId13" Type="http://schemas.openxmlformats.org/officeDocument/2006/relationships/tags" Target="../tags/tag412.xml"/><Relationship Id="rId18" Type="http://schemas.openxmlformats.org/officeDocument/2006/relationships/tags" Target="../tags/tag417.xml"/><Relationship Id="rId26" Type="http://schemas.openxmlformats.org/officeDocument/2006/relationships/tags" Target="../tags/tag425.xml"/><Relationship Id="rId3" Type="http://schemas.openxmlformats.org/officeDocument/2006/relationships/tags" Target="../tags/tag402.xml"/><Relationship Id="rId21" Type="http://schemas.openxmlformats.org/officeDocument/2006/relationships/tags" Target="../tags/tag420.xml"/><Relationship Id="rId7" Type="http://schemas.openxmlformats.org/officeDocument/2006/relationships/tags" Target="../tags/tag406.xml"/><Relationship Id="rId12" Type="http://schemas.openxmlformats.org/officeDocument/2006/relationships/tags" Target="../tags/tag411.xml"/><Relationship Id="rId17" Type="http://schemas.openxmlformats.org/officeDocument/2006/relationships/tags" Target="../tags/tag416.xml"/><Relationship Id="rId25" Type="http://schemas.openxmlformats.org/officeDocument/2006/relationships/tags" Target="../tags/tag424.xml"/><Relationship Id="rId33" Type="http://schemas.openxmlformats.org/officeDocument/2006/relationships/image" Target="../media/image34.jpeg"/><Relationship Id="rId2" Type="http://schemas.openxmlformats.org/officeDocument/2006/relationships/tags" Target="../tags/tag401.xml"/><Relationship Id="rId16" Type="http://schemas.openxmlformats.org/officeDocument/2006/relationships/tags" Target="../tags/tag415.xml"/><Relationship Id="rId20" Type="http://schemas.openxmlformats.org/officeDocument/2006/relationships/tags" Target="../tags/tag419.xml"/><Relationship Id="rId29" Type="http://schemas.openxmlformats.org/officeDocument/2006/relationships/slideLayout" Target="../slideLayouts/slideLayout3.xml"/><Relationship Id="rId1" Type="http://schemas.openxmlformats.org/officeDocument/2006/relationships/tags" Target="../tags/tag400.xml"/><Relationship Id="rId6" Type="http://schemas.openxmlformats.org/officeDocument/2006/relationships/tags" Target="../tags/tag405.xml"/><Relationship Id="rId11" Type="http://schemas.openxmlformats.org/officeDocument/2006/relationships/tags" Target="../tags/tag410.xml"/><Relationship Id="rId24" Type="http://schemas.openxmlformats.org/officeDocument/2006/relationships/tags" Target="../tags/tag423.xml"/><Relationship Id="rId32" Type="http://schemas.openxmlformats.org/officeDocument/2006/relationships/image" Target="../media/image33.jpeg"/><Relationship Id="rId5" Type="http://schemas.openxmlformats.org/officeDocument/2006/relationships/tags" Target="../tags/tag404.xml"/><Relationship Id="rId15" Type="http://schemas.openxmlformats.org/officeDocument/2006/relationships/tags" Target="../tags/tag414.xml"/><Relationship Id="rId23" Type="http://schemas.openxmlformats.org/officeDocument/2006/relationships/tags" Target="../tags/tag422.xml"/><Relationship Id="rId28" Type="http://schemas.openxmlformats.org/officeDocument/2006/relationships/tags" Target="../tags/tag427.xml"/><Relationship Id="rId10" Type="http://schemas.openxmlformats.org/officeDocument/2006/relationships/tags" Target="../tags/tag409.xml"/><Relationship Id="rId19" Type="http://schemas.openxmlformats.org/officeDocument/2006/relationships/tags" Target="../tags/tag418.xml"/><Relationship Id="rId31" Type="http://schemas.openxmlformats.org/officeDocument/2006/relationships/image" Target="../media/image32.jpeg"/><Relationship Id="rId4" Type="http://schemas.openxmlformats.org/officeDocument/2006/relationships/tags" Target="../tags/tag403.xml"/><Relationship Id="rId9" Type="http://schemas.openxmlformats.org/officeDocument/2006/relationships/tags" Target="../tags/tag408.xml"/><Relationship Id="rId14" Type="http://schemas.openxmlformats.org/officeDocument/2006/relationships/tags" Target="../tags/tag413.xml"/><Relationship Id="rId22" Type="http://schemas.openxmlformats.org/officeDocument/2006/relationships/tags" Target="../tags/tag421.xml"/><Relationship Id="rId27" Type="http://schemas.openxmlformats.org/officeDocument/2006/relationships/tags" Target="../tags/tag426.xml"/><Relationship Id="rId30" Type="http://schemas.openxmlformats.org/officeDocument/2006/relationships/notesSlide" Target="../notesSlides/notesSlide8.xml"/><Relationship Id="rId8" Type="http://schemas.openxmlformats.org/officeDocument/2006/relationships/tags" Target="../tags/tag407.xml"/></Relationships>
</file>

<file path=ppt/slides/_rels/slide15.xml.rels><?xml version="1.0" encoding="UTF-8" standalone="yes"?>
<Relationships xmlns="http://schemas.openxmlformats.org/package/2006/relationships"><Relationship Id="rId8" Type="http://schemas.openxmlformats.org/officeDocument/2006/relationships/tags" Target="../tags/tag435.xml"/><Relationship Id="rId13" Type="http://schemas.openxmlformats.org/officeDocument/2006/relationships/tags" Target="../tags/tag440.xml"/><Relationship Id="rId18" Type="http://schemas.openxmlformats.org/officeDocument/2006/relationships/slideLayout" Target="../slideLayouts/slideLayout3.xml"/><Relationship Id="rId3" Type="http://schemas.openxmlformats.org/officeDocument/2006/relationships/tags" Target="../tags/tag430.xml"/><Relationship Id="rId7" Type="http://schemas.openxmlformats.org/officeDocument/2006/relationships/tags" Target="../tags/tag434.xml"/><Relationship Id="rId12" Type="http://schemas.openxmlformats.org/officeDocument/2006/relationships/tags" Target="../tags/tag439.xml"/><Relationship Id="rId17" Type="http://schemas.openxmlformats.org/officeDocument/2006/relationships/tags" Target="../tags/tag444.xml"/><Relationship Id="rId2" Type="http://schemas.openxmlformats.org/officeDocument/2006/relationships/tags" Target="../tags/tag429.xml"/><Relationship Id="rId16" Type="http://schemas.openxmlformats.org/officeDocument/2006/relationships/tags" Target="../tags/tag443.xml"/><Relationship Id="rId1" Type="http://schemas.openxmlformats.org/officeDocument/2006/relationships/tags" Target="../tags/tag428.xml"/><Relationship Id="rId6" Type="http://schemas.openxmlformats.org/officeDocument/2006/relationships/tags" Target="../tags/tag433.xml"/><Relationship Id="rId11" Type="http://schemas.openxmlformats.org/officeDocument/2006/relationships/tags" Target="../tags/tag438.xml"/><Relationship Id="rId5" Type="http://schemas.openxmlformats.org/officeDocument/2006/relationships/tags" Target="../tags/tag432.xml"/><Relationship Id="rId15" Type="http://schemas.openxmlformats.org/officeDocument/2006/relationships/tags" Target="../tags/tag442.xml"/><Relationship Id="rId10" Type="http://schemas.openxmlformats.org/officeDocument/2006/relationships/tags" Target="../tags/tag437.xml"/><Relationship Id="rId19" Type="http://schemas.openxmlformats.org/officeDocument/2006/relationships/notesSlide" Target="../notesSlides/notesSlide9.xml"/><Relationship Id="rId4" Type="http://schemas.openxmlformats.org/officeDocument/2006/relationships/tags" Target="../tags/tag431.xml"/><Relationship Id="rId9" Type="http://schemas.openxmlformats.org/officeDocument/2006/relationships/tags" Target="../tags/tag436.xml"/><Relationship Id="rId14" Type="http://schemas.openxmlformats.org/officeDocument/2006/relationships/tags" Target="../tags/tag441.xml"/></Relationships>
</file>

<file path=ppt/slides/_rels/slide16.xml.rels><?xml version="1.0" encoding="UTF-8" standalone="yes"?>
<Relationships xmlns="http://schemas.openxmlformats.org/package/2006/relationships"><Relationship Id="rId8" Type="http://schemas.openxmlformats.org/officeDocument/2006/relationships/tags" Target="../tags/tag452.xml"/><Relationship Id="rId13" Type="http://schemas.openxmlformats.org/officeDocument/2006/relationships/tags" Target="../tags/tag457.xml"/><Relationship Id="rId18" Type="http://schemas.openxmlformats.org/officeDocument/2006/relationships/tags" Target="../tags/tag462.xml"/><Relationship Id="rId3" Type="http://schemas.openxmlformats.org/officeDocument/2006/relationships/tags" Target="../tags/tag447.xml"/><Relationship Id="rId7" Type="http://schemas.openxmlformats.org/officeDocument/2006/relationships/tags" Target="../tags/tag451.xml"/><Relationship Id="rId12" Type="http://schemas.openxmlformats.org/officeDocument/2006/relationships/tags" Target="../tags/tag456.xml"/><Relationship Id="rId17" Type="http://schemas.openxmlformats.org/officeDocument/2006/relationships/tags" Target="../tags/tag461.xml"/><Relationship Id="rId2" Type="http://schemas.openxmlformats.org/officeDocument/2006/relationships/tags" Target="../tags/tag446.xml"/><Relationship Id="rId16" Type="http://schemas.openxmlformats.org/officeDocument/2006/relationships/tags" Target="../tags/tag460.xml"/><Relationship Id="rId20" Type="http://schemas.openxmlformats.org/officeDocument/2006/relationships/image" Target="../media/image35.jpeg"/><Relationship Id="rId1" Type="http://schemas.openxmlformats.org/officeDocument/2006/relationships/tags" Target="../tags/tag445.xml"/><Relationship Id="rId6" Type="http://schemas.openxmlformats.org/officeDocument/2006/relationships/tags" Target="../tags/tag450.xml"/><Relationship Id="rId11" Type="http://schemas.openxmlformats.org/officeDocument/2006/relationships/tags" Target="../tags/tag455.xml"/><Relationship Id="rId5" Type="http://schemas.openxmlformats.org/officeDocument/2006/relationships/tags" Target="../tags/tag449.xml"/><Relationship Id="rId15" Type="http://schemas.openxmlformats.org/officeDocument/2006/relationships/tags" Target="../tags/tag459.xml"/><Relationship Id="rId10" Type="http://schemas.openxmlformats.org/officeDocument/2006/relationships/tags" Target="../tags/tag454.xml"/><Relationship Id="rId19" Type="http://schemas.openxmlformats.org/officeDocument/2006/relationships/slideLayout" Target="../slideLayouts/slideLayout2.xml"/><Relationship Id="rId4" Type="http://schemas.openxmlformats.org/officeDocument/2006/relationships/tags" Target="../tags/tag448.xml"/><Relationship Id="rId9" Type="http://schemas.openxmlformats.org/officeDocument/2006/relationships/tags" Target="../tags/tag453.xml"/><Relationship Id="rId14" Type="http://schemas.openxmlformats.org/officeDocument/2006/relationships/tags" Target="../tags/tag45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3.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66.xml"/><Relationship Id="rId7" Type="http://schemas.openxmlformats.org/officeDocument/2006/relationships/image" Target="../media/image11.png"/><Relationship Id="rId2" Type="http://schemas.openxmlformats.org/officeDocument/2006/relationships/tags" Target="../tags/tag465.xml"/><Relationship Id="rId1" Type="http://schemas.openxmlformats.org/officeDocument/2006/relationships/tags" Target="../tags/tag464.xml"/><Relationship Id="rId6" Type="http://schemas.openxmlformats.org/officeDocument/2006/relationships/image" Target="../media/image22.jpeg"/><Relationship Id="rId11" Type="http://schemas.openxmlformats.org/officeDocument/2006/relationships/image" Target="../media/image24.png"/><Relationship Id="rId5" Type="http://schemas.openxmlformats.org/officeDocument/2006/relationships/notesSlide" Target="../notesSlides/notesSlide10.xml"/><Relationship Id="rId10" Type="http://schemas.openxmlformats.org/officeDocument/2006/relationships/image" Target="../media/image13.png"/><Relationship Id="rId4" Type="http://schemas.openxmlformats.org/officeDocument/2006/relationships/slideLayout" Target="../slideLayouts/slideLayout5.xml"/><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tags" Target="../tags/tag96.xml"/><Relationship Id="rId7" Type="http://schemas.openxmlformats.org/officeDocument/2006/relationships/notesSlide" Target="../notesSlides/notesSlide2.xml"/><Relationship Id="rId12" Type="http://schemas.openxmlformats.org/officeDocument/2006/relationships/image" Target="../media/image20.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3.xml"/><Relationship Id="rId11" Type="http://schemas.openxmlformats.org/officeDocument/2006/relationships/image" Target="../media/image19.png"/><Relationship Id="rId5" Type="http://schemas.openxmlformats.org/officeDocument/2006/relationships/tags" Target="../tags/tag98.xml"/><Relationship Id="rId10" Type="http://schemas.openxmlformats.org/officeDocument/2006/relationships/image" Target="../media/image18.png"/><Relationship Id="rId4" Type="http://schemas.openxmlformats.org/officeDocument/2006/relationships/tags" Target="../tags/tag97.xml"/><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3" Type="http://schemas.openxmlformats.org/officeDocument/2006/relationships/tags" Target="../tags/tag479.xml"/><Relationship Id="rId18" Type="http://schemas.openxmlformats.org/officeDocument/2006/relationships/tags" Target="../tags/tag484.xml"/><Relationship Id="rId26" Type="http://schemas.openxmlformats.org/officeDocument/2006/relationships/tags" Target="../tags/tag492.xml"/><Relationship Id="rId39" Type="http://schemas.openxmlformats.org/officeDocument/2006/relationships/image" Target="../media/image41.jpeg"/><Relationship Id="rId21" Type="http://schemas.openxmlformats.org/officeDocument/2006/relationships/tags" Target="../tags/tag487.xml"/><Relationship Id="rId34" Type="http://schemas.openxmlformats.org/officeDocument/2006/relationships/tags" Target="../tags/tag500.xml"/><Relationship Id="rId7" Type="http://schemas.openxmlformats.org/officeDocument/2006/relationships/tags" Target="../tags/tag473.xml"/><Relationship Id="rId12" Type="http://schemas.openxmlformats.org/officeDocument/2006/relationships/tags" Target="../tags/tag478.xml"/><Relationship Id="rId17" Type="http://schemas.openxmlformats.org/officeDocument/2006/relationships/tags" Target="../tags/tag483.xml"/><Relationship Id="rId25" Type="http://schemas.openxmlformats.org/officeDocument/2006/relationships/tags" Target="../tags/tag491.xml"/><Relationship Id="rId33" Type="http://schemas.openxmlformats.org/officeDocument/2006/relationships/tags" Target="../tags/tag499.xml"/><Relationship Id="rId38" Type="http://schemas.openxmlformats.org/officeDocument/2006/relationships/image" Target="../media/image40.jpeg"/><Relationship Id="rId2" Type="http://schemas.openxmlformats.org/officeDocument/2006/relationships/tags" Target="../tags/tag468.xml"/><Relationship Id="rId16" Type="http://schemas.openxmlformats.org/officeDocument/2006/relationships/tags" Target="../tags/tag482.xml"/><Relationship Id="rId20" Type="http://schemas.openxmlformats.org/officeDocument/2006/relationships/tags" Target="../tags/tag486.xml"/><Relationship Id="rId29" Type="http://schemas.openxmlformats.org/officeDocument/2006/relationships/tags" Target="../tags/tag495.xml"/><Relationship Id="rId1" Type="http://schemas.openxmlformats.org/officeDocument/2006/relationships/tags" Target="../tags/tag467.xml"/><Relationship Id="rId6" Type="http://schemas.openxmlformats.org/officeDocument/2006/relationships/tags" Target="../tags/tag472.xml"/><Relationship Id="rId11" Type="http://schemas.openxmlformats.org/officeDocument/2006/relationships/tags" Target="../tags/tag477.xml"/><Relationship Id="rId24" Type="http://schemas.openxmlformats.org/officeDocument/2006/relationships/tags" Target="../tags/tag490.xml"/><Relationship Id="rId32" Type="http://schemas.openxmlformats.org/officeDocument/2006/relationships/tags" Target="../tags/tag498.xml"/><Relationship Id="rId37" Type="http://schemas.openxmlformats.org/officeDocument/2006/relationships/slideLayout" Target="../slideLayouts/slideLayout3.xml"/><Relationship Id="rId40" Type="http://schemas.openxmlformats.org/officeDocument/2006/relationships/chart" Target="../charts/chart2.xml"/><Relationship Id="rId5" Type="http://schemas.openxmlformats.org/officeDocument/2006/relationships/tags" Target="../tags/tag471.xml"/><Relationship Id="rId15" Type="http://schemas.openxmlformats.org/officeDocument/2006/relationships/tags" Target="../tags/tag481.xml"/><Relationship Id="rId23" Type="http://schemas.openxmlformats.org/officeDocument/2006/relationships/tags" Target="../tags/tag489.xml"/><Relationship Id="rId28" Type="http://schemas.openxmlformats.org/officeDocument/2006/relationships/tags" Target="../tags/tag494.xml"/><Relationship Id="rId36" Type="http://schemas.openxmlformats.org/officeDocument/2006/relationships/tags" Target="../tags/tag502.xml"/><Relationship Id="rId10" Type="http://schemas.openxmlformats.org/officeDocument/2006/relationships/tags" Target="../tags/tag476.xml"/><Relationship Id="rId19" Type="http://schemas.openxmlformats.org/officeDocument/2006/relationships/tags" Target="../tags/tag485.xml"/><Relationship Id="rId31" Type="http://schemas.openxmlformats.org/officeDocument/2006/relationships/tags" Target="../tags/tag497.xml"/><Relationship Id="rId4" Type="http://schemas.openxmlformats.org/officeDocument/2006/relationships/tags" Target="../tags/tag470.xml"/><Relationship Id="rId9" Type="http://schemas.openxmlformats.org/officeDocument/2006/relationships/tags" Target="../tags/tag475.xml"/><Relationship Id="rId14" Type="http://schemas.openxmlformats.org/officeDocument/2006/relationships/tags" Target="../tags/tag480.xml"/><Relationship Id="rId22" Type="http://schemas.openxmlformats.org/officeDocument/2006/relationships/tags" Target="../tags/tag488.xml"/><Relationship Id="rId27" Type="http://schemas.openxmlformats.org/officeDocument/2006/relationships/tags" Target="../tags/tag493.xml"/><Relationship Id="rId30" Type="http://schemas.openxmlformats.org/officeDocument/2006/relationships/tags" Target="../tags/tag496.xml"/><Relationship Id="rId35" Type="http://schemas.openxmlformats.org/officeDocument/2006/relationships/tags" Target="../tags/tag501.xml"/><Relationship Id="rId8" Type="http://schemas.openxmlformats.org/officeDocument/2006/relationships/tags" Target="../tags/tag474.xml"/><Relationship Id="rId3" Type="http://schemas.openxmlformats.org/officeDocument/2006/relationships/tags" Target="../tags/tag46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505.xml"/><Relationship Id="rId7" Type="http://schemas.openxmlformats.org/officeDocument/2006/relationships/image" Target="../media/image11.png"/><Relationship Id="rId2" Type="http://schemas.openxmlformats.org/officeDocument/2006/relationships/tags" Target="../tags/tag504.xml"/><Relationship Id="rId1" Type="http://schemas.openxmlformats.org/officeDocument/2006/relationships/tags" Target="../tags/tag503.xml"/><Relationship Id="rId6" Type="http://schemas.openxmlformats.org/officeDocument/2006/relationships/image" Target="../media/image22.jpeg"/><Relationship Id="rId11" Type="http://schemas.openxmlformats.org/officeDocument/2006/relationships/image" Target="../media/image24.png"/><Relationship Id="rId5" Type="http://schemas.openxmlformats.org/officeDocument/2006/relationships/notesSlide" Target="../notesSlides/notesSlide13.xml"/><Relationship Id="rId10" Type="http://schemas.openxmlformats.org/officeDocument/2006/relationships/image" Target="../media/image13.png"/><Relationship Id="rId4" Type="http://schemas.openxmlformats.org/officeDocument/2006/relationships/slideLayout" Target="../slideLayouts/slideLayout5.xml"/><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26" Type="http://schemas.openxmlformats.org/officeDocument/2006/relationships/tags" Target="../tags/tag531.xml"/><Relationship Id="rId21" Type="http://schemas.openxmlformats.org/officeDocument/2006/relationships/tags" Target="../tags/tag526.xml"/><Relationship Id="rId42" Type="http://schemas.openxmlformats.org/officeDocument/2006/relationships/tags" Target="../tags/tag547.xml"/><Relationship Id="rId47" Type="http://schemas.openxmlformats.org/officeDocument/2006/relationships/tags" Target="../tags/tag552.xml"/><Relationship Id="rId63" Type="http://schemas.openxmlformats.org/officeDocument/2006/relationships/tags" Target="../tags/tag568.xml"/><Relationship Id="rId68" Type="http://schemas.openxmlformats.org/officeDocument/2006/relationships/tags" Target="../tags/tag573.xml"/><Relationship Id="rId84" Type="http://schemas.openxmlformats.org/officeDocument/2006/relationships/tags" Target="../tags/tag589.xml"/><Relationship Id="rId89" Type="http://schemas.openxmlformats.org/officeDocument/2006/relationships/tags" Target="../tags/tag594.xml"/><Relationship Id="rId16" Type="http://schemas.openxmlformats.org/officeDocument/2006/relationships/tags" Target="../tags/tag521.xml"/><Relationship Id="rId107" Type="http://schemas.openxmlformats.org/officeDocument/2006/relationships/tags" Target="../tags/tag612.xml"/><Relationship Id="rId11" Type="http://schemas.openxmlformats.org/officeDocument/2006/relationships/tags" Target="../tags/tag516.xml"/><Relationship Id="rId32" Type="http://schemas.openxmlformats.org/officeDocument/2006/relationships/tags" Target="../tags/tag537.xml"/><Relationship Id="rId37" Type="http://schemas.openxmlformats.org/officeDocument/2006/relationships/tags" Target="../tags/tag542.xml"/><Relationship Id="rId53" Type="http://schemas.openxmlformats.org/officeDocument/2006/relationships/tags" Target="../tags/tag558.xml"/><Relationship Id="rId58" Type="http://schemas.openxmlformats.org/officeDocument/2006/relationships/tags" Target="../tags/tag563.xml"/><Relationship Id="rId74" Type="http://schemas.openxmlformats.org/officeDocument/2006/relationships/tags" Target="../tags/tag579.xml"/><Relationship Id="rId79" Type="http://schemas.openxmlformats.org/officeDocument/2006/relationships/tags" Target="../tags/tag584.xml"/><Relationship Id="rId102" Type="http://schemas.openxmlformats.org/officeDocument/2006/relationships/tags" Target="../tags/tag607.xml"/><Relationship Id="rId5" Type="http://schemas.openxmlformats.org/officeDocument/2006/relationships/tags" Target="../tags/tag510.xml"/><Relationship Id="rId90" Type="http://schemas.openxmlformats.org/officeDocument/2006/relationships/tags" Target="../tags/tag595.xml"/><Relationship Id="rId95" Type="http://schemas.openxmlformats.org/officeDocument/2006/relationships/tags" Target="../tags/tag600.xml"/><Relationship Id="rId22" Type="http://schemas.openxmlformats.org/officeDocument/2006/relationships/tags" Target="../tags/tag527.xml"/><Relationship Id="rId27" Type="http://schemas.openxmlformats.org/officeDocument/2006/relationships/tags" Target="../tags/tag532.xml"/><Relationship Id="rId43" Type="http://schemas.openxmlformats.org/officeDocument/2006/relationships/tags" Target="../tags/tag548.xml"/><Relationship Id="rId48" Type="http://schemas.openxmlformats.org/officeDocument/2006/relationships/tags" Target="../tags/tag553.xml"/><Relationship Id="rId64" Type="http://schemas.openxmlformats.org/officeDocument/2006/relationships/tags" Target="../tags/tag569.xml"/><Relationship Id="rId69" Type="http://schemas.openxmlformats.org/officeDocument/2006/relationships/tags" Target="../tags/tag574.xml"/><Relationship Id="rId80" Type="http://schemas.openxmlformats.org/officeDocument/2006/relationships/tags" Target="../tags/tag585.xml"/><Relationship Id="rId85" Type="http://schemas.openxmlformats.org/officeDocument/2006/relationships/tags" Target="../tags/tag590.xml"/><Relationship Id="rId12" Type="http://schemas.openxmlformats.org/officeDocument/2006/relationships/tags" Target="../tags/tag517.xml"/><Relationship Id="rId17" Type="http://schemas.openxmlformats.org/officeDocument/2006/relationships/tags" Target="../tags/tag522.xml"/><Relationship Id="rId33" Type="http://schemas.openxmlformats.org/officeDocument/2006/relationships/tags" Target="../tags/tag538.xml"/><Relationship Id="rId38" Type="http://schemas.openxmlformats.org/officeDocument/2006/relationships/tags" Target="../tags/tag543.xml"/><Relationship Id="rId59" Type="http://schemas.openxmlformats.org/officeDocument/2006/relationships/tags" Target="../tags/tag564.xml"/><Relationship Id="rId103" Type="http://schemas.openxmlformats.org/officeDocument/2006/relationships/tags" Target="../tags/tag608.xml"/><Relationship Id="rId108" Type="http://schemas.openxmlformats.org/officeDocument/2006/relationships/tags" Target="../tags/tag613.xml"/><Relationship Id="rId54" Type="http://schemas.openxmlformats.org/officeDocument/2006/relationships/tags" Target="../tags/tag559.xml"/><Relationship Id="rId70" Type="http://schemas.openxmlformats.org/officeDocument/2006/relationships/tags" Target="../tags/tag575.xml"/><Relationship Id="rId75" Type="http://schemas.openxmlformats.org/officeDocument/2006/relationships/tags" Target="../tags/tag580.xml"/><Relationship Id="rId91" Type="http://schemas.openxmlformats.org/officeDocument/2006/relationships/tags" Target="../tags/tag596.xml"/><Relationship Id="rId96" Type="http://schemas.openxmlformats.org/officeDocument/2006/relationships/tags" Target="../tags/tag601.xml"/><Relationship Id="rId1" Type="http://schemas.openxmlformats.org/officeDocument/2006/relationships/tags" Target="../tags/tag506.xml"/><Relationship Id="rId6" Type="http://schemas.openxmlformats.org/officeDocument/2006/relationships/tags" Target="../tags/tag511.xml"/><Relationship Id="rId15" Type="http://schemas.openxmlformats.org/officeDocument/2006/relationships/tags" Target="../tags/tag520.xml"/><Relationship Id="rId23" Type="http://schemas.openxmlformats.org/officeDocument/2006/relationships/tags" Target="../tags/tag528.xml"/><Relationship Id="rId28" Type="http://schemas.openxmlformats.org/officeDocument/2006/relationships/tags" Target="../tags/tag533.xml"/><Relationship Id="rId36" Type="http://schemas.openxmlformats.org/officeDocument/2006/relationships/tags" Target="../tags/tag541.xml"/><Relationship Id="rId49" Type="http://schemas.openxmlformats.org/officeDocument/2006/relationships/tags" Target="../tags/tag554.xml"/><Relationship Id="rId57" Type="http://schemas.openxmlformats.org/officeDocument/2006/relationships/tags" Target="../tags/tag562.xml"/><Relationship Id="rId106" Type="http://schemas.openxmlformats.org/officeDocument/2006/relationships/tags" Target="../tags/tag611.xml"/><Relationship Id="rId10" Type="http://schemas.openxmlformats.org/officeDocument/2006/relationships/tags" Target="../tags/tag515.xml"/><Relationship Id="rId31" Type="http://schemas.openxmlformats.org/officeDocument/2006/relationships/tags" Target="../tags/tag536.xml"/><Relationship Id="rId44" Type="http://schemas.openxmlformats.org/officeDocument/2006/relationships/tags" Target="../tags/tag549.xml"/><Relationship Id="rId52" Type="http://schemas.openxmlformats.org/officeDocument/2006/relationships/tags" Target="../tags/tag557.xml"/><Relationship Id="rId60" Type="http://schemas.openxmlformats.org/officeDocument/2006/relationships/tags" Target="../tags/tag565.xml"/><Relationship Id="rId65" Type="http://schemas.openxmlformats.org/officeDocument/2006/relationships/tags" Target="../tags/tag570.xml"/><Relationship Id="rId73" Type="http://schemas.openxmlformats.org/officeDocument/2006/relationships/tags" Target="../tags/tag578.xml"/><Relationship Id="rId78" Type="http://schemas.openxmlformats.org/officeDocument/2006/relationships/tags" Target="../tags/tag583.xml"/><Relationship Id="rId81" Type="http://schemas.openxmlformats.org/officeDocument/2006/relationships/tags" Target="../tags/tag586.xml"/><Relationship Id="rId86" Type="http://schemas.openxmlformats.org/officeDocument/2006/relationships/tags" Target="../tags/tag591.xml"/><Relationship Id="rId94" Type="http://schemas.openxmlformats.org/officeDocument/2006/relationships/tags" Target="../tags/tag599.xml"/><Relationship Id="rId99" Type="http://schemas.openxmlformats.org/officeDocument/2006/relationships/tags" Target="../tags/tag604.xml"/><Relationship Id="rId101" Type="http://schemas.openxmlformats.org/officeDocument/2006/relationships/tags" Target="../tags/tag606.xml"/><Relationship Id="rId4" Type="http://schemas.openxmlformats.org/officeDocument/2006/relationships/tags" Target="../tags/tag509.xml"/><Relationship Id="rId9" Type="http://schemas.openxmlformats.org/officeDocument/2006/relationships/tags" Target="../tags/tag514.xml"/><Relationship Id="rId13" Type="http://schemas.openxmlformats.org/officeDocument/2006/relationships/tags" Target="../tags/tag518.xml"/><Relationship Id="rId18" Type="http://schemas.openxmlformats.org/officeDocument/2006/relationships/tags" Target="../tags/tag523.xml"/><Relationship Id="rId39" Type="http://schemas.openxmlformats.org/officeDocument/2006/relationships/tags" Target="../tags/tag544.xml"/><Relationship Id="rId109" Type="http://schemas.openxmlformats.org/officeDocument/2006/relationships/tags" Target="../tags/tag614.xml"/><Relationship Id="rId34" Type="http://schemas.openxmlformats.org/officeDocument/2006/relationships/tags" Target="../tags/tag539.xml"/><Relationship Id="rId50" Type="http://schemas.openxmlformats.org/officeDocument/2006/relationships/tags" Target="../tags/tag555.xml"/><Relationship Id="rId55" Type="http://schemas.openxmlformats.org/officeDocument/2006/relationships/tags" Target="../tags/tag560.xml"/><Relationship Id="rId76" Type="http://schemas.openxmlformats.org/officeDocument/2006/relationships/tags" Target="../tags/tag581.xml"/><Relationship Id="rId97" Type="http://schemas.openxmlformats.org/officeDocument/2006/relationships/tags" Target="../tags/tag602.xml"/><Relationship Id="rId104" Type="http://schemas.openxmlformats.org/officeDocument/2006/relationships/tags" Target="../tags/tag609.xml"/><Relationship Id="rId7" Type="http://schemas.openxmlformats.org/officeDocument/2006/relationships/tags" Target="../tags/tag512.xml"/><Relationship Id="rId71" Type="http://schemas.openxmlformats.org/officeDocument/2006/relationships/tags" Target="../tags/tag576.xml"/><Relationship Id="rId92" Type="http://schemas.openxmlformats.org/officeDocument/2006/relationships/tags" Target="../tags/tag597.xml"/><Relationship Id="rId2" Type="http://schemas.openxmlformats.org/officeDocument/2006/relationships/tags" Target="../tags/tag507.xml"/><Relationship Id="rId29" Type="http://schemas.openxmlformats.org/officeDocument/2006/relationships/tags" Target="../tags/tag534.xml"/><Relationship Id="rId24" Type="http://schemas.openxmlformats.org/officeDocument/2006/relationships/tags" Target="../tags/tag529.xml"/><Relationship Id="rId40" Type="http://schemas.openxmlformats.org/officeDocument/2006/relationships/tags" Target="../tags/tag545.xml"/><Relationship Id="rId45" Type="http://schemas.openxmlformats.org/officeDocument/2006/relationships/tags" Target="../tags/tag550.xml"/><Relationship Id="rId66" Type="http://schemas.openxmlformats.org/officeDocument/2006/relationships/tags" Target="../tags/tag571.xml"/><Relationship Id="rId87" Type="http://schemas.openxmlformats.org/officeDocument/2006/relationships/tags" Target="../tags/tag592.xml"/><Relationship Id="rId110" Type="http://schemas.openxmlformats.org/officeDocument/2006/relationships/tags" Target="../tags/tag615.xml"/><Relationship Id="rId61" Type="http://schemas.openxmlformats.org/officeDocument/2006/relationships/tags" Target="../tags/tag566.xml"/><Relationship Id="rId82" Type="http://schemas.openxmlformats.org/officeDocument/2006/relationships/tags" Target="../tags/tag587.xml"/><Relationship Id="rId19" Type="http://schemas.openxmlformats.org/officeDocument/2006/relationships/tags" Target="../tags/tag524.xml"/><Relationship Id="rId14" Type="http://schemas.openxmlformats.org/officeDocument/2006/relationships/tags" Target="../tags/tag519.xml"/><Relationship Id="rId30" Type="http://schemas.openxmlformats.org/officeDocument/2006/relationships/tags" Target="../tags/tag535.xml"/><Relationship Id="rId35" Type="http://schemas.openxmlformats.org/officeDocument/2006/relationships/tags" Target="../tags/tag540.xml"/><Relationship Id="rId56" Type="http://schemas.openxmlformats.org/officeDocument/2006/relationships/tags" Target="../tags/tag561.xml"/><Relationship Id="rId77" Type="http://schemas.openxmlformats.org/officeDocument/2006/relationships/tags" Target="../tags/tag582.xml"/><Relationship Id="rId100" Type="http://schemas.openxmlformats.org/officeDocument/2006/relationships/tags" Target="../tags/tag605.xml"/><Relationship Id="rId105" Type="http://schemas.openxmlformats.org/officeDocument/2006/relationships/tags" Target="../tags/tag610.xml"/><Relationship Id="rId8" Type="http://schemas.openxmlformats.org/officeDocument/2006/relationships/tags" Target="../tags/tag513.xml"/><Relationship Id="rId51" Type="http://schemas.openxmlformats.org/officeDocument/2006/relationships/tags" Target="../tags/tag556.xml"/><Relationship Id="rId72" Type="http://schemas.openxmlformats.org/officeDocument/2006/relationships/tags" Target="../tags/tag577.xml"/><Relationship Id="rId93" Type="http://schemas.openxmlformats.org/officeDocument/2006/relationships/tags" Target="../tags/tag598.xml"/><Relationship Id="rId98" Type="http://schemas.openxmlformats.org/officeDocument/2006/relationships/tags" Target="../tags/tag603.xml"/><Relationship Id="rId3" Type="http://schemas.openxmlformats.org/officeDocument/2006/relationships/tags" Target="../tags/tag508.xml"/><Relationship Id="rId25" Type="http://schemas.openxmlformats.org/officeDocument/2006/relationships/tags" Target="../tags/tag530.xml"/><Relationship Id="rId46" Type="http://schemas.openxmlformats.org/officeDocument/2006/relationships/tags" Target="../tags/tag551.xml"/><Relationship Id="rId67" Type="http://schemas.openxmlformats.org/officeDocument/2006/relationships/tags" Target="../tags/tag572.xml"/><Relationship Id="rId20" Type="http://schemas.openxmlformats.org/officeDocument/2006/relationships/tags" Target="../tags/tag525.xml"/><Relationship Id="rId41" Type="http://schemas.openxmlformats.org/officeDocument/2006/relationships/tags" Target="../tags/tag546.xml"/><Relationship Id="rId62" Type="http://schemas.openxmlformats.org/officeDocument/2006/relationships/tags" Target="../tags/tag567.xml"/><Relationship Id="rId83" Type="http://schemas.openxmlformats.org/officeDocument/2006/relationships/tags" Target="../tags/tag588.xml"/><Relationship Id="rId88" Type="http://schemas.openxmlformats.org/officeDocument/2006/relationships/tags" Target="../tags/tag593.xml"/><Relationship Id="rId11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3.xml"/><Relationship Id="rId1" Type="http://schemas.openxmlformats.org/officeDocument/2006/relationships/tags" Target="../tags/tag616.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3.xml"/><Relationship Id="rId1" Type="http://schemas.openxmlformats.org/officeDocument/2006/relationships/tags" Target="../tags/tag617.xml"/></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20.xml"/><Relationship Id="rId7" Type="http://schemas.openxmlformats.org/officeDocument/2006/relationships/image" Target="../media/image11.png"/><Relationship Id="rId2" Type="http://schemas.openxmlformats.org/officeDocument/2006/relationships/tags" Target="../tags/tag619.xml"/><Relationship Id="rId1" Type="http://schemas.openxmlformats.org/officeDocument/2006/relationships/tags" Target="../tags/tag618.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notesSlide" Target="../notesSlides/notesSlide14.xml"/><Relationship Id="rId10" Type="http://schemas.openxmlformats.org/officeDocument/2006/relationships/image" Target="../media/image14.png"/><Relationship Id="rId4" Type="http://schemas.openxmlformats.org/officeDocument/2006/relationships/slideLayout" Target="../slideLayouts/slideLayout1.xm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01.xml"/><Relationship Id="rId7" Type="http://schemas.openxmlformats.org/officeDocument/2006/relationships/image" Target="../media/image11.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22.jpeg"/><Relationship Id="rId11" Type="http://schemas.openxmlformats.org/officeDocument/2006/relationships/image" Target="../media/image24.png"/><Relationship Id="rId5" Type="http://schemas.openxmlformats.org/officeDocument/2006/relationships/notesSlide" Target="../notesSlides/notesSlide3.xml"/><Relationship Id="rId10" Type="http://schemas.openxmlformats.org/officeDocument/2006/relationships/image" Target="../media/image13.png"/><Relationship Id="rId4" Type="http://schemas.openxmlformats.org/officeDocument/2006/relationships/slideLayout" Target="../slideLayouts/slideLayout5.xml"/><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image" Target="../media/image25.png"/><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5" Type="http://schemas.openxmlformats.org/officeDocument/2006/relationships/tags" Target="../tags/tag106.xml"/><Relationship Id="rId10" Type="http://schemas.openxmlformats.org/officeDocument/2006/relationships/tags" Target="../tags/tag111.xml"/><Relationship Id="rId4" Type="http://schemas.openxmlformats.org/officeDocument/2006/relationships/tags" Target="../tags/tag105.xml"/><Relationship Id="rId9" Type="http://schemas.openxmlformats.org/officeDocument/2006/relationships/tags" Target="../tags/tag110.xml"/></Relationships>
</file>

<file path=ppt/slides/_rels/slide5.xml.rels><?xml version="1.0" encoding="UTF-8" standalone="yes"?>
<Relationships xmlns="http://schemas.openxmlformats.org/package/2006/relationships"><Relationship Id="rId117" Type="http://schemas.openxmlformats.org/officeDocument/2006/relationships/tags" Target="../tags/tag229.xml"/><Relationship Id="rId21" Type="http://schemas.openxmlformats.org/officeDocument/2006/relationships/tags" Target="../tags/tag133.xml"/><Relationship Id="rId42" Type="http://schemas.openxmlformats.org/officeDocument/2006/relationships/tags" Target="../tags/tag154.xml"/><Relationship Id="rId63" Type="http://schemas.openxmlformats.org/officeDocument/2006/relationships/tags" Target="../tags/tag175.xml"/><Relationship Id="rId84" Type="http://schemas.openxmlformats.org/officeDocument/2006/relationships/tags" Target="../tags/tag196.xml"/><Relationship Id="rId138" Type="http://schemas.openxmlformats.org/officeDocument/2006/relationships/tags" Target="../tags/tag250.xml"/><Relationship Id="rId107" Type="http://schemas.openxmlformats.org/officeDocument/2006/relationships/tags" Target="../tags/tag219.xml"/><Relationship Id="rId11" Type="http://schemas.openxmlformats.org/officeDocument/2006/relationships/tags" Target="../tags/tag123.xml"/><Relationship Id="rId32" Type="http://schemas.openxmlformats.org/officeDocument/2006/relationships/tags" Target="../tags/tag144.xml"/><Relationship Id="rId53" Type="http://schemas.openxmlformats.org/officeDocument/2006/relationships/tags" Target="../tags/tag165.xml"/><Relationship Id="rId74" Type="http://schemas.openxmlformats.org/officeDocument/2006/relationships/tags" Target="../tags/tag186.xml"/><Relationship Id="rId128" Type="http://schemas.openxmlformats.org/officeDocument/2006/relationships/tags" Target="../tags/tag240.xml"/><Relationship Id="rId5" Type="http://schemas.openxmlformats.org/officeDocument/2006/relationships/tags" Target="../tags/tag117.xml"/><Relationship Id="rId90" Type="http://schemas.openxmlformats.org/officeDocument/2006/relationships/tags" Target="../tags/tag202.xml"/><Relationship Id="rId95" Type="http://schemas.openxmlformats.org/officeDocument/2006/relationships/tags" Target="../tags/tag207.xml"/><Relationship Id="rId22" Type="http://schemas.openxmlformats.org/officeDocument/2006/relationships/tags" Target="../tags/tag134.xml"/><Relationship Id="rId27" Type="http://schemas.openxmlformats.org/officeDocument/2006/relationships/tags" Target="../tags/tag139.xml"/><Relationship Id="rId43" Type="http://schemas.openxmlformats.org/officeDocument/2006/relationships/tags" Target="../tags/tag155.xml"/><Relationship Id="rId48" Type="http://schemas.openxmlformats.org/officeDocument/2006/relationships/tags" Target="../tags/tag160.xml"/><Relationship Id="rId64" Type="http://schemas.openxmlformats.org/officeDocument/2006/relationships/tags" Target="../tags/tag176.xml"/><Relationship Id="rId69" Type="http://schemas.openxmlformats.org/officeDocument/2006/relationships/tags" Target="../tags/tag181.xml"/><Relationship Id="rId113" Type="http://schemas.openxmlformats.org/officeDocument/2006/relationships/tags" Target="../tags/tag225.xml"/><Relationship Id="rId118" Type="http://schemas.openxmlformats.org/officeDocument/2006/relationships/tags" Target="../tags/tag230.xml"/><Relationship Id="rId134" Type="http://schemas.openxmlformats.org/officeDocument/2006/relationships/tags" Target="../tags/tag246.xml"/><Relationship Id="rId139" Type="http://schemas.openxmlformats.org/officeDocument/2006/relationships/tags" Target="../tags/tag251.xml"/><Relationship Id="rId80" Type="http://schemas.openxmlformats.org/officeDocument/2006/relationships/tags" Target="../tags/tag192.xml"/><Relationship Id="rId85" Type="http://schemas.openxmlformats.org/officeDocument/2006/relationships/tags" Target="../tags/tag197.xml"/><Relationship Id="rId12" Type="http://schemas.openxmlformats.org/officeDocument/2006/relationships/tags" Target="../tags/tag124.xml"/><Relationship Id="rId17" Type="http://schemas.openxmlformats.org/officeDocument/2006/relationships/tags" Target="../tags/tag129.xml"/><Relationship Id="rId33" Type="http://schemas.openxmlformats.org/officeDocument/2006/relationships/tags" Target="../tags/tag145.xml"/><Relationship Id="rId38" Type="http://schemas.openxmlformats.org/officeDocument/2006/relationships/tags" Target="../tags/tag150.xml"/><Relationship Id="rId59" Type="http://schemas.openxmlformats.org/officeDocument/2006/relationships/tags" Target="../tags/tag171.xml"/><Relationship Id="rId103" Type="http://schemas.openxmlformats.org/officeDocument/2006/relationships/tags" Target="../tags/tag215.xml"/><Relationship Id="rId108" Type="http://schemas.openxmlformats.org/officeDocument/2006/relationships/tags" Target="../tags/tag220.xml"/><Relationship Id="rId124" Type="http://schemas.openxmlformats.org/officeDocument/2006/relationships/tags" Target="../tags/tag236.xml"/><Relationship Id="rId129" Type="http://schemas.openxmlformats.org/officeDocument/2006/relationships/tags" Target="../tags/tag241.xml"/><Relationship Id="rId54" Type="http://schemas.openxmlformats.org/officeDocument/2006/relationships/tags" Target="../tags/tag166.xml"/><Relationship Id="rId70" Type="http://schemas.openxmlformats.org/officeDocument/2006/relationships/tags" Target="../tags/tag182.xml"/><Relationship Id="rId75" Type="http://schemas.openxmlformats.org/officeDocument/2006/relationships/tags" Target="../tags/tag187.xml"/><Relationship Id="rId91" Type="http://schemas.openxmlformats.org/officeDocument/2006/relationships/tags" Target="../tags/tag203.xml"/><Relationship Id="rId96" Type="http://schemas.openxmlformats.org/officeDocument/2006/relationships/tags" Target="../tags/tag208.xml"/><Relationship Id="rId140" Type="http://schemas.openxmlformats.org/officeDocument/2006/relationships/tags" Target="../tags/tag252.xml"/><Relationship Id="rId145" Type="http://schemas.openxmlformats.org/officeDocument/2006/relationships/slideLayout" Target="../slideLayouts/slideLayout2.xml"/><Relationship Id="rId1" Type="http://schemas.openxmlformats.org/officeDocument/2006/relationships/tags" Target="../tags/tag113.xml"/><Relationship Id="rId6" Type="http://schemas.openxmlformats.org/officeDocument/2006/relationships/tags" Target="../tags/tag118.xml"/><Relationship Id="rId23" Type="http://schemas.openxmlformats.org/officeDocument/2006/relationships/tags" Target="../tags/tag135.xml"/><Relationship Id="rId28" Type="http://schemas.openxmlformats.org/officeDocument/2006/relationships/tags" Target="../tags/tag140.xml"/><Relationship Id="rId49" Type="http://schemas.openxmlformats.org/officeDocument/2006/relationships/tags" Target="../tags/tag161.xml"/><Relationship Id="rId114" Type="http://schemas.openxmlformats.org/officeDocument/2006/relationships/tags" Target="../tags/tag226.xml"/><Relationship Id="rId119" Type="http://schemas.openxmlformats.org/officeDocument/2006/relationships/tags" Target="../tags/tag231.xml"/><Relationship Id="rId44" Type="http://schemas.openxmlformats.org/officeDocument/2006/relationships/tags" Target="../tags/tag156.xml"/><Relationship Id="rId60" Type="http://schemas.openxmlformats.org/officeDocument/2006/relationships/tags" Target="../tags/tag172.xml"/><Relationship Id="rId65" Type="http://schemas.openxmlformats.org/officeDocument/2006/relationships/tags" Target="../tags/tag177.xml"/><Relationship Id="rId81" Type="http://schemas.openxmlformats.org/officeDocument/2006/relationships/tags" Target="../tags/tag193.xml"/><Relationship Id="rId86" Type="http://schemas.openxmlformats.org/officeDocument/2006/relationships/tags" Target="../tags/tag198.xml"/><Relationship Id="rId130" Type="http://schemas.openxmlformats.org/officeDocument/2006/relationships/tags" Target="../tags/tag242.xml"/><Relationship Id="rId135" Type="http://schemas.openxmlformats.org/officeDocument/2006/relationships/tags" Target="../tags/tag247.xml"/><Relationship Id="rId13" Type="http://schemas.openxmlformats.org/officeDocument/2006/relationships/tags" Target="../tags/tag125.xml"/><Relationship Id="rId18" Type="http://schemas.openxmlformats.org/officeDocument/2006/relationships/tags" Target="../tags/tag130.xml"/><Relationship Id="rId39" Type="http://schemas.openxmlformats.org/officeDocument/2006/relationships/tags" Target="../tags/tag151.xml"/><Relationship Id="rId109" Type="http://schemas.openxmlformats.org/officeDocument/2006/relationships/tags" Target="../tags/tag221.xml"/><Relationship Id="rId34" Type="http://schemas.openxmlformats.org/officeDocument/2006/relationships/tags" Target="../tags/tag146.xml"/><Relationship Id="rId50" Type="http://schemas.openxmlformats.org/officeDocument/2006/relationships/tags" Target="../tags/tag162.xml"/><Relationship Id="rId55" Type="http://schemas.openxmlformats.org/officeDocument/2006/relationships/tags" Target="../tags/tag167.xml"/><Relationship Id="rId76" Type="http://schemas.openxmlformats.org/officeDocument/2006/relationships/tags" Target="../tags/tag188.xml"/><Relationship Id="rId97" Type="http://schemas.openxmlformats.org/officeDocument/2006/relationships/tags" Target="../tags/tag209.xml"/><Relationship Id="rId104" Type="http://schemas.openxmlformats.org/officeDocument/2006/relationships/tags" Target="../tags/tag216.xml"/><Relationship Id="rId120" Type="http://schemas.openxmlformats.org/officeDocument/2006/relationships/tags" Target="../tags/tag232.xml"/><Relationship Id="rId125" Type="http://schemas.openxmlformats.org/officeDocument/2006/relationships/tags" Target="../tags/tag237.xml"/><Relationship Id="rId141" Type="http://schemas.openxmlformats.org/officeDocument/2006/relationships/tags" Target="../tags/tag253.xml"/><Relationship Id="rId7" Type="http://schemas.openxmlformats.org/officeDocument/2006/relationships/tags" Target="../tags/tag119.xml"/><Relationship Id="rId71" Type="http://schemas.openxmlformats.org/officeDocument/2006/relationships/tags" Target="../tags/tag183.xml"/><Relationship Id="rId92" Type="http://schemas.openxmlformats.org/officeDocument/2006/relationships/tags" Target="../tags/tag204.xml"/><Relationship Id="rId2" Type="http://schemas.openxmlformats.org/officeDocument/2006/relationships/tags" Target="../tags/tag114.xml"/><Relationship Id="rId29" Type="http://schemas.openxmlformats.org/officeDocument/2006/relationships/tags" Target="../tags/tag141.xml"/><Relationship Id="rId24" Type="http://schemas.openxmlformats.org/officeDocument/2006/relationships/tags" Target="../tags/tag136.xml"/><Relationship Id="rId40" Type="http://schemas.openxmlformats.org/officeDocument/2006/relationships/tags" Target="../tags/tag152.xml"/><Relationship Id="rId45" Type="http://schemas.openxmlformats.org/officeDocument/2006/relationships/tags" Target="../tags/tag157.xml"/><Relationship Id="rId66" Type="http://schemas.openxmlformats.org/officeDocument/2006/relationships/tags" Target="../tags/tag178.xml"/><Relationship Id="rId87" Type="http://schemas.openxmlformats.org/officeDocument/2006/relationships/tags" Target="../tags/tag199.xml"/><Relationship Id="rId110" Type="http://schemas.openxmlformats.org/officeDocument/2006/relationships/tags" Target="../tags/tag222.xml"/><Relationship Id="rId115" Type="http://schemas.openxmlformats.org/officeDocument/2006/relationships/tags" Target="../tags/tag227.xml"/><Relationship Id="rId131" Type="http://schemas.openxmlformats.org/officeDocument/2006/relationships/tags" Target="../tags/tag243.xml"/><Relationship Id="rId136" Type="http://schemas.openxmlformats.org/officeDocument/2006/relationships/tags" Target="../tags/tag248.xml"/><Relationship Id="rId61" Type="http://schemas.openxmlformats.org/officeDocument/2006/relationships/tags" Target="../tags/tag173.xml"/><Relationship Id="rId82" Type="http://schemas.openxmlformats.org/officeDocument/2006/relationships/tags" Target="../tags/tag194.xml"/><Relationship Id="rId19" Type="http://schemas.openxmlformats.org/officeDocument/2006/relationships/tags" Target="../tags/tag131.xml"/><Relationship Id="rId14" Type="http://schemas.openxmlformats.org/officeDocument/2006/relationships/tags" Target="../tags/tag126.xml"/><Relationship Id="rId30" Type="http://schemas.openxmlformats.org/officeDocument/2006/relationships/tags" Target="../tags/tag142.xml"/><Relationship Id="rId35" Type="http://schemas.openxmlformats.org/officeDocument/2006/relationships/tags" Target="../tags/tag147.xml"/><Relationship Id="rId56" Type="http://schemas.openxmlformats.org/officeDocument/2006/relationships/tags" Target="../tags/tag168.xml"/><Relationship Id="rId77" Type="http://schemas.openxmlformats.org/officeDocument/2006/relationships/tags" Target="../tags/tag189.xml"/><Relationship Id="rId100" Type="http://schemas.openxmlformats.org/officeDocument/2006/relationships/tags" Target="../tags/tag212.xml"/><Relationship Id="rId105" Type="http://schemas.openxmlformats.org/officeDocument/2006/relationships/tags" Target="../tags/tag217.xml"/><Relationship Id="rId126" Type="http://schemas.openxmlformats.org/officeDocument/2006/relationships/tags" Target="../tags/tag238.xml"/><Relationship Id="rId8" Type="http://schemas.openxmlformats.org/officeDocument/2006/relationships/tags" Target="../tags/tag120.xml"/><Relationship Id="rId51" Type="http://schemas.openxmlformats.org/officeDocument/2006/relationships/tags" Target="../tags/tag163.xml"/><Relationship Id="rId72" Type="http://schemas.openxmlformats.org/officeDocument/2006/relationships/tags" Target="../tags/tag184.xml"/><Relationship Id="rId93" Type="http://schemas.openxmlformats.org/officeDocument/2006/relationships/tags" Target="../tags/tag205.xml"/><Relationship Id="rId98" Type="http://schemas.openxmlformats.org/officeDocument/2006/relationships/tags" Target="../tags/tag210.xml"/><Relationship Id="rId121" Type="http://schemas.openxmlformats.org/officeDocument/2006/relationships/tags" Target="../tags/tag233.xml"/><Relationship Id="rId142" Type="http://schemas.openxmlformats.org/officeDocument/2006/relationships/tags" Target="../tags/tag254.xml"/><Relationship Id="rId3" Type="http://schemas.openxmlformats.org/officeDocument/2006/relationships/tags" Target="../tags/tag115.xml"/><Relationship Id="rId25" Type="http://schemas.openxmlformats.org/officeDocument/2006/relationships/tags" Target="../tags/tag137.xml"/><Relationship Id="rId46" Type="http://schemas.openxmlformats.org/officeDocument/2006/relationships/tags" Target="../tags/tag158.xml"/><Relationship Id="rId67" Type="http://schemas.openxmlformats.org/officeDocument/2006/relationships/tags" Target="../tags/tag179.xml"/><Relationship Id="rId116" Type="http://schemas.openxmlformats.org/officeDocument/2006/relationships/tags" Target="../tags/tag228.xml"/><Relationship Id="rId137" Type="http://schemas.openxmlformats.org/officeDocument/2006/relationships/tags" Target="../tags/tag249.xml"/><Relationship Id="rId20" Type="http://schemas.openxmlformats.org/officeDocument/2006/relationships/tags" Target="../tags/tag132.xml"/><Relationship Id="rId41" Type="http://schemas.openxmlformats.org/officeDocument/2006/relationships/tags" Target="../tags/tag153.xml"/><Relationship Id="rId62" Type="http://schemas.openxmlformats.org/officeDocument/2006/relationships/tags" Target="../tags/tag174.xml"/><Relationship Id="rId83" Type="http://schemas.openxmlformats.org/officeDocument/2006/relationships/tags" Target="../tags/tag195.xml"/><Relationship Id="rId88" Type="http://schemas.openxmlformats.org/officeDocument/2006/relationships/tags" Target="../tags/tag200.xml"/><Relationship Id="rId111" Type="http://schemas.openxmlformats.org/officeDocument/2006/relationships/tags" Target="../tags/tag223.xml"/><Relationship Id="rId132" Type="http://schemas.openxmlformats.org/officeDocument/2006/relationships/tags" Target="../tags/tag244.xml"/><Relationship Id="rId15" Type="http://schemas.openxmlformats.org/officeDocument/2006/relationships/tags" Target="../tags/tag127.xml"/><Relationship Id="rId36" Type="http://schemas.openxmlformats.org/officeDocument/2006/relationships/tags" Target="../tags/tag148.xml"/><Relationship Id="rId57" Type="http://schemas.openxmlformats.org/officeDocument/2006/relationships/tags" Target="../tags/tag169.xml"/><Relationship Id="rId106" Type="http://schemas.openxmlformats.org/officeDocument/2006/relationships/tags" Target="../tags/tag218.xml"/><Relationship Id="rId127" Type="http://schemas.openxmlformats.org/officeDocument/2006/relationships/tags" Target="../tags/tag239.xml"/><Relationship Id="rId10" Type="http://schemas.openxmlformats.org/officeDocument/2006/relationships/tags" Target="../tags/tag122.xml"/><Relationship Id="rId31" Type="http://schemas.openxmlformats.org/officeDocument/2006/relationships/tags" Target="../tags/tag143.xml"/><Relationship Id="rId52" Type="http://schemas.openxmlformats.org/officeDocument/2006/relationships/tags" Target="../tags/tag164.xml"/><Relationship Id="rId73" Type="http://schemas.openxmlformats.org/officeDocument/2006/relationships/tags" Target="../tags/tag185.xml"/><Relationship Id="rId78" Type="http://schemas.openxmlformats.org/officeDocument/2006/relationships/tags" Target="../tags/tag190.xml"/><Relationship Id="rId94" Type="http://schemas.openxmlformats.org/officeDocument/2006/relationships/tags" Target="../tags/tag206.xml"/><Relationship Id="rId99" Type="http://schemas.openxmlformats.org/officeDocument/2006/relationships/tags" Target="../tags/tag211.xml"/><Relationship Id="rId101" Type="http://schemas.openxmlformats.org/officeDocument/2006/relationships/tags" Target="../tags/tag213.xml"/><Relationship Id="rId122" Type="http://schemas.openxmlformats.org/officeDocument/2006/relationships/tags" Target="../tags/tag234.xml"/><Relationship Id="rId143" Type="http://schemas.openxmlformats.org/officeDocument/2006/relationships/tags" Target="../tags/tag255.xml"/><Relationship Id="rId4" Type="http://schemas.openxmlformats.org/officeDocument/2006/relationships/tags" Target="../tags/tag116.xml"/><Relationship Id="rId9" Type="http://schemas.openxmlformats.org/officeDocument/2006/relationships/tags" Target="../tags/tag121.xml"/><Relationship Id="rId26" Type="http://schemas.openxmlformats.org/officeDocument/2006/relationships/tags" Target="../tags/tag138.xml"/><Relationship Id="rId47" Type="http://schemas.openxmlformats.org/officeDocument/2006/relationships/tags" Target="../tags/tag159.xml"/><Relationship Id="rId68" Type="http://schemas.openxmlformats.org/officeDocument/2006/relationships/tags" Target="../tags/tag180.xml"/><Relationship Id="rId89" Type="http://schemas.openxmlformats.org/officeDocument/2006/relationships/tags" Target="../tags/tag201.xml"/><Relationship Id="rId112" Type="http://schemas.openxmlformats.org/officeDocument/2006/relationships/tags" Target="../tags/tag224.xml"/><Relationship Id="rId133" Type="http://schemas.openxmlformats.org/officeDocument/2006/relationships/tags" Target="../tags/tag245.xml"/><Relationship Id="rId16" Type="http://schemas.openxmlformats.org/officeDocument/2006/relationships/tags" Target="../tags/tag128.xml"/><Relationship Id="rId37" Type="http://schemas.openxmlformats.org/officeDocument/2006/relationships/tags" Target="../tags/tag149.xml"/><Relationship Id="rId58" Type="http://schemas.openxmlformats.org/officeDocument/2006/relationships/tags" Target="../tags/tag170.xml"/><Relationship Id="rId79" Type="http://schemas.openxmlformats.org/officeDocument/2006/relationships/tags" Target="../tags/tag191.xml"/><Relationship Id="rId102" Type="http://schemas.openxmlformats.org/officeDocument/2006/relationships/tags" Target="../tags/tag214.xml"/><Relationship Id="rId123" Type="http://schemas.openxmlformats.org/officeDocument/2006/relationships/tags" Target="../tags/tag235.xml"/><Relationship Id="rId144" Type="http://schemas.openxmlformats.org/officeDocument/2006/relationships/tags" Target="../tags/tag256.xml"/></Relationships>
</file>

<file path=ppt/slides/_rels/slide6.xml.rels><?xml version="1.0" encoding="UTF-8" standalone="yes"?>
<Relationships xmlns="http://schemas.openxmlformats.org/package/2006/relationships"><Relationship Id="rId8" Type="http://schemas.openxmlformats.org/officeDocument/2006/relationships/tags" Target="../tags/tag264.xml"/><Relationship Id="rId13" Type="http://schemas.openxmlformats.org/officeDocument/2006/relationships/tags" Target="../tags/tag269.xml"/><Relationship Id="rId18" Type="http://schemas.openxmlformats.org/officeDocument/2006/relationships/tags" Target="../tags/tag274.xml"/><Relationship Id="rId26" Type="http://schemas.openxmlformats.org/officeDocument/2006/relationships/tags" Target="../tags/tag282.xml"/><Relationship Id="rId3" Type="http://schemas.openxmlformats.org/officeDocument/2006/relationships/tags" Target="../tags/tag259.xml"/><Relationship Id="rId21" Type="http://schemas.openxmlformats.org/officeDocument/2006/relationships/tags" Target="../tags/tag277.xml"/><Relationship Id="rId7" Type="http://schemas.openxmlformats.org/officeDocument/2006/relationships/tags" Target="../tags/tag263.xml"/><Relationship Id="rId12" Type="http://schemas.openxmlformats.org/officeDocument/2006/relationships/tags" Target="../tags/tag268.xml"/><Relationship Id="rId17" Type="http://schemas.openxmlformats.org/officeDocument/2006/relationships/tags" Target="../tags/tag273.xml"/><Relationship Id="rId25" Type="http://schemas.openxmlformats.org/officeDocument/2006/relationships/tags" Target="../tags/tag281.xml"/><Relationship Id="rId2" Type="http://schemas.openxmlformats.org/officeDocument/2006/relationships/tags" Target="../tags/tag258.xml"/><Relationship Id="rId16" Type="http://schemas.openxmlformats.org/officeDocument/2006/relationships/tags" Target="../tags/tag272.xml"/><Relationship Id="rId20" Type="http://schemas.openxmlformats.org/officeDocument/2006/relationships/tags" Target="../tags/tag276.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tags" Target="../tags/tag267.xml"/><Relationship Id="rId24" Type="http://schemas.openxmlformats.org/officeDocument/2006/relationships/tags" Target="../tags/tag280.xml"/><Relationship Id="rId5" Type="http://schemas.openxmlformats.org/officeDocument/2006/relationships/tags" Target="../tags/tag261.xml"/><Relationship Id="rId15" Type="http://schemas.openxmlformats.org/officeDocument/2006/relationships/tags" Target="../tags/tag271.xml"/><Relationship Id="rId23" Type="http://schemas.openxmlformats.org/officeDocument/2006/relationships/tags" Target="../tags/tag279.xml"/><Relationship Id="rId28" Type="http://schemas.openxmlformats.org/officeDocument/2006/relationships/image" Target="../media/image26.jpeg"/><Relationship Id="rId10" Type="http://schemas.openxmlformats.org/officeDocument/2006/relationships/tags" Target="../tags/tag266.xml"/><Relationship Id="rId19" Type="http://schemas.openxmlformats.org/officeDocument/2006/relationships/tags" Target="../tags/tag275.xml"/><Relationship Id="rId4" Type="http://schemas.openxmlformats.org/officeDocument/2006/relationships/tags" Target="../tags/tag260.xml"/><Relationship Id="rId9" Type="http://schemas.openxmlformats.org/officeDocument/2006/relationships/tags" Target="../tags/tag265.xml"/><Relationship Id="rId14" Type="http://schemas.openxmlformats.org/officeDocument/2006/relationships/tags" Target="../tags/tag270.xml"/><Relationship Id="rId22" Type="http://schemas.openxmlformats.org/officeDocument/2006/relationships/tags" Target="../tags/tag278.xml"/><Relationship Id="rId27"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290.xml"/><Relationship Id="rId13" Type="http://schemas.openxmlformats.org/officeDocument/2006/relationships/tags" Target="../tags/tag295.xml"/><Relationship Id="rId18" Type="http://schemas.openxmlformats.org/officeDocument/2006/relationships/image" Target="../media/image27.jpeg"/><Relationship Id="rId3" Type="http://schemas.openxmlformats.org/officeDocument/2006/relationships/tags" Target="../tags/tag285.xml"/><Relationship Id="rId7" Type="http://schemas.openxmlformats.org/officeDocument/2006/relationships/tags" Target="../tags/tag289.xml"/><Relationship Id="rId12" Type="http://schemas.openxmlformats.org/officeDocument/2006/relationships/tags" Target="../tags/tag294.xml"/><Relationship Id="rId17" Type="http://schemas.openxmlformats.org/officeDocument/2006/relationships/notesSlide" Target="../notesSlides/notesSlide4.xml"/><Relationship Id="rId2" Type="http://schemas.openxmlformats.org/officeDocument/2006/relationships/tags" Target="../tags/tag284.xml"/><Relationship Id="rId16" Type="http://schemas.openxmlformats.org/officeDocument/2006/relationships/slideLayout" Target="../slideLayouts/slideLayout2.xml"/><Relationship Id="rId20" Type="http://schemas.openxmlformats.org/officeDocument/2006/relationships/image" Target="../media/image29.jpeg"/><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tags" Target="../tags/tag293.xml"/><Relationship Id="rId5" Type="http://schemas.openxmlformats.org/officeDocument/2006/relationships/tags" Target="../tags/tag287.xml"/><Relationship Id="rId15" Type="http://schemas.openxmlformats.org/officeDocument/2006/relationships/tags" Target="../tags/tag297.xml"/><Relationship Id="rId10" Type="http://schemas.openxmlformats.org/officeDocument/2006/relationships/tags" Target="../tags/tag292.xml"/><Relationship Id="rId19" Type="http://schemas.openxmlformats.org/officeDocument/2006/relationships/image" Target="../media/image28.jpeg"/><Relationship Id="rId4" Type="http://schemas.openxmlformats.org/officeDocument/2006/relationships/tags" Target="../tags/tag286.xml"/><Relationship Id="rId9" Type="http://schemas.openxmlformats.org/officeDocument/2006/relationships/tags" Target="../tags/tag291.xml"/><Relationship Id="rId14" Type="http://schemas.openxmlformats.org/officeDocument/2006/relationships/tags" Target="../tags/tag29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8.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01.xml"/><Relationship Id="rId7" Type="http://schemas.openxmlformats.org/officeDocument/2006/relationships/image" Target="../media/image11.png"/><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image" Target="../media/image22.jpeg"/><Relationship Id="rId11" Type="http://schemas.openxmlformats.org/officeDocument/2006/relationships/image" Target="../media/image24.png"/><Relationship Id="rId5" Type="http://schemas.openxmlformats.org/officeDocument/2006/relationships/notesSlide" Target="../notesSlides/notesSlide5.xml"/><Relationship Id="rId10" Type="http://schemas.openxmlformats.org/officeDocument/2006/relationships/image" Target="../media/image13.png"/><Relationship Id="rId4" Type="http://schemas.openxmlformats.org/officeDocument/2006/relationships/slideLayout" Target="../slideLayouts/slideLayout5.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1111111111111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3180"/>
            <a:ext cx="12221845" cy="7052310"/>
          </a:xfrm>
          <a:prstGeom prst="rect">
            <a:avLst/>
          </a:prstGeom>
        </p:spPr>
      </p:pic>
      <p:pic>
        <p:nvPicPr>
          <p:cNvPr id="2" name="图片 1" descr="51miz-E961471-4DFE474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09550" y="0"/>
            <a:ext cx="12971145" cy="3623310"/>
          </a:xfrm>
          <a:prstGeom prst="rect">
            <a:avLst/>
          </a:prstGeom>
        </p:spPr>
      </p:pic>
      <p:pic>
        <p:nvPicPr>
          <p:cNvPr id="5" name="图片 4" descr="51miz-E1179120-5C2F217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9105" y="1979295"/>
            <a:ext cx="1750060" cy="1543050"/>
          </a:xfrm>
          <a:prstGeom prst="rect">
            <a:avLst/>
          </a:prstGeom>
        </p:spPr>
      </p:pic>
      <p:pic>
        <p:nvPicPr>
          <p:cNvPr id="13" name="图片 12" descr="51miz-E1245685-4DE4A3BB"/>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9020000" flipH="1">
            <a:off x="10186035" y="1354455"/>
            <a:ext cx="1788795" cy="1341755"/>
          </a:xfrm>
          <a:prstGeom prst="rect">
            <a:avLst/>
          </a:prstGeom>
        </p:spPr>
      </p:pic>
      <p:sp>
        <p:nvSpPr>
          <p:cNvPr id="4" name="文本框 3"/>
          <p:cNvSpPr txBox="1"/>
          <p:nvPr/>
        </p:nvSpPr>
        <p:spPr>
          <a:xfrm>
            <a:off x="1827848" y="519519"/>
            <a:ext cx="8667750" cy="1938020"/>
          </a:xfrm>
          <a:prstGeom prst="rect">
            <a:avLst/>
          </a:prstGeom>
          <a:noFill/>
        </p:spPr>
        <p:txBody>
          <a:bodyPr wrap="square" rtlCol="0" anchor="t">
            <a:spAutoFit/>
          </a:bodyPr>
          <a:lstStyle/>
          <a:p>
            <a:pPr algn="ctr">
              <a:lnSpc>
                <a:spcPct val="100000"/>
              </a:lnSpc>
            </a:pPr>
            <a:r>
              <a:rPr lang="zh-CN" altLang="en-US" sz="12000" b="1" dirty="0">
                <a:solidFill>
                  <a:schemeClr val="accent1"/>
                </a:solidFill>
                <a:latin typeface="汉仪小隶书简" panose="02010609000101010101" pitchFamily="49" charset="-122"/>
                <a:ea typeface="汉仪小隶书简" panose="02010609000101010101" pitchFamily="49" charset="-122"/>
                <a:cs typeface="+mn-ea"/>
                <a:sym typeface="+mn-lt"/>
              </a:rPr>
              <a:t>拥抱</a:t>
            </a:r>
            <a:r>
              <a:rPr lang="zh-CN" altLang="en-US" sz="6000" dirty="0">
                <a:solidFill>
                  <a:schemeClr val="accent1"/>
                </a:solidFill>
                <a:latin typeface="汉仪小隶书简" panose="02010609000101010101" pitchFamily="49" charset="-122"/>
                <a:ea typeface="汉仪小隶书简" panose="02010609000101010101" pitchFamily="49" charset="-122"/>
                <a:cs typeface="+mn-ea"/>
                <a:sym typeface="+mn-lt"/>
              </a:rPr>
              <a:t>“双碳”战略</a:t>
            </a:r>
            <a:r>
              <a:rPr lang="zh-CN" altLang="en-US" sz="8000" dirty="0">
                <a:solidFill>
                  <a:schemeClr val="accent1"/>
                </a:solidFill>
                <a:latin typeface="汉仪小隶书简" panose="02010609000101010101" pitchFamily="49" charset="-122"/>
                <a:ea typeface="汉仪小隶书简" panose="02010609000101010101" pitchFamily="49" charset="-122"/>
                <a:cs typeface="+mn-ea"/>
                <a:sym typeface="+mn-lt"/>
              </a:rPr>
              <a:t> </a:t>
            </a:r>
          </a:p>
        </p:txBody>
      </p:sp>
      <p:sp>
        <p:nvSpPr>
          <p:cNvPr id="6" name="文本框 5"/>
          <p:cNvSpPr txBox="1"/>
          <p:nvPr>
            <p:custDataLst>
              <p:tags r:id="rId2"/>
            </p:custDataLst>
          </p:nvPr>
        </p:nvSpPr>
        <p:spPr>
          <a:xfrm>
            <a:off x="5662930" y="941068"/>
            <a:ext cx="3761740" cy="368300"/>
          </a:xfrm>
          <a:prstGeom prst="rect">
            <a:avLst/>
          </a:prstGeom>
          <a:noFill/>
        </p:spPr>
        <p:txBody>
          <a:bodyPr wrap="square" rtlCol="0" anchor="t">
            <a:spAutoFit/>
          </a:bodyPr>
          <a:lstStyle/>
          <a:p>
            <a:pPr algn="dist"/>
            <a:r>
              <a:rPr lang="zh-CN" altLang="en-US">
                <a:solidFill>
                  <a:schemeClr val="lt1">
                    <a:lumMod val="25000"/>
                  </a:schemeClr>
                </a:solidFill>
                <a:cs typeface="+mn-ea"/>
                <a:sym typeface="+mn-lt"/>
              </a:rPr>
              <a:t>Environmental album cover</a:t>
            </a:r>
          </a:p>
        </p:txBody>
      </p:sp>
      <p:sp>
        <p:nvSpPr>
          <p:cNvPr id="8" name="文本框 7"/>
          <p:cNvSpPr txBox="1"/>
          <p:nvPr/>
        </p:nvSpPr>
        <p:spPr>
          <a:xfrm>
            <a:off x="3853498" y="1843767"/>
            <a:ext cx="5772150" cy="1630045"/>
          </a:xfrm>
          <a:prstGeom prst="rect">
            <a:avLst/>
          </a:prstGeom>
          <a:noFill/>
        </p:spPr>
        <p:txBody>
          <a:bodyPr wrap="none" rtlCol="0" anchor="t">
            <a:spAutoFit/>
          </a:bodyPr>
          <a:lstStyle/>
          <a:p>
            <a:r>
              <a:rPr lang="zh-CN" altLang="en-US" sz="10000" b="1" dirty="0">
                <a:gradFill>
                  <a:gsLst>
                    <a:gs pos="0">
                      <a:srgbClr val="00BDD7"/>
                    </a:gs>
                    <a:gs pos="100000">
                      <a:srgbClr val="0080DD"/>
                    </a:gs>
                  </a:gsLst>
                  <a:lin scaled="1"/>
                </a:gradFill>
                <a:latin typeface="汉仪小隶书简" panose="02010609000101010101" pitchFamily="49" charset="-122"/>
                <a:ea typeface="汉仪小隶书简" panose="02010609000101010101" pitchFamily="49" charset="-122"/>
                <a:cs typeface="+mn-ea"/>
                <a:sym typeface="+mn-lt"/>
              </a:rPr>
              <a:t>领跑</a:t>
            </a:r>
            <a:r>
              <a:rPr lang="zh-CN" altLang="en-US" sz="6000" dirty="0">
                <a:gradFill>
                  <a:gsLst>
                    <a:gs pos="0">
                      <a:srgbClr val="00BDD7"/>
                    </a:gs>
                    <a:gs pos="100000">
                      <a:srgbClr val="0080DD"/>
                    </a:gs>
                  </a:gsLst>
                  <a:lin scaled="1"/>
                </a:gradFill>
                <a:latin typeface="汉仪小隶书简" panose="02010609000101010101" pitchFamily="49" charset="-122"/>
                <a:ea typeface="汉仪小隶书简" panose="02010609000101010101" pitchFamily="49" charset="-122"/>
                <a:cs typeface="+mn-ea"/>
                <a:sym typeface="+mn-lt"/>
              </a:rPr>
              <a:t>绿色赛道</a:t>
            </a:r>
          </a:p>
        </p:txBody>
      </p:sp>
      <p:sp>
        <p:nvSpPr>
          <p:cNvPr id="9" name="文本框 8"/>
          <p:cNvSpPr txBox="1"/>
          <p:nvPr>
            <p:custDataLst>
              <p:tags r:id="rId3"/>
            </p:custDataLst>
          </p:nvPr>
        </p:nvSpPr>
        <p:spPr>
          <a:xfrm>
            <a:off x="3886200" y="6437630"/>
            <a:ext cx="4559935" cy="306705"/>
          </a:xfrm>
          <a:prstGeom prst="rect">
            <a:avLst/>
          </a:prstGeom>
          <a:noFill/>
        </p:spPr>
        <p:txBody>
          <a:bodyPr wrap="square" rtlCol="0" anchor="t">
            <a:spAutoFit/>
          </a:bodyPr>
          <a:lstStyle/>
          <a:p>
            <a:pPr algn="dist"/>
            <a:r>
              <a:rPr lang="zh-CN" altLang="en-US" sz="1400" dirty="0">
                <a:solidFill>
                  <a:srgbClr val="FFFFFF"/>
                </a:solidFill>
                <a:cs typeface="+mn-ea"/>
                <a:sym typeface="+mn-lt"/>
              </a:rPr>
              <a:t>XXX环保科技有限公司</a:t>
            </a:r>
          </a:p>
        </p:txBody>
      </p:sp>
      <p:pic>
        <p:nvPicPr>
          <p:cNvPr id="14" name="图片 13" descr="51miz-E256055-27D009A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0" y="404495"/>
            <a:ext cx="1927860" cy="1421765"/>
          </a:xfrm>
          <a:prstGeom prst="rect">
            <a:avLst/>
          </a:prstGeom>
        </p:spPr>
      </p:pic>
      <p:sp>
        <p:nvSpPr>
          <p:cNvPr id="15" name="文本框 14"/>
          <p:cNvSpPr txBox="1"/>
          <p:nvPr/>
        </p:nvSpPr>
        <p:spPr>
          <a:xfrm>
            <a:off x="3508374" y="3362782"/>
            <a:ext cx="5511401" cy="460375"/>
          </a:xfrm>
          <a:prstGeom prst="rect">
            <a:avLst/>
          </a:prstGeom>
          <a:noFill/>
        </p:spPr>
        <p:txBody>
          <a:bodyPr wrap="square" rtlCol="0">
            <a:spAutoFit/>
          </a:bodyPr>
          <a:lstStyle/>
          <a:p>
            <a:pPr algn="dist"/>
            <a:r>
              <a:rPr lang="zh-CN" altLang="en-US" sz="2400" b="1" dirty="0">
                <a:solidFill>
                  <a:schemeClr val="tx1">
                    <a:lumMod val="50000"/>
                    <a:lumOff val="50000"/>
                  </a:schemeClr>
                </a:solidFill>
                <a:cs typeface="+mn-ea"/>
                <a:sym typeface="+mn-lt"/>
              </a:rPr>
              <a:t>绿色环保主题</a:t>
            </a:r>
            <a:r>
              <a:rPr lang="en-US" altLang="zh-CN" sz="2400" b="1" dirty="0">
                <a:solidFill>
                  <a:schemeClr val="tx1">
                    <a:lumMod val="50000"/>
                    <a:lumOff val="50000"/>
                  </a:schemeClr>
                </a:solidFill>
                <a:cs typeface="+mn-ea"/>
                <a:sym typeface="+mn-lt"/>
              </a:rPr>
              <a:t>PPT</a:t>
            </a:r>
            <a:r>
              <a:rPr lang="zh-CN" altLang="en-US" sz="2400" b="1" dirty="0">
                <a:solidFill>
                  <a:schemeClr val="tx1">
                    <a:lumMod val="50000"/>
                    <a:lumOff val="50000"/>
                  </a:schemeClr>
                </a:solidFill>
                <a:cs typeface="+mn-ea"/>
                <a:sym typeface="+mn-lt"/>
              </a:rPr>
              <a:t>模板</a:t>
            </a:r>
          </a:p>
        </p:txBody>
      </p:sp>
      <p:sp>
        <p:nvSpPr>
          <p:cNvPr id="16" name="文本框 15"/>
          <p:cNvSpPr txBox="1"/>
          <p:nvPr/>
        </p:nvSpPr>
        <p:spPr>
          <a:xfrm>
            <a:off x="3196116" y="3841567"/>
            <a:ext cx="6223001" cy="584775"/>
          </a:xfrm>
          <a:prstGeom prst="rect">
            <a:avLst/>
          </a:prstGeom>
          <a:noFill/>
        </p:spPr>
        <p:txBody>
          <a:bodyPr wrap="square" rtlCol="0">
            <a:spAutoFit/>
          </a:bodyPr>
          <a:lstStyle/>
          <a:p>
            <a:pPr algn="ctr"/>
            <a:r>
              <a:rPr lang="zh-CN" altLang="en-US" sz="1600" dirty="0">
                <a:solidFill>
                  <a:srgbClr val="9D9D9D"/>
                </a:solidFill>
                <a:cs typeface="+mn-ea"/>
                <a:sym typeface="+mn-lt"/>
              </a:rPr>
              <a:t>您的内容打在这里，或者通过复制您的文本后，在此框中选择粘贴，并选择只保留文字。</a:t>
            </a:r>
          </a:p>
        </p:txBody>
      </p:sp>
      <p:pic>
        <p:nvPicPr>
          <p:cNvPr id="22" name="图片 21" descr="51miz-E273689-C3C7BE37"/>
          <p:cNvPicPr>
            <a:picLocks noChangeAspect="1"/>
          </p:cNvPicPr>
          <p:nvPr/>
        </p:nvPicPr>
        <p:blipFill>
          <a:blip r:embed="rId11" cstate="screen">
            <a:alphaModFix amt="60000"/>
            <a:extLst>
              <a:ext uri="{28A0092B-C50C-407E-A947-70E740481C1C}">
                <a14:useLocalDpi xmlns:a14="http://schemas.microsoft.com/office/drawing/2010/main"/>
              </a:ext>
            </a:extLst>
          </a:blip>
          <a:stretch>
            <a:fillRect/>
          </a:stretch>
        </p:blipFill>
        <p:spPr>
          <a:xfrm>
            <a:off x="10263505" y="482600"/>
            <a:ext cx="1515745" cy="778510"/>
          </a:xfrm>
          <a:prstGeom prst="rect">
            <a:avLst/>
          </a:prstGeom>
        </p:spPr>
      </p:pic>
      <p:grpSp>
        <p:nvGrpSpPr>
          <p:cNvPr id="29" name="组合 28"/>
          <p:cNvGrpSpPr/>
          <p:nvPr/>
        </p:nvGrpSpPr>
        <p:grpSpPr>
          <a:xfrm>
            <a:off x="5533825" y="4521204"/>
            <a:ext cx="2197735" cy="369570"/>
            <a:chOff x="8547" y="6760"/>
            <a:chExt cx="3461" cy="582"/>
          </a:xfrm>
        </p:grpSpPr>
        <p:sp>
          <p:nvSpPr>
            <p:cNvPr id="25" name="文本框 24"/>
            <p:cNvSpPr txBox="1"/>
            <p:nvPr/>
          </p:nvSpPr>
          <p:spPr>
            <a:xfrm>
              <a:off x="8829" y="6760"/>
              <a:ext cx="3179" cy="582"/>
            </a:xfrm>
            <a:prstGeom prst="rect">
              <a:avLst/>
            </a:prstGeom>
            <a:noFill/>
          </p:spPr>
          <p:txBody>
            <a:bodyPr wrap="none" rtlCol="0" anchor="t">
              <a:spAutoFit/>
            </a:bodyPr>
            <a:lstStyle/>
            <a:p>
              <a:pPr algn="ctr"/>
              <a:r>
                <a:rPr lang="zh-CN" altLang="en-US" smtClean="0">
                  <a:solidFill>
                    <a:schemeClr val="tx1">
                      <a:lumMod val="50000"/>
                      <a:lumOff val="50000"/>
                    </a:schemeClr>
                  </a:solidFill>
                  <a:cs typeface="+mn-ea"/>
                  <a:sym typeface="+mn-lt"/>
                </a:rPr>
                <a:t>汇报人：</a:t>
              </a:r>
              <a:r>
                <a:rPr lang="en-US" altLang="zh-CN" smtClean="0">
                  <a:solidFill>
                    <a:schemeClr val="tx1">
                      <a:lumMod val="50000"/>
                      <a:lumOff val="50000"/>
                    </a:schemeClr>
                  </a:solidFill>
                  <a:cs typeface="+mn-ea"/>
                  <a:sym typeface="+mn-lt"/>
                </a:rPr>
                <a:t>PPT818</a:t>
              </a:r>
              <a:endParaRPr lang="zh-CN" altLang="en-US" dirty="0">
                <a:solidFill>
                  <a:schemeClr val="tx1">
                    <a:lumMod val="50000"/>
                    <a:lumOff val="50000"/>
                  </a:schemeClr>
                </a:solidFill>
                <a:cs typeface="+mn-ea"/>
                <a:sym typeface="+mn-lt"/>
              </a:endParaRPr>
            </a:p>
          </p:txBody>
        </p:sp>
        <p:grpSp>
          <p:nvGrpSpPr>
            <p:cNvPr id="28" name="组合 27"/>
            <p:cNvGrpSpPr/>
            <p:nvPr/>
          </p:nvGrpSpPr>
          <p:grpSpPr>
            <a:xfrm>
              <a:off x="8547" y="6850"/>
              <a:ext cx="344" cy="346"/>
              <a:chOff x="9290" y="7290"/>
              <a:chExt cx="344" cy="346"/>
            </a:xfrm>
          </p:grpSpPr>
          <p:sp>
            <p:nvSpPr>
              <p:cNvPr id="80" name="椭圆 79"/>
              <p:cNvSpPr/>
              <p:nvPr/>
            </p:nvSpPr>
            <p:spPr>
              <a:xfrm>
                <a:off x="9290" y="7290"/>
                <a:ext cx="345" cy="346"/>
              </a:xfrm>
              <a:prstGeom prst="ellipse">
                <a:avLst/>
              </a:prstGeom>
              <a:solidFill>
                <a:srgbClr val="31AB78"/>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nvGrpSpPr>
              <p:cNvPr id="82" name="组合 81"/>
              <p:cNvGrpSpPr/>
              <p:nvPr/>
            </p:nvGrpSpPr>
            <p:grpSpPr>
              <a:xfrm>
                <a:off x="9372" y="7341"/>
                <a:ext cx="183" cy="209"/>
                <a:chOff x="7822" y="6308"/>
                <a:chExt cx="314" cy="357"/>
              </a:xfrm>
            </p:grpSpPr>
            <p:sp>
              <p:nvSpPr>
                <p:cNvPr id="83" name="Freeform 12"/>
                <p:cNvSpPr/>
                <p:nvPr/>
              </p:nvSpPr>
              <p:spPr bwMode="auto">
                <a:xfrm>
                  <a:off x="7895" y="6308"/>
                  <a:ext cx="169" cy="169"/>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3200">
                    <a:solidFill>
                      <a:schemeClr val="tx1">
                        <a:lumMod val="65000"/>
                        <a:lumOff val="35000"/>
                      </a:schemeClr>
                    </a:solidFill>
                    <a:cs typeface="+mn-ea"/>
                    <a:sym typeface="+mn-lt"/>
                  </a:endParaRPr>
                </a:p>
              </p:txBody>
            </p:sp>
            <p:sp>
              <p:nvSpPr>
                <p:cNvPr id="84" name="Freeform 13"/>
                <p:cNvSpPr/>
                <p:nvPr/>
              </p:nvSpPr>
              <p:spPr bwMode="auto">
                <a:xfrm>
                  <a:off x="7822" y="6495"/>
                  <a:ext cx="315" cy="1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3200">
                    <a:solidFill>
                      <a:schemeClr val="tx1">
                        <a:lumMod val="65000"/>
                        <a:lumOff val="35000"/>
                      </a:schemeClr>
                    </a:solidFill>
                    <a:cs typeface="+mn-ea"/>
                    <a:sym typeface="+mn-lt"/>
                  </a:endParaRP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8" grpId="0"/>
      <p:bldP spid="8" grpId="1"/>
      <p:bldP spid="9" grpId="0"/>
      <p:bldP spid="9" grpId="1"/>
      <p:bldP spid="15" grpId="0"/>
      <p:bldP spid="15" grpId="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 空心 2"/>
          <p:cNvSpPr/>
          <p:nvPr>
            <p:custDataLst>
              <p:tags r:id="rId1"/>
            </p:custDataLst>
          </p:nvPr>
        </p:nvSpPr>
        <p:spPr>
          <a:xfrm>
            <a:off x="9490044" y="2427793"/>
            <a:ext cx="4969056" cy="4969056"/>
          </a:xfrm>
          <a:prstGeom prst="donut">
            <a:avLst>
              <a:gd name="adj" fmla="val 25000"/>
            </a:avLst>
          </a:prstGeom>
          <a:solidFill>
            <a:schemeClr val="accent1">
              <a:alpha val="50000"/>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pic>
        <p:nvPicPr>
          <p:cNvPr id="2" name="图片 1" descr="E:\PPT 模板\制作PPT\新领取\绿色环保\保护地球\P-10309077-10284601 - 副本.jpgP-10309077-10284601 - 副本"/>
          <p:cNvPicPr>
            <a:picLocks noChangeAspect="1"/>
          </p:cNvPicPr>
          <p:nvPr>
            <p:custDataLst>
              <p:tags r:id="rId2"/>
            </p:custDataLst>
          </p:nvPr>
        </p:nvPicPr>
        <p:blipFill rotWithShape="1">
          <a:blip r:embed="rId28" cstate="screen">
            <a:extLst>
              <a:ext uri="{28A0092B-C50C-407E-A947-70E740481C1C}">
                <a14:useLocalDpi xmlns:a14="http://schemas.microsoft.com/office/drawing/2010/main"/>
              </a:ext>
            </a:extLst>
          </a:blip>
          <a:srcRect/>
          <a:stretch>
            <a:fillRect/>
          </a:stretch>
        </p:blipFill>
        <p:spPr>
          <a:xfrm>
            <a:off x="6276340" y="1067435"/>
            <a:ext cx="4702810" cy="4702810"/>
          </a:xfrm>
          <a:prstGeom prst="ellipse">
            <a:avLst/>
          </a:prstGeom>
          <a:ln>
            <a:solidFill>
              <a:schemeClr val="accent1">
                <a:lumMod val="40000"/>
                <a:lumOff val="60000"/>
              </a:schemeClr>
            </a:solidFill>
          </a:ln>
        </p:spPr>
      </p:pic>
      <p:sp>
        <p:nvSpPr>
          <p:cNvPr id="4" name="椭圆 3"/>
          <p:cNvSpPr/>
          <p:nvPr>
            <p:custDataLst>
              <p:tags r:id="rId3"/>
            </p:custDataLst>
          </p:nvPr>
        </p:nvSpPr>
        <p:spPr>
          <a:xfrm>
            <a:off x="5588000" y="3500438"/>
            <a:ext cx="2213674" cy="2213674"/>
          </a:xfrm>
          <a:prstGeom prst="ellipse">
            <a:avLst/>
          </a:prstGeom>
          <a:solidFill>
            <a:srgbClr val="31AB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5" name="椭圆 4"/>
          <p:cNvSpPr/>
          <p:nvPr>
            <p:custDataLst>
              <p:tags r:id="rId4"/>
            </p:custDataLst>
          </p:nvPr>
        </p:nvSpPr>
        <p:spPr>
          <a:xfrm>
            <a:off x="10221686" y="1392705"/>
            <a:ext cx="605971" cy="60597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cxnSp>
        <p:nvCxnSpPr>
          <p:cNvPr id="6" name="Straight Connector 4"/>
          <p:cNvCxnSpPr/>
          <p:nvPr>
            <p:custDataLst>
              <p:tags r:id="rId5"/>
            </p:custDataLst>
          </p:nvPr>
        </p:nvCxnSpPr>
        <p:spPr>
          <a:xfrm>
            <a:off x="1406988" y="4214113"/>
            <a:ext cx="3115624" cy="0"/>
          </a:xfrm>
          <a:prstGeom prst="line">
            <a:avLst/>
          </a:prstGeom>
          <a:ln w="38100">
            <a:solidFill>
              <a:schemeClr val="dk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5"/>
          <p:cNvCxnSpPr/>
          <p:nvPr>
            <p:custDataLst>
              <p:tags r:id="rId6"/>
            </p:custDataLst>
          </p:nvPr>
        </p:nvCxnSpPr>
        <p:spPr>
          <a:xfrm>
            <a:off x="1406988" y="4214113"/>
            <a:ext cx="226042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1"/>
          <p:cNvSpPr txBox="1"/>
          <p:nvPr>
            <p:custDataLst>
              <p:tags r:id="rId7"/>
            </p:custDataLst>
          </p:nvPr>
        </p:nvSpPr>
        <p:spPr>
          <a:xfrm>
            <a:off x="1315070" y="3898274"/>
            <a:ext cx="1815329" cy="276642"/>
          </a:xfrm>
          <a:prstGeom prst="rect">
            <a:avLst/>
          </a:prstGeom>
        </p:spPr>
        <p:txBody>
          <a:bodyPr anchor="b"/>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400" dirty="0">
                <a:solidFill>
                  <a:schemeClr val="dk1">
                    <a:lumMod val="65000"/>
                    <a:lumOff val="35000"/>
                  </a:schemeClr>
                </a:solidFill>
                <a:latin typeface="+mn-lt"/>
                <a:ea typeface="+mn-ea"/>
                <a:cs typeface="+mn-ea"/>
                <a:sym typeface="+mn-lt"/>
              </a:rPr>
              <a:t>在此输入标题</a:t>
            </a:r>
          </a:p>
        </p:txBody>
      </p:sp>
      <p:sp>
        <p:nvSpPr>
          <p:cNvPr id="9" name="Title 1"/>
          <p:cNvSpPr txBox="1"/>
          <p:nvPr>
            <p:custDataLst>
              <p:tags r:id="rId8"/>
            </p:custDataLst>
          </p:nvPr>
        </p:nvSpPr>
        <p:spPr>
          <a:xfrm>
            <a:off x="4044085" y="3907363"/>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400" b="0" dirty="0">
                <a:solidFill>
                  <a:schemeClr val="dk1">
                    <a:lumMod val="75000"/>
                    <a:lumOff val="25000"/>
                  </a:schemeClr>
                </a:solidFill>
                <a:latin typeface="+mn-lt"/>
                <a:ea typeface="+mn-ea"/>
                <a:cs typeface="+mn-ea"/>
                <a:sym typeface="+mn-lt"/>
              </a:rPr>
              <a:t>78%</a:t>
            </a:r>
          </a:p>
        </p:txBody>
      </p:sp>
      <p:cxnSp>
        <p:nvCxnSpPr>
          <p:cNvPr id="10" name="Straight Connector 11"/>
          <p:cNvCxnSpPr/>
          <p:nvPr>
            <p:custDataLst>
              <p:tags r:id="rId9"/>
            </p:custDataLst>
          </p:nvPr>
        </p:nvCxnSpPr>
        <p:spPr>
          <a:xfrm>
            <a:off x="1406988" y="4790031"/>
            <a:ext cx="3115624" cy="0"/>
          </a:xfrm>
          <a:prstGeom prst="line">
            <a:avLst/>
          </a:prstGeom>
          <a:ln w="38100">
            <a:solidFill>
              <a:schemeClr val="dk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2"/>
          <p:cNvCxnSpPr/>
          <p:nvPr>
            <p:custDataLst>
              <p:tags r:id="rId10"/>
            </p:custDataLst>
          </p:nvPr>
        </p:nvCxnSpPr>
        <p:spPr>
          <a:xfrm>
            <a:off x="1406988" y="4790031"/>
            <a:ext cx="27282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
          <p:cNvSpPr txBox="1"/>
          <p:nvPr>
            <p:custDataLst>
              <p:tags r:id="rId11"/>
            </p:custDataLst>
          </p:nvPr>
        </p:nvSpPr>
        <p:spPr>
          <a:xfrm>
            <a:off x="1315070" y="4474192"/>
            <a:ext cx="1815329" cy="276642"/>
          </a:xfrm>
          <a:prstGeom prst="rect">
            <a:avLst/>
          </a:prstGeom>
        </p:spPr>
        <p:txBody>
          <a:bodyPr anchor="b"/>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400" dirty="0">
                <a:solidFill>
                  <a:schemeClr val="dk1">
                    <a:lumMod val="65000"/>
                    <a:lumOff val="35000"/>
                  </a:schemeClr>
                </a:solidFill>
                <a:latin typeface="+mn-lt"/>
                <a:ea typeface="+mn-ea"/>
                <a:cs typeface="+mn-ea"/>
                <a:sym typeface="+mn-lt"/>
              </a:rPr>
              <a:t>在此输入标题</a:t>
            </a:r>
          </a:p>
        </p:txBody>
      </p:sp>
      <p:sp>
        <p:nvSpPr>
          <p:cNvPr id="13" name="Title 1"/>
          <p:cNvSpPr txBox="1"/>
          <p:nvPr>
            <p:custDataLst>
              <p:tags r:id="rId12"/>
            </p:custDataLst>
          </p:nvPr>
        </p:nvSpPr>
        <p:spPr>
          <a:xfrm>
            <a:off x="4044085" y="4483281"/>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400" b="0" dirty="0">
                <a:solidFill>
                  <a:schemeClr val="dk1">
                    <a:lumMod val="75000"/>
                    <a:lumOff val="25000"/>
                  </a:schemeClr>
                </a:solidFill>
                <a:latin typeface="+mn-lt"/>
                <a:ea typeface="+mn-ea"/>
                <a:cs typeface="+mn-ea"/>
                <a:sym typeface="+mn-lt"/>
              </a:rPr>
              <a:t>90%</a:t>
            </a:r>
          </a:p>
        </p:txBody>
      </p:sp>
      <p:cxnSp>
        <p:nvCxnSpPr>
          <p:cNvPr id="14" name="Straight Connector 16"/>
          <p:cNvCxnSpPr/>
          <p:nvPr>
            <p:custDataLst>
              <p:tags r:id="rId13"/>
            </p:custDataLst>
          </p:nvPr>
        </p:nvCxnSpPr>
        <p:spPr>
          <a:xfrm>
            <a:off x="1406988" y="5365949"/>
            <a:ext cx="3115624" cy="0"/>
          </a:xfrm>
          <a:prstGeom prst="line">
            <a:avLst/>
          </a:prstGeom>
          <a:ln w="38100">
            <a:solidFill>
              <a:schemeClr val="dk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p:custDataLst>
              <p:tags r:id="rId14"/>
            </p:custDataLst>
          </p:nvPr>
        </p:nvCxnSpPr>
        <p:spPr>
          <a:xfrm>
            <a:off x="1406988" y="5365949"/>
            <a:ext cx="137792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p:cNvSpPr txBox="1"/>
          <p:nvPr>
            <p:custDataLst>
              <p:tags r:id="rId15"/>
            </p:custDataLst>
          </p:nvPr>
        </p:nvSpPr>
        <p:spPr>
          <a:xfrm>
            <a:off x="1315070" y="5050110"/>
            <a:ext cx="1815329" cy="276642"/>
          </a:xfrm>
          <a:prstGeom prst="rect">
            <a:avLst/>
          </a:prstGeom>
        </p:spPr>
        <p:txBody>
          <a:bodyPr anchor="b"/>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400" dirty="0">
                <a:solidFill>
                  <a:schemeClr val="dk1">
                    <a:lumMod val="65000"/>
                    <a:lumOff val="35000"/>
                  </a:schemeClr>
                </a:solidFill>
                <a:latin typeface="+mn-lt"/>
                <a:ea typeface="+mn-ea"/>
                <a:cs typeface="+mn-ea"/>
                <a:sym typeface="+mn-lt"/>
              </a:rPr>
              <a:t>在此输入标题</a:t>
            </a:r>
          </a:p>
        </p:txBody>
      </p:sp>
      <p:sp>
        <p:nvSpPr>
          <p:cNvPr id="17" name="Title 1"/>
          <p:cNvSpPr txBox="1"/>
          <p:nvPr>
            <p:custDataLst>
              <p:tags r:id="rId16"/>
            </p:custDataLst>
          </p:nvPr>
        </p:nvSpPr>
        <p:spPr>
          <a:xfrm>
            <a:off x="4044085" y="5059199"/>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400" b="0" dirty="0">
                <a:solidFill>
                  <a:schemeClr val="dk1">
                    <a:lumMod val="75000"/>
                    <a:lumOff val="25000"/>
                  </a:schemeClr>
                </a:solidFill>
                <a:latin typeface="+mn-lt"/>
                <a:ea typeface="+mn-ea"/>
                <a:cs typeface="+mn-ea"/>
                <a:sym typeface="+mn-lt"/>
              </a:rPr>
              <a:t>40%</a:t>
            </a:r>
          </a:p>
        </p:txBody>
      </p:sp>
      <p:cxnSp>
        <p:nvCxnSpPr>
          <p:cNvPr id="18" name="Straight Connector 21"/>
          <p:cNvCxnSpPr/>
          <p:nvPr>
            <p:custDataLst>
              <p:tags r:id="rId17"/>
            </p:custDataLst>
          </p:nvPr>
        </p:nvCxnSpPr>
        <p:spPr>
          <a:xfrm>
            <a:off x="1406988" y="5941868"/>
            <a:ext cx="3115624" cy="0"/>
          </a:xfrm>
          <a:prstGeom prst="line">
            <a:avLst/>
          </a:prstGeom>
          <a:ln w="38100">
            <a:solidFill>
              <a:schemeClr val="dk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2"/>
          <p:cNvCxnSpPr/>
          <p:nvPr>
            <p:custDataLst>
              <p:tags r:id="rId18"/>
            </p:custDataLst>
          </p:nvPr>
        </p:nvCxnSpPr>
        <p:spPr>
          <a:xfrm>
            <a:off x="1406988" y="5941868"/>
            <a:ext cx="226042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itle 1"/>
          <p:cNvSpPr txBox="1"/>
          <p:nvPr>
            <p:custDataLst>
              <p:tags r:id="rId19"/>
            </p:custDataLst>
          </p:nvPr>
        </p:nvSpPr>
        <p:spPr>
          <a:xfrm>
            <a:off x="1315070" y="5626029"/>
            <a:ext cx="1815329" cy="276642"/>
          </a:xfrm>
          <a:prstGeom prst="rect">
            <a:avLst/>
          </a:prstGeom>
        </p:spPr>
        <p:txBody>
          <a:bodyPr anchor="b"/>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400" dirty="0">
                <a:solidFill>
                  <a:schemeClr val="dk1">
                    <a:lumMod val="65000"/>
                    <a:lumOff val="35000"/>
                  </a:schemeClr>
                </a:solidFill>
                <a:latin typeface="+mn-lt"/>
                <a:ea typeface="+mn-ea"/>
                <a:cs typeface="+mn-ea"/>
                <a:sym typeface="+mn-lt"/>
              </a:rPr>
              <a:t>在此输入标题</a:t>
            </a:r>
          </a:p>
        </p:txBody>
      </p:sp>
      <p:sp>
        <p:nvSpPr>
          <p:cNvPr id="21" name="Title 1"/>
          <p:cNvSpPr txBox="1"/>
          <p:nvPr>
            <p:custDataLst>
              <p:tags r:id="rId20"/>
            </p:custDataLst>
          </p:nvPr>
        </p:nvSpPr>
        <p:spPr>
          <a:xfrm>
            <a:off x="4044085" y="5635118"/>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400" b="0" dirty="0">
                <a:solidFill>
                  <a:schemeClr val="dk1">
                    <a:lumMod val="75000"/>
                    <a:lumOff val="25000"/>
                  </a:schemeClr>
                </a:solidFill>
                <a:latin typeface="+mn-lt"/>
                <a:ea typeface="+mn-ea"/>
                <a:cs typeface="+mn-ea"/>
                <a:sym typeface="+mn-lt"/>
              </a:rPr>
              <a:t>90%</a:t>
            </a:r>
          </a:p>
        </p:txBody>
      </p:sp>
      <p:sp>
        <p:nvSpPr>
          <p:cNvPr id="22" name="文本框 21"/>
          <p:cNvSpPr txBox="1"/>
          <p:nvPr>
            <p:custDataLst>
              <p:tags r:id="rId21"/>
            </p:custDataLst>
          </p:nvPr>
        </p:nvSpPr>
        <p:spPr>
          <a:xfrm>
            <a:off x="1315070" y="2621370"/>
            <a:ext cx="3174703" cy="890693"/>
          </a:xfrm>
          <a:prstGeom prst="rect">
            <a:avLst/>
          </a:prstGeom>
          <a:noFill/>
        </p:spPr>
        <p:txBody>
          <a:bodyPr wrap="square">
            <a:spAutoFit/>
          </a:bodyPr>
          <a:lstStyle/>
          <a:p>
            <a:pPr algn="just">
              <a:lnSpc>
                <a:spcPct val="150000"/>
              </a:lnSpc>
            </a:pPr>
            <a:r>
              <a:rPr lang="zh-CN" altLang="en-US" sz="1200" dirty="0">
                <a:solidFill>
                  <a:schemeClr val="dk1">
                    <a:lumMod val="50000"/>
                    <a:lumOff val="50000"/>
                  </a:schemeClr>
                </a:solidFill>
                <a:cs typeface="+mn-ea"/>
                <a:sym typeface="+mn-lt"/>
              </a:rPr>
              <a:t>点此输入内容或者复制您的内容在这里，通过复制您的文本后点此输入内容或者复制您的内容在这里，通过复制您的文本后</a:t>
            </a:r>
          </a:p>
        </p:txBody>
      </p:sp>
      <p:sp>
        <p:nvSpPr>
          <p:cNvPr id="23" name="文本框 22"/>
          <p:cNvSpPr txBox="1"/>
          <p:nvPr>
            <p:custDataLst>
              <p:tags r:id="rId22"/>
            </p:custDataLst>
          </p:nvPr>
        </p:nvSpPr>
        <p:spPr>
          <a:xfrm>
            <a:off x="1315070" y="1549852"/>
            <a:ext cx="3348876" cy="808426"/>
          </a:xfrm>
          <a:prstGeom prst="rect">
            <a:avLst/>
          </a:prstGeom>
          <a:noFill/>
        </p:spPr>
        <p:txBody>
          <a:bodyPr wrap="square">
            <a:spAutoFit/>
          </a:bodyPr>
          <a:lstStyle/>
          <a:p>
            <a:pPr algn="just">
              <a:lnSpc>
                <a:spcPct val="120000"/>
              </a:lnSpc>
            </a:pPr>
            <a:r>
              <a:rPr lang="zh-CN" altLang="en-US" sz="2000" b="1" dirty="0">
                <a:solidFill>
                  <a:schemeClr val="accent2">
                    <a:lumMod val="75000"/>
                  </a:schemeClr>
                </a:solidFill>
                <a:cs typeface="+mn-ea"/>
                <a:sym typeface="+mn-lt"/>
              </a:rPr>
              <a:t>单击此处</a:t>
            </a:r>
            <a:endParaRPr lang="en-US" altLang="zh-CN" sz="2000" b="1" dirty="0">
              <a:solidFill>
                <a:schemeClr val="accent2">
                  <a:lumMod val="75000"/>
                </a:schemeClr>
              </a:solidFill>
              <a:cs typeface="+mn-ea"/>
              <a:sym typeface="+mn-lt"/>
            </a:endParaRPr>
          </a:p>
          <a:p>
            <a:pPr algn="just">
              <a:lnSpc>
                <a:spcPct val="120000"/>
              </a:lnSpc>
            </a:pPr>
            <a:r>
              <a:rPr lang="zh-CN" altLang="en-US" sz="2000" b="1" dirty="0">
                <a:solidFill>
                  <a:schemeClr val="accent2">
                    <a:lumMod val="75000"/>
                  </a:schemeClr>
                </a:solidFill>
                <a:cs typeface="+mn-ea"/>
                <a:sym typeface="+mn-lt"/>
              </a:rPr>
              <a:t>输入您的主要标题</a:t>
            </a:r>
          </a:p>
        </p:txBody>
      </p:sp>
      <p:sp>
        <p:nvSpPr>
          <p:cNvPr id="24" name="文本框 23"/>
          <p:cNvSpPr txBox="1"/>
          <p:nvPr>
            <p:custDataLst>
              <p:tags r:id="rId23"/>
            </p:custDataLst>
          </p:nvPr>
        </p:nvSpPr>
        <p:spPr>
          <a:xfrm>
            <a:off x="1315070" y="1305953"/>
            <a:ext cx="1900724" cy="301878"/>
          </a:xfrm>
          <a:prstGeom prst="rect">
            <a:avLst/>
          </a:prstGeom>
          <a:noFill/>
        </p:spPr>
        <p:txBody>
          <a:bodyPr wrap="square">
            <a:spAutoFit/>
          </a:bodyPr>
          <a:lstStyle/>
          <a:p>
            <a:pPr algn="just">
              <a:lnSpc>
                <a:spcPct val="120000"/>
              </a:lnSpc>
            </a:pPr>
            <a:r>
              <a:rPr lang="en-US" altLang="zh-CN" sz="1200" b="1" dirty="0">
                <a:solidFill>
                  <a:schemeClr val="lt1">
                    <a:lumMod val="25000"/>
                  </a:schemeClr>
                </a:solidFill>
                <a:cs typeface="+mn-ea"/>
                <a:sym typeface="+mn-lt"/>
              </a:rPr>
              <a:t>ENTER THE TITLE</a:t>
            </a:r>
          </a:p>
        </p:txBody>
      </p:sp>
      <p:cxnSp>
        <p:nvCxnSpPr>
          <p:cNvPr id="25" name="直接连接符 24"/>
          <p:cNvCxnSpPr/>
          <p:nvPr>
            <p:custDataLst>
              <p:tags r:id="rId24"/>
            </p:custDataLst>
          </p:nvPr>
        </p:nvCxnSpPr>
        <p:spPr>
          <a:xfrm>
            <a:off x="1415765" y="2521864"/>
            <a:ext cx="47658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矩形 25"/>
          <p:cNvSpPr/>
          <p:nvPr>
            <p:custDataLst>
              <p:tags r:id="rId25"/>
            </p:custDataLst>
          </p:nvPr>
        </p:nvSpPr>
        <p:spPr>
          <a:xfrm>
            <a:off x="839788" y="1407552"/>
            <a:ext cx="153907" cy="153907"/>
          </a:xfrm>
          <a:prstGeom prst="rect">
            <a:avLst/>
          </a:prstGeom>
          <a:solidFill>
            <a:srgbClr val="31AB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7" name="TextBox 17"/>
          <p:cNvSpPr txBox="1"/>
          <p:nvPr/>
        </p:nvSpPr>
        <p:spPr>
          <a:xfrm>
            <a:off x="6037445" y="4166239"/>
            <a:ext cx="1314784" cy="694934"/>
          </a:xfrm>
          <a:prstGeom prst="rect">
            <a:avLst/>
          </a:prstGeom>
          <a:noFill/>
        </p:spPr>
        <p:txBody>
          <a:bodyPr wrap="none" rtlCol="0">
            <a:spAutoFit/>
          </a:bodyPr>
          <a:lstStyle/>
          <a:p>
            <a:pPr algn="ctr">
              <a:lnSpc>
                <a:spcPct val="89000"/>
              </a:lnSpc>
            </a:pPr>
            <a:r>
              <a:rPr lang="en-US" sz="4400" dirty="0">
                <a:solidFill>
                  <a:srgbClr val="FFFFFF"/>
                </a:solidFill>
                <a:cs typeface="+mn-ea"/>
                <a:sym typeface="+mn-lt"/>
              </a:rPr>
              <a:t>54%</a:t>
            </a:r>
          </a:p>
        </p:txBody>
      </p:sp>
      <p:sp>
        <p:nvSpPr>
          <p:cNvPr id="28" name="Rectangle 21"/>
          <p:cNvSpPr/>
          <p:nvPr>
            <p:custDataLst>
              <p:tags r:id="rId26"/>
            </p:custDataLst>
          </p:nvPr>
        </p:nvSpPr>
        <p:spPr>
          <a:xfrm>
            <a:off x="6294728" y="4798916"/>
            <a:ext cx="800219" cy="256673"/>
          </a:xfrm>
          <a:prstGeom prst="rect">
            <a:avLst/>
          </a:prstGeom>
        </p:spPr>
        <p:txBody>
          <a:bodyPr wrap="none">
            <a:spAutoFit/>
          </a:bodyPr>
          <a:lstStyle/>
          <a:p>
            <a:pPr algn="ctr">
              <a:lnSpc>
                <a:spcPct val="89000"/>
              </a:lnSpc>
            </a:pPr>
            <a:r>
              <a:rPr lang="zh-CN" altLang="en-US" sz="1200" dirty="0">
                <a:solidFill>
                  <a:srgbClr val="FFFFFF"/>
                </a:solidFill>
                <a:cs typeface="+mn-ea"/>
                <a:sym typeface="+mn-lt"/>
              </a:rPr>
              <a:t>输入文字</a:t>
            </a:r>
          </a:p>
        </p:txBody>
      </p:sp>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02</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par>
                                <p:cTn id="59" presetID="31"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fltVal val="0"/>
                                          </p:val>
                                        </p:tav>
                                        <p:tav tm="100000">
                                          <p:val>
                                            <p:strVal val="#ppt_w"/>
                                          </p:val>
                                        </p:tav>
                                      </p:tavLst>
                                    </p:anim>
                                    <p:anim calcmode="lin" valueType="num">
                                      <p:cBhvr>
                                        <p:cTn id="68" dur="1000" fill="hold"/>
                                        <p:tgtEl>
                                          <p:spTgt spid="12"/>
                                        </p:tgtEl>
                                        <p:attrNameLst>
                                          <p:attrName>ppt_h</p:attrName>
                                        </p:attrNameLst>
                                      </p:cBhvr>
                                      <p:tavLst>
                                        <p:tav tm="0">
                                          <p:val>
                                            <p:fltVal val="0"/>
                                          </p:val>
                                        </p:tav>
                                        <p:tav tm="100000">
                                          <p:val>
                                            <p:strVal val="#ppt_h"/>
                                          </p:val>
                                        </p:tav>
                                      </p:tavLst>
                                    </p:anim>
                                    <p:anim calcmode="lin" valueType="num">
                                      <p:cBhvr>
                                        <p:cTn id="69" dur="1000" fill="hold"/>
                                        <p:tgtEl>
                                          <p:spTgt spid="12"/>
                                        </p:tgtEl>
                                        <p:attrNameLst>
                                          <p:attrName>style.rotation</p:attrName>
                                        </p:attrNameLst>
                                      </p:cBhvr>
                                      <p:tavLst>
                                        <p:tav tm="0">
                                          <p:val>
                                            <p:fltVal val="90"/>
                                          </p:val>
                                        </p:tav>
                                        <p:tav tm="100000">
                                          <p:val>
                                            <p:fltVal val="0"/>
                                          </p:val>
                                        </p:tav>
                                      </p:tavLst>
                                    </p:anim>
                                    <p:animEffect transition="in" filter="fade">
                                      <p:cBhvr>
                                        <p:cTn id="70" dur="1000"/>
                                        <p:tgtEl>
                                          <p:spTgt spid="1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fltVal val="0"/>
                                          </p:val>
                                        </p:tav>
                                        <p:tav tm="100000">
                                          <p:val>
                                            <p:strVal val="#ppt_w"/>
                                          </p:val>
                                        </p:tav>
                                      </p:tavLst>
                                    </p:anim>
                                    <p:anim calcmode="lin" valueType="num">
                                      <p:cBhvr>
                                        <p:cTn id="74" dur="1000" fill="hold"/>
                                        <p:tgtEl>
                                          <p:spTgt spid="13"/>
                                        </p:tgtEl>
                                        <p:attrNameLst>
                                          <p:attrName>ppt_h</p:attrName>
                                        </p:attrNameLst>
                                      </p:cBhvr>
                                      <p:tavLst>
                                        <p:tav tm="0">
                                          <p:val>
                                            <p:fltVal val="0"/>
                                          </p:val>
                                        </p:tav>
                                        <p:tav tm="100000">
                                          <p:val>
                                            <p:strVal val="#ppt_h"/>
                                          </p:val>
                                        </p:tav>
                                      </p:tavLst>
                                    </p:anim>
                                    <p:anim calcmode="lin" valueType="num">
                                      <p:cBhvr>
                                        <p:cTn id="75" dur="1000" fill="hold"/>
                                        <p:tgtEl>
                                          <p:spTgt spid="13"/>
                                        </p:tgtEl>
                                        <p:attrNameLst>
                                          <p:attrName>style.rotation</p:attrName>
                                        </p:attrNameLst>
                                      </p:cBhvr>
                                      <p:tavLst>
                                        <p:tav tm="0">
                                          <p:val>
                                            <p:fltVal val="90"/>
                                          </p:val>
                                        </p:tav>
                                        <p:tav tm="100000">
                                          <p:val>
                                            <p:fltVal val="0"/>
                                          </p:val>
                                        </p:tav>
                                      </p:tavLst>
                                    </p:anim>
                                    <p:animEffect transition="in" filter="fade">
                                      <p:cBhvr>
                                        <p:cTn id="76" dur="1000"/>
                                        <p:tgtEl>
                                          <p:spTgt spid="13"/>
                                        </p:tgtEl>
                                      </p:cBhvr>
                                    </p:animEffect>
                                  </p:childTnLst>
                                </p:cTn>
                              </p:par>
                              <p:par>
                                <p:cTn id="77" presetID="31" presetClass="entr" presetSubtype="0"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style.rotation</p:attrName>
                                        </p:attrNameLst>
                                      </p:cBhvr>
                                      <p:tavLst>
                                        <p:tav tm="0">
                                          <p:val>
                                            <p:fltVal val="90"/>
                                          </p:val>
                                        </p:tav>
                                        <p:tav tm="100000">
                                          <p:val>
                                            <p:fltVal val="0"/>
                                          </p:val>
                                        </p:tav>
                                      </p:tavLst>
                                    </p:anim>
                                    <p:animEffect transition="in" filter="fade">
                                      <p:cBhvr>
                                        <p:cTn id="82" dur="1000"/>
                                        <p:tgtEl>
                                          <p:spTgt spid="14"/>
                                        </p:tgtEl>
                                      </p:cBhvr>
                                    </p:animEffect>
                                  </p:childTnLst>
                                </p:cTn>
                              </p:par>
                              <p:par>
                                <p:cTn id="83" presetID="31" presetClass="entr" presetSubtype="0"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ppt_w</p:attrName>
                                        </p:attrNameLst>
                                      </p:cBhvr>
                                      <p:tavLst>
                                        <p:tav tm="0">
                                          <p:val>
                                            <p:fltVal val="0"/>
                                          </p:val>
                                        </p:tav>
                                        <p:tav tm="100000">
                                          <p:val>
                                            <p:strVal val="#ppt_w"/>
                                          </p:val>
                                        </p:tav>
                                      </p:tavLst>
                                    </p:anim>
                                    <p:anim calcmode="lin" valueType="num">
                                      <p:cBhvr>
                                        <p:cTn id="92" dur="1000" fill="hold"/>
                                        <p:tgtEl>
                                          <p:spTgt spid="16"/>
                                        </p:tgtEl>
                                        <p:attrNameLst>
                                          <p:attrName>ppt_h</p:attrName>
                                        </p:attrNameLst>
                                      </p:cBhvr>
                                      <p:tavLst>
                                        <p:tav tm="0">
                                          <p:val>
                                            <p:fltVal val="0"/>
                                          </p:val>
                                        </p:tav>
                                        <p:tav tm="100000">
                                          <p:val>
                                            <p:strVal val="#ppt_h"/>
                                          </p:val>
                                        </p:tav>
                                      </p:tavLst>
                                    </p:anim>
                                    <p:anim calcmode="lin" valueType="num">
                                      <p:cBhvr>
                                        <p:cTn id="93" dur="1000" fill="hold"/>
                                        <p:tgtEl>
                                          <p:spTgt spid="16"/>
                                        </p:tgtEl>
                                        <p:attrNameLst>
                                          <p:attrName>style.rotation</p:attrName>
                                        </p:attrNameLst>
                                      </p:cBhvr>
                                      <p:tavLst>
                                        <p:tav tm="0">
                                          <p:val>
                                            <p:fltVal val="90"/>
                                          </p:val>
                                        </p:tav>
                                        <p:tav tm="100000">
                                          <p:val>
                                            <p:fltVal val="0"/>
                                          </p:val>
                                        </p:tav>
                                      </p:tavLst>
                                    </p:anim>
                                    <p:animEffect transition="in" filter="fade">
                                      <p:cBhvr>
                                        <p:cTn id="94" dur="1000"/>
                                        <p:tgtEl>
                                          <p:spTgt spid="16"/>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1000" fill="hold"/>
                                        <p:tgtEl>
                                          <p:spTgt spid="17"/>
                                        </p:tgtEl>
                                        <p:attrNameLst>
                                          <p:attrName>ppt_w</p:attrName>
                                        </p:attrNameLst>
                                      </p:cBhvr>
                                      <p:tavLst>
                                        <p:tav tm="0">
                                          <p:val>
                                            <p:fltVal val="0"/>
                                          </p:val>
                                        </p:tav>
                                        <p:tav tm="100000">
                                          <p:val>
                                            <p:strVal val="#ppt_w"/>
                                          </p:val>
                                        </p:tav>
                                      </p:tavLst>
                                    </p:anim>
                                    <p:anim calcmode="lin" valueType="num">
                                      <p:cBhvr>
                                        <p:cTn id="98" dur="1000" fill="hold"/>
                                        <p:tgtEl>
                                          <p:spTgt spid="17"/>
                                        </p:tgtEl>
                                        <p:attrNameLst>
                                          <p:attrName>ppt_h</p:attrName>
                                        </p:attrNameLst>
                                      </p:cBhvr>
                                      <p:tavLst>
                                        <p:tav tm="0">
                                          <p:val>
                                            <p:fltVal val="0"/>
                                          </p:val>
                                        </p:tav>
                                        <p:tav tm="100000">
                                          <p:val>
                                            <p:strVal val="#ppt_h"/>
                                          </p:val>
                                        </p:tav>
                                      </p:tavLst>
                                    </p:anim>
                                    <p:anim calcmode="lin" valueType="num">
                                      <p:cBhvr>
                                        <p:cTn id="99" dur="1000" fill="hold"/>
                                        <p:tgtEl>
                                          <p:spTgt spid="17"/>
                                        </p:tgtEl>
                                        <p:attrNameLst>
                                          <p:attrName>style.rotation</p:attrName>
                                        </p:attrNameLst>
                                      </p:cBhvr>
                                      <p:tavLst>
                                        <p:tav tm="0">
                                          <p:val>
                                            <p:fltVal val="90"/>
                                          </p:val>
                                        </p:tav>
                                        <p:tav tm="100000">
                                          <p:val>
                                            <p:fltVal val="0"/>
                                          </p:val>
                                        </p:tav>
                                      </p:tavLst>
                                    </p:anim>
                                    <p:animEffect transition="in" filter="fade">
                                      <p:cBhvr>
                                        <p:cTn id="100" dur="1000"/>
                                        <p:tgtEl>
                                          <p:spTgt spid="17"/>
                                        </p:tgtEl>
                                      </p:cBhvr>
                                    </p:animEffect>
                                  </p:childTnLst>
                                </p:cTn>
                              </p:par>
                              <p:par>
                                <p:cTn id="101" presetID="31" presetClass="entr" presetSubtype="0" fill="hold"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par>
                                <p:cTn id="107" presetID="31" presetClass="entr" presetSubtype="0" fill="hold"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1000" fill="hold"/>
                                        <p:tgtEl>
                                          <p:spTgt spid="19"/>
                                        </p:tgtEl>
                                        <p:attrNameLst>
                                          <p:attrName>ppt_w</p:attrName>
                                        </p:attrNameLst>
                                      </p:cBhvr>
                                      <p:tavLst>
                                        <p:tav tm="0">
                                          <p:val>
                                            <p:fltVal val="0"/>
                                          </p:val>
                                        </p:tav>
                                        <p:tav tm="100000">
                                          <p:val>
                                            <p:strVal val="#ppt_w"/>
                                          </p:val>
                                        </p:tav>
                                      </p:tavLst>
                                    </p:anim>
                                    <p:anim calcmode="lin" valueType="num">
                                      <p:cBhvr>
                                        <p:cTn id="110" dur="1000" fill="hold"/>
                                        <p:tgtEl>
                                          <p:spTgt spid="19"/>
                                        </p:tgtEl>
                                        <p:attrNameLst>
                                          <p:attrName>ppt_h</p:attrName>
                                        </p:attrNameLst>
                                      </p:cBhvr>
                                      <p:tavLst>
                                        <p:tav tm="0">
                                          <p:val>
                                            <p:fltVal val="0"/>
                                          </p:val>
                                        </p:tav>
                                        <p:tav tm="100000">
                                          <p:val>
                                            <p:strVal val="#ppt_h"/>
                                          </p:val>
                                        </p:tav>
                                      </p:tavLst>
                                    </p:anim>
                                    <p:anim calcmode="lin" valueType="num">
                                      <p:cBhvr>
                                        <p:cTn id="111" dur="1000" fill="hold"/>
                                        <p:tgtEl>
                                          <p:spTgt spid="19"/>
                                        </p:tgtEl>
                                        <p:attrNameLst>
                                          <p:attrName>style.rotation</p:attrName>
                                        </p:attrNameLst>
                                      </p:cBhvr>
                                      <p:tavLst>
                                        <p:tav tm="0">
                                          <p:val>
                                            <p:fltVal val="90"/>
                                          </p:val>
                                        </p:tav>
                                        <p:tav tm="100000">
                                          <p:val>
                                            <p:fltVal val="0"/>
                                          </p:val>
                                        </p:tav>
                                      </p:tavLst>
                                    </p:anim>
                                    <p:animEffect transition="in" filter="fade">
                                      <p:cBhvr>
                                        <p:cTn id="112" dur="1000"/>
                                        <p:tgtEl>
                                          <p:spTgt spid="19"/>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1000" fill="hold"/>
                                        <p:tgtEl>
                                          <p:spTgt spid="20"/>
                                        </p:tgtEl>
                                        <p:attrNameLst>
                                          <p:attrName>ppt_w</p:attrName>
                                        </p:attrNameLst>
                                      </p:cBhvr>
                                      <p:tavLst>
                                        <p:tav tm="0">
                                          <p:val>
                                            <p:fltVal val="0"/>
                                          </p:val>
                                        </p:tav>
                                        <p:tav tm="100000">
                                          <p:val>
                                            <p:strVal val="#ppt_w"/>
                                          </p:val>
                                        </p:tav>
                                      </p:tavLst>
                                    </p:anim>
                                    <p:anim calcmode="lin" valueType="num">
                                      <p:cBhvr>
                                        <p:cTn id="116" dur="1000" fill="hold"/>
                                        <p:tgtEl>
                                          <p:spTgt spid="20"/>
                                        </p:tgtEl>
                                        <p:attrNameLst>
                                          <p:attrName>ppt_h</p:attrName>
                                        </p:attrNameLst>
                                      </p:cBhvr>
                                      <p:tavLst>
                                        <p:tav tm="0">
                                          <p:val>
                                            <p:fltVal val="0"/>
                                          </p:val>
                                        </p:tav>
                                        <p:tav tm="100000">
                                          <p:val>
                                            <p:strVal val="#ppt_h"/>
                                          </p:val>
                                        </p:tav>
                                      </p:tavLst>
                                    </p:anim>
                                    <p:anim calcmode="lin" valueType="num">
                                      <p:cBhvr>
                                        <p:cTn id="117" dur="1000" fill="hold"/>
                                        <p:tgtEl>
                                          <p:spTgt spid="20"/>
                                        </p:tgtEl>
                                        <p:attrNameLst>
                                          <p:attrName>style.rotation</p:attrName>
                                        </p:attrNameLst>
                                      </p:cBhvr>
                                      <p:tavLst>
                                        <p:tav tm="0">
                                          <p:val>
                                            <p:fltVal val="90"/>
                                          </p:val>
                                        </p:tav>
                                        <p:tav tm="100000">
                                          <p:val>
                                            <p:fltVal val="0"/>
                                          </p:val>
                                        </p:tav>
                                      </p:tavLst>
                                    </p:anim>
                                    <p:animEffect transition="in" filter="fade">
                                      <p:cBhvr>
                                        <p:cTn id="118" dur="1000"/>
                                        <p:tgtEl>
                                          <p:spTgt spid="20"/>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p:cTn id="121" dur="1000" fill="hold"/>
                                        <p:tgtEl>
                                          <p:spTgt spid="21"/>
                                        </p:tgtEl>
                                        <p:attrNameLst>
                                          <p:attrName>ppt_w</p:attrName>
                                        </p:attrNameLst>
                                      </p:cBhvr>
                                      <p:tavLst>
                                        <p:tav tm="0">
                                          <p:val>
                                            <p:fltVal val="0"/>
                                          </p:val>
                                        </p:tav>
                                        <p:tav tm="100000">
                                          <p:val>
                                            <p:strVal val="#ppt_w"/>
                                          </p:val>
                                        </p:tav>
                                      </p:tavLst>
                                    </p:anim>
                                    <p:anim calcmode="lin" valueType="num">
                                      <p:cBhvr>
                                        <p:cTn id="122" dur="1000" fill="hold"/>
                                        <p:tgtEl>
                                          <p:spTgt spid="21"/>
                                        </p:tgtEl>
                                        <p:attrNameLst>
                                          <p:attrName>ppt_h</p:attrName>
                                        </p:attrNameLst>
                                      </p:cBhvr>
                                      <p:tavLst>
                                        <p:tav tm="0">
                                          <p:val>
                                            <p:fltVal val="0"/>
                                          </p:val>
                                        </p:tav>
                                        <p:tav tm="100000">
                                          <p:val>
                                            <p:strVal val="#ppt_h"/>
                                          </p:val>
                                        </p:tav>
                                      </p:tavLst>
                                    </p:anim>
                                    <p:anim calcmode="lin" valueType="num">
                                      <p:cBhvr>
                                        <p:cTn id="123" dur="1000" fill="hold"/>
                                        <p:tgtEl>
                                          <p:spTgt spid="21"/>
                                        </p:tgtEl>
                                        <p:attrNameLst>
                                          <p:attrName>style.rotation</p:attrName>
                                        </p:attrNameLst>
                                      </p:cBhvr>
                                      <p:tavLst>
                                        <p:tav tm="0">
                                          <p:val>
                                            <p:fltVal val="90"/>
                                          </p:val>
                                        </p:tav>
                                        <p:tav tm="100000">
                                          <p:val>
                                            <p:fltVal val="0"/>
                                          </p:val>
                                        </p:tav>
                                      </p:tavLst>
                                    </p:anim>
                                    <p:animEffect transition="in" filter="fade">
                                      <p:cBhvr>
                                        <p:cTn id="124" dur="1000"/>
                                        <p:tgtEl>
                                          <p:spTgt spid="21"/>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1000" fill="hold"/>
                                        <p:tgtEl>
                                          <p:spTgt spid="22"/>
                                        </p:tgtEl>
                                        <p:attrNameLst>
                                          <p:attrName>ppt_w</p:attrName>
                                        </p:attrNameLst>
                                      </p:cBhvr>
                                      <p:tavLst>
                                        <p:tav tm="0">
                                          <p:val>
                                            <p:fltVal val="0"/>
                                          </p:val>
                                        </p:tav>
                                        <p:tav tm="100000">
                                          <p:val>
                                            <p:strVal val="#ppt_w"/>
                                          </p:val>
                                        </p:tav>
                                      </p:tavLst>
                                    </p:anim>
                                    <p:anim calcmode="lin" valueType="num">
                                      <p:cBhvr>
                                        <p:cTn id="128" dur="1000" fill="hold"/>
                                        <p:tgtEl>
                                          <p:spTgt spid="22"/>
                                        </p:tgtEl>
                                        <p:attrNameLst>
                                          <p:attrName>ppt_h</p:attrName>
                                        </p:attrNameLst>
                                      </p:cBhvr>
                                      <p:tavLst>
                                        <p:tav tm="0">
                                          <p:val>
                                            <p:fltVal val="0"/>
                                          </p:val>
                                        </p:tav>
                                        <p:tav tm="100000">
                                          <p:val>
                                            <p:strVal val="#ppt_h"/>
                                          </p:val>
                                        </p:tav>
                                      </p:tavLst>
                                    </p:anim>
                                    <p:anim calcmode="lin" valueType="num">
                                      <p:cBhvr>
                                        <p:cTn id="129" dur="1000" fill="hold"/>
                                        <p:tgtEl>
                                          <p:spTgt spid="22"/>
                                        </p:tgtEl>
                                        <p:attrNameLst>
                                          <p:attrName>style.rotation</p:attrName>
                                        </p:attrNameLst>
                                      </p:cBhvr>
                                      <p:tavLst>
                                        <p:tav tm="0">
                                          <p:val>
                                            <p:fltVal val="90"/>
                                          </p:val>
                                        </p:tav>
                                        <p:tav tm="100000">
                                          <p:val>
                                            <p:fltVal val="0"/>
                                          </p:val>
                                        </p:tav>
                                      </p:tavLst>
                                    </p:anim>
                                    <p:animEffect transition="in" filter="fade">
                                      <p:cBhvr>
                                        <p:cTn id="130" dur="1000"/>
                                        <p:tgtEl>
                                          <p:spTgt spid="22"/>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1000" fill="hold"/>
                                        <p:tgtEl>
                                          <p:spTgt spid="23"/>
                                        </p:tgtEl>
                                        <p:attrNameLst>
                                          <p:attrName>ppt_w</p:attrName>
                                        </p:attrNameLst>
                                      </p:cBhvr>
                                      <p:tavLst>
                                        <p:tav tm="0">
                                          <p:val>
                                            <p:fltVal val="0"/>
                                          </p:val>
                                        </p:tav>
                                        <p:tav tm="100000">
                                          <p:val>
                                            <p:strVal val="#ppt_w"/>
                                          </p:val>
                                        </p:tav>
                                      </p:tavLst>
                                    </p:anim>
                                    <p:anim calcmode="lin" valueType="num">
                                      <p:cBhvr>
                                        <p:cTn id="134" dur="1000" fill="hold"/>
                                        <p:tgtEl>
                                          <p:spTgt spid="23"/>
                                        </p:tgtEl>
                                        <p:attrNameLst>
                                          <p:attrName>ppt_h</p:attrName>
                                        </p:attrNameLst>
                                      </p:cBhvr>
                                      <p:tavLst>
                                        <p:tav tm="0">
                                          <p:val>
                                            <p:fltVal val="0"/>
                                          </p:val>
                                        </p:tav>
                                        <p:tav tm="100000">
                                          <p:val>
                                            <p:strVal val="#ppt_h"/>
                                          </p:val>
                                        </p:tav>
                                      </p:tavLst>
                                    </p:anim>
                                    <p:anim calcmode="lin" valueType="num">
                                      <p:cBhvr>
                                        <p:cTn id="135" dur="1000" fill="hold"/>
                                        <p:tgtEl>
                                          <p:spTgt spid="23"/>
                                        </p:tgtEl>
                                        <p:attrNameLst>
                                          <p:attrName>style.rotation</p:attrName>
                                        </p:attrNameLst>
                                      </p:cBhvr>
                                      <p:tavLst>
                                        <p:tav tm="0">
                                          <p:val>
                                            <p:fltVal val="90"/>
                                          </p:val>
                                        </p:tav>
                                        <p:tav tm="100000">
                                          <p:val>
                                            <p:fltVal val="0"/>
                                          </p:val>
                                        </p:tav>
                                      </p:tavLst>
                                    </p:anim>
                                    <p:animEffect transition="in" filter="fade">
                                      <p:cBhvr>
                                        <p:cTn id="136" dur="1000"/>
                                        <p:tgtEl>
                                          <p:spTgt spid="2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p:cTn id="139" dur="1000" fill="hold"/>
                                        <p:tgtEl>
                                          <p:spTgt spid="24"/>
                                        </p:tgtEl>
                                        <p:attrNameLst>
                                          <p:attrName>ppt_w</p:attrName>
                                        </p:attrNameLst>
                                      </p:cBhvr>
                                      <p:tavLst>
                                        <p:tav tm="0">
                                          <p:val>
                                            <p:fltVal val="0"/>
                                          </p:val>
                                        </p:tav>
                                        <p:tav tm="100000">
                                          <p:val>
                                            <p:strVal val="#ppt_w"/>
                                          </p:val>
                                        </p:tav>
                                      </p:tavLst>
                                    </p:anim>
                                    <p:anim calcmode="lin" valueType="num">
                                      <p:cBhvr>
                                        <p:cTn id="140" dur="1000" fill="hold"/>
                                        <p:tgtEl>
                                          <p:spTgt spid="24"/>
                                        </p:tgtEl>
                                        <p:attrNameLst>
                                          <p:attrName>ppt_h</p:attrName>
                                        </p:attrNameLst>
                                      </p:cBhvr>
                                      <p:tavLst>
                                        <p:tav tm="0">
                                          <p:val>
                                            <p:fltVal val="0"/>
                                          </p:val>
                                        </p:tav>
                                        <p:tav tm="100000">
                                          <p:val>
                                            <p:strVal val="#ppt_h"/>
                                          </p:val>
                                        </p:tav>
                                      </p:tavLst>
                                    </p:anim>
                                    <p:anim calcmode="lin" valueType="num">
                                      <p:cBhvr>
                                        <p:cTn id="141" dur="1000" fill="hold"/>
                                        <p:tgtEl>
                                          <p:spTgt spid="24"/>
                                        </p:tgtEl>
                                        <p:attrNameLst>
                                          <p:attrName>style.rotation</p:attrName>
                                        </p:attrNameLst>
                                      </p:cBhvr>
                                      <p:tavLst>
                                        <p:tav tm="0">
                                          <p:val>
                                            <p:fltVal val="90"/>
                                          </p:val>
                                        </p:tav>
                                        <p:tav tm="100000">
                                          <p:val>
                                            <p:fltVal val="0"/>
                                          </p:val>
                                        </p:tav>
                                      </p:tavLst>
                                    </p:anim>
                                    <p:animEffect transition="in" filter="fade">
                                      <p:cBhvr>
                                        <p:cTn id="142" dur="1000"/>
                                        <p:tgtEl>
                                          <p:spTgt spid="24"/>
                                        </p:tgtEl>
                                      </p:cBhvr>
                                    </p:animEffect>
                                  </p:childTnLst>
                                </p:cTn>
                              </p:par>
                              <p:par>
                                <p:cTn id="143" presetID="31" presetClass="entr" presetSubtype="0" fill="hold" nodeType="with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p:cTn id="145" dur="1000" fill="hold"/>
                                        <p:tgtEl>
                                          <p:spTgt spid="25"/>
                                        </p:tgtEl>
                                        <p:attrNameLst>
                                          <p:attrName>ppt_w</p:attrName>
                                        </p:attrNameLst>
                                      </p:cBhvr>
                                      <p:tavLst>
                                        <p:tav tm="0">
                                          <p:val>
                                            <p:fltVal val="0"/>
                                          </p:val>
                                        </p:tav>
                                        <p:tav tm="100000">
                                          <p:val>
                                            <p:strVal val="#ppt_w"/>
                                          </p:val>
                                        </p:tav>
                                      </p:tavLst>
                                    </p:anim>
                                    <p:anim calcmode="lin" valueType="num">
                                      <p:cBhvr>
                                        <p:cTn id="146" dur="1000" fill="hold"/>
                                        <p:tgtEl>
                                          <p:spTgt spid="25"/>
                                        </p:tgtEl>
                                        <p:attrNameLst>
                                          <p:attrName>ppt_h</p:attrName>
                                        </p:attrNameLst>
                                      </p:cBhvr>
                                      <p:tavLst>
                                        <p:tav tm="0">
                                          <p:val>
                                            <p:fltVal val="0"/>
                                          </p:val>
                                        </p:tav>
                                        <p:tav tm="100000">
                                          <p:val>
                                            <p:strVal val="#ppt_h"/>
                                          </p:val>
                                        </p:tav>
                                      </p:tavLst>
                                    </p:anim>
                                    <p:anim calcmode="lin" valueType="num">
                                      <p:cBhvr>
                                        <p:cTn id="147" dur="1000" fill="hold"/>
                                        <p:tgtEl>
                                          <p:spTgt spid="25"/>
                                        </p:tgtEl>
                                        <p:attrNameLst>
                                          <p:attrName>style.rotation</p:attrName>
                                        </p:attrNameLst>
                                      </p:cBhvr>
                                      <p:tavLst>
                                        <p:tav tm="0">
                                          <p:val>
                                            <p:fltVal val="90"/>
                                          </p:val>
                                        </p:tav>
                                        <p:tav tm="100000">
                                          <p:val>
                                            <p:fltVal val="0"/>
                                          </p:val>
                                        </p:tav>
                                      </p:tavLst>
                                    </p:anim>
                                    <p:animEffect transition="in" filter="fade">
                                      <p:cBhvr>
                                        <p:cTn id="148" dur="1000"/>
                                        <p:tgtEl>
                                          <p:spTgt spid="25"/>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6"/>
                                        </p:tgtEl>
                                        <p:attrNameLst>
                                          <p:attrName>style.visibility</p:attrName>
                                        </p:attrNameLst>
                                      </p:cBhvr>
                                      <p:to>
                                        <p:strVal val="visible"/>
                                      </p:to>
                                    </p:set>
                                    <p:anim calcmode="lin" valueType="num">
                                      <p:cBhvr>
                                        <p:cTn id="151" dur="1000" fill="hold"/>
                                        <p:tgtEl>
                                          <p:spTgt spid="26"/>
                                        </p:tgtEl>
                                        <p:attrNameLst>
                                          <p:attrName>ppt_w</p:attrName>
                                        </p:attrNameLst>
                                      </p:cBhvr>
                                      <p:tavLst>
                                        <p:tav tm="0">
                                          <p:val>
                                            <p:fltVal val="0"/>
                                          </p:val>
                                        </p:tav>
                                        <p:tav tm="100000">
                                          <p:val>
                                            <p:strVal val="#ppt_w"/>
                                          </p:val>
                                        </p:tav>
                                      </p:tavLst>
                                    </p:anim>
                                    <p:anim calcmode="lin" valueType="num">
                                      <p:cBhvr>
                                        <p:cTn id="152" dur="1000" fill="hold"/>
                                        <p:tgtEl>
                                          <p:spTgt spid="26"/>
                                        </p:tgtEl>
                                        <p:attrNameLst>
                                          <p:attrName>ppt_h</p:attrName>
                                        </p:attrNameLst>
                                      </p:cBhvr>
                                      <p:tavLst>
                                        <p:tav tm="0">
                                          <p:val>
                                            <p:fltVal val="0"/>
                                          </p:val>
                                        </p:tav>
                                        <p:tav tm="100000">
                                          <p:val>
                                            <p:strVal val="#ppt_h"/>
                                          </p:val>
                                        </p:tav>
                                      </p:tavLst>
                                    </p:anim>
                                    <p:anim calcmode="lin" valueType="num">
                                      <p:cBhvr>
                                        <p:cTn id="153" dur="1000" fill="hold"/>
                                        <p:tgtEl>
                                          <p:spTgt spid="26"/>
                                        </p:tgtEl>
                                        <p:attrNameLst>
                                          <p:attrName>style.rotation</p:attrName>
                                        </p:attrNameLst>
                                      </p:cBhvr>
                                      <p:tavLst>
                                        <p:tav tm="0">
                                          <p:val>
                                            <p:fltVal val="90"/>
                                          </p:val>
                                        </p:tav>
                                        <p:tav tm="100000">
                                          <p:val>
                                            <p:fltVal val="0"/>
                                          </p:val>
                                        </p:tav>
                                      </p:tavLst>
                                    </p:anim>
                                    <p:animEffect transition="in" filter="fade">
                                      <p:cBhvr>
                                        <p:cTn id="154" dur="1000"/>
                                        <p:tgtEl>
                                          <p:spTgt spid="2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7"/>
                                        </p:tgtEl>
                                        <p:attrNameLst>
                                          <p:attrName>style.visibility</p:attrName>
                                        </p:attrNameLst>
                                      </p:cBhvr>
                                      <p:to>
                                        <p:strVal val="visible"/>
                                      </p:to>
                                    </p:set>
                                    <p:anim calcmode="lin" valueType="num">
                                      <p:cBhvr>
                                        <p:cTn id="157" dur="1000" fill="hold"/>
                                        <p:tgtEl>
                                          <p:spTgt spid="27"/>
                                        </p:tgtEl>
                                        <p:attrNameLst>
                                          <p:attrName>ppt_w</p:attrName>
                                        </p:attrNameLst>
                                      </p:cBhvr>
                                      <p:tavLst>
                                        <p:tav tm="0">
                                          <p:val>
                                            <p:fltVal val="0"/>
                                          </p:val>
                                        </p:tav>
                                        <p:tav tm="100000">
                                          <p:val>
                                            <p:strVal val="#ppt_w"/>
                                          </p:val>
                                        </p:tav>
                                      </p:tavLst>
                                    </p:anim>
                                    <p:anim calcmode="lin" valueType="num">
                                      <p:cBhvr>
                                        <p:cTn id="158" dur="1000" fill="hold"/>
                                        <p:tgtEl>
                                          <p:spTgt spid="27"/>
                                        </p:tgtEl>
                                        <p:attrNameLst>
                                          <p:attrName>ppt_h</p:attrName>
                                        </p:attrNameLst>
                                      </p:cBhvr>
                                      <p:tavLst>
                                        <p:tav tm="0">
                                          <p:val>
                                            <p:fltVal val="0"/>
                                          </p:val>
                                        </p:tav>
                                        <p:tav tm="100000">
                                          <p:val>
                                            <p:strVal val="#ppt_h"/>
                                          </p:val>
                                        </p:tav>
                                      </p:tavLst>
                                    </p:anim>
                                    <p:anim calcmode="lin" valueType="num">
                                      <p:cBhvr>
                                        <p:cTn id="159" dur="1000" fill="hold"/>
                                        <p:tgtEl>
                                          <p:spTgt spid="27"/>
                                        </p:tgtEl>
                                        <p:attrNameLst>
                                          <p:attrName>style.rotation</p:attrName>
                                        </p:attrNameLst>
                                      </p:cBhvr>
                                      <p:tavLst>
                                        <p:tav tm="0">
                                          <p:val>
                                            <p:fltVal val="90"/>
                                          </p:val>
                                        </p:tav>
                                        <p:tav tm="100000">
                                          <p:val>
                                            <p:fltVal val="0"/>
                                          </p:val>
                                        </p:tav>
                                      </p:tavLst>
                                    </p:anim>
                                    <p:animEffect transition="in" filter="fade">
                                      <p:cBhvr>
                                        <p:cTn id="160" dur="1000"/>
                                        <p:tgtEl>
                                          <p:spTgt spid="27"/>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8"/>
                                        </p:tgtEl>
                                        <p:attrNameLst>
                                          <p:attrName>style.visibility</p:attrName>
                                        </p:attrNameLst>
                                      </p:cBhvr>
                                      <p:to>
                                        <p:strVal val="visible"/>
                                      </p:to>
                                    </p:set>
                                    <p:anim calcmode="lin" valueType="num">
                                      <p:cBhvr>
                                        <p:cTn id="163" dur="1000" fill="hold"/>
                                        <p:tgtEl>
                                          <p:spTgt spid="28"/>
                                        </p:tgtEl>
                                        <p:attrNameLst>
                                          <p:attrName>ppt_w</p:attrName>
                                        </p:attrNameLst>
                                      </p:cBhvr>
                                      <p:tavLst>
                                        <p:tav tm="0">
                                          <p:val>
                                            <p:fltVal val="0"/>
                                          </p:val>
                                        </p:tav>
                                        <p:tav tm="100000">
                                          <p:val>
                                            <p:strVal val="#ppt_w"/>
                                          </p:val>
                                        </p:tav>
                                      </p:tavLst>
                                    </p:anim>
                                    <p:anim calcmode="lin" valueType="num">
                                      <p:cBhvr>
                                        <p:cTn id="164" dur="1000" fill="hold"/>
                                        <p:tgtEl>
                                          <p:spTgt spid="28"/>
                                        </p:tgtEl>
                                        <p:attrNameLst>
                                          <p:attrName>ppt_h</p:attrName>
                                        </p:attrNameLst>
                                      </p:cBhvr>
                                      <p:tavLst>
                                        <p:tav tm="0">
                                          <p:val>
                                            <p:fltVal val="0"/>
                                          </p:val>
                                        </p:tav>
                                        <p:tav tm="100000">
                                          <p:val>
                                            <p:strVal val="#ppt_h"/>
                                          </p:val>
                                        </p:tav>
                                      </p:tavLst>
                                    </p:anim>
                                    <p:anim calcmode="lin" valueType="num">
                                      <p:cBhvr>
                                        <p:cTn id="165" dur="1000" fill="hold"/>
                                        <p:tgtEl>
                                          <p:spTgt spid="28"/>
                                        </p:tgtEl>
                                        <p:attrNameLst>
                                          <p:attrName>style.rotation</p:attrName>
                                        </p:attrNameLst>
                                      </p:cBhvr>
                                      <p:tavLst>
                                        <p:tav tm="0">
                                          <p:val>
                                            <p:fltVal val="90"/>
                                          </p:val>
                                        </p:tav>
                                        <p:tav tm="100000">
                                          <p:val>
                                            <p:fltVal val="0"/>
                                          </p:val>
                                        </p:tav>
                                      </p:tavLst>
                                    </p:anim>
                                    <p:animEffect transition="in" filter="fade">
                                      <p:cBhvr>
                                        <p:cTn id="166" dur="1000"/>
                                        <p:tgtEl>
                                          <p:spTgt spid="28"/>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138"/>
                                        </p:tgtEl>
                                        <p:attrNameLst>
                                          <p:attrName>style.visibility</p:attrName>
                                        </p:attrNameLst>
                                      </p:cBhvr>
                                      <p:to>
                                        <p:strVal val="visible"/>
                                      </p:to>
                                    </p:set>
                                    <p:anim calcmode="lin" valueType="num">
                                      <p:cBhvr>
                                        <p:cTn id="169" dur="1000" fill="hold"/>
                                        <p:tgtEl>
                                          <p:spTgt spid="138"/>
                                        </p:tgtEl>
                                        <p:attrNameLst>
                                          <p:attrName>ppt_w</p:attrName>
                                        </p:attrNameLst>
                                      </p:cBhvr>
                                      <p:tavLst>
                                        <p:tav tm="0">
                                          <p:val>
                                            <p:fltVal val="0"/>
                                          </p:val>
                                        </p:tav>
                                        <p:tav tm="100000">
                                          <p:val>
                                            <p:strVal val="#ppt_w"/>
                                          </p:val>
                                        </p:tav>
                                      </p:tavLst>
                                    </p:anim>
                                    <p:anim calcmode="lin" valueType="num">
                                      <p:cBhvr>
                                        <p:cTn id="170" dur="1000" fill="hold"/>
                                        <p:tgtEl>
                                          <p:spTgt spid="138"/>
                                        </p:tgtEl>
                                        <p:attrNameLst>
                                          <p:attrName>ppt_h</p:attrName>
                                        </p:attrNameLst>
                                      </p:cBhvr>
                                      <p:tavLst>
                                        <p:tav tm="0">
                                          <p:val>
                                            <p:fltVal val="0"/>
                                          </p:val>
                                        </p:tav>
                                        <p:tav tm="100000">
                                          <p:val>
                                            <p:strVal val="#ppt_h"/>
                                          </p:val>
                                        </p:tav>
                                      </p:tavLst>
                                    </p:anim>
                                    <p:anim calcmode="lin" valueType="num">
                                      <p:cBhvr>
                                        <p:cTn id="171" dur="1000" fill="hold"/>
                                        <p:tgtEl>
                                          <p:spTgt spid="138"/>
                                        </p:tgtEl>
                                        <p:attrNameLst>
                                          <p:attrName>style.rotation</p:attrName>
                                        </p:attrNameLst>
                                      </p:cBhvr>
                                      <p:tavLst>
                                        <p:tav tm="0">
                                          <p:val>
                                            <p:fltVal val="90"/>
                                          </p:val>
                                        </p:tav>
                                        <p:tav tm="100000">
                                          <p:val>
                                            <p:fltVal val="0"/>
                                          </p:val>
                                        </p:tav>
                                      </p:tavLst>
                                    </p:anim>
                                    <p:animEffect transition="in" filter="fade">
                                      <p:cBhvr>
                                        <p:cTn id="172"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8" grpId="0"/>
      <p:bldP spid="8" grpId="1"/>
      <p:bldP spid="9" grpId="0"/>
      <p:bldP spid="9" grpId="1"/>
      <p:bldP spid="12" grpId="0"/>
      <p:bldP spid="12" grpId="1"/>
      <p:bldP spid="13" grpId="0"/>
      <p:bldP spid="13" grpId="1"/>
      <p:bldP spid="16" grpId="0"/>
      <p:bldP spid="16" grpId="1"/>
      <p:bldP spid="17" grpId="0"/>
      <p:bldP spid="17" grpId="1"/>
      <p:bldP spid="20" grpId="0"/>
      <p:bldP spid="20" grpId="1"/>
      <p:bldP spid="21" grpId="0"/>
      <p:bldP spid="21" grpId="1"/>
      <p:bldP spid="22" grpId="0"/>
      <p:bldP spid="22" grpId="1"/>
      <p:bldP spid="23" grpId="0"/>
      <p:bldP spid="23" grpId="1"/>
      <p:bldP spid="24" grpId="0"/>
      <p:bldP spid="24" grpId="1"/>
      <p:bldP spid="26" grpId="0" animBg="1"/>
      <p:bldP spid="26" grpId="1" animBg="1"/>
      <p:bldP spid="27" grpId="0"/>
      <p:bldP spid="27" grpId="1"/>
      <p:bldP spid="28" grpId="0"/>
      <p:bldP spid="28" grpId="1"/>
      <p:bldP spid="138" grpId="0"/>
      <p:bldP spid="13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custDataLst>
              <p:tags r:id="rId1"/>
            </p:custDataLst>
          </p:nvPr>
        </p:nvSpPr>
        <p:spPr>
          <a:xfrm>
            <a:off x="1" y="456064"/>
            <a:ext cx="856343" cy="40010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a:solidFill>
                <a:schemeClr val="lt1"/>
              </a:solidFill>
              <a:cs typeface="+mn-ea"/>
              <a:sym typeface="+mn-lt"/>
            </a:endParaRPr>
          </a:p>
        </p:txBody>
      </p:sp>
      <p:sp>
        <p:nvSpPr>
          <p:cNvPr id="5" name="燕尾形 4"/>
          <p:cNvSpPr/>
          <p:nvPr>
            <p:custDataLst>
              <p:tags r:id="rId2"/>
            </p:custDataLst>
          </p:nvPr>
        </p:nvSpPr>
        <p:spPr>
          <a:xfrm>
            <a:off x="792467" y="456064"/>
            <a:ext cx="400103" cy="40010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a:solidFill>
                <a:schemeClr val="dk1"/>
              </a:solidFill>
              <a:cs typeface="+mn-ea"/>
              <a:sym typeface="+mn-lt"/>
            </a:endParaRPr>
          </a:p>
        </p:txBody>
      </p:sp>
      <p:sp>
        <p:nvSpPr>
          <p:cNvPr id="15" name="燕尾形 14"/>
          <p:cNvSpPr/>
          <p:nvPr>
            <p:custDataLst>
              <p:tags r:id="rId3"/>
            </p:custDataLst>
          </p:nvPr>
        </p:nvSpPr>
        <p:spPr>
          <a:xfrm>
            <a:off x="1128693" y="456064"/>
            <a:ext cx="400103" cy="40010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a:solidFill>
                <a:schemeClr val="dk1"/>
              </a:solidFill>
              <a:cs typeface="+mn-ea"/>
              <a:sym typeface="+mn-lt"/>
            </a:endParaRPr>
          </a:p>
        </p:txBody>
      </p:sp>
      <p:sp>
        <p:nvSpPr>
          <p:cNvPr id="6" name="任意多边形 5"/>
          <p:cNvSpPr/>
          <p:nvPr>
            <p:custDataLst>
              <p:tags r:id="rId4"/>
            </p:custDataLst>
          </p:nvPr>
        </p:nvSpPr>
        <p:spPr bwMode="auto">
          <a:xfrm>
            <a:off x="2352952" y="2640252"/>
            <a:ext cx="3564576" cy="2136768"/>
          </a:xfrm>
          <a:custGeom>
            <a:avLst/>
            <a:gdLst>
              <a:gd name="connsiteX0" fmla="*/ 1010831 w 3393504"/>
              <a:gd name="connsiteY0" fmla="*/ 0 h 2034218"/>
              <a:gd name="connsiteX1" fmla="*/ 3393504 w 3393504"/>
              <a:gd name="connsiteY1" fmla="*/ 0 h 2034218"/>
              <a:gd name="connsiteX2" fmla="*/ 3393504 w 3393504"/>
              <a:gd name="connsiteY2" fmla="*/ 357872 h 2034218"/>
              <a:gd name="connsiteX3" fmla="*/ 1010831 w 3393504"/>
              <a:gd name="connsiteY3" fmla="*/ 357872 h 2034218"/>
              <a:gd name="connsiteX4" fmla="*/ 1010831 w 3393504"/>
              <a:gd name="connsiteY4" fmla="*/ 357872 h 2034218"/>
              <a:gd name="connsiteX5" fmla="*/ 1010830 w 3393504"/>
              <a:gd name="connsiteY5" fmla="*/ 357872 h 2034218"/>
              <a:gd name="connsiteX6" fmla="*/ 860147 w 3393504"/>
              <a:gd name="connsiteY6" fmla="*/ 379847 h 2034218"/>
              <a:gd name="connsiteX7" fmla="*/ 725161 w 3393504"/>
              <a:gd name="connsiteY7" fmla="*/ 423796 h 2034218"/>
              <a:gd name="connsiteX8" fmla="*/ 599592 w 3393504"/>
              <a:gd name="connsiteY8" fmla="*/ 505416 h 2034218"/>
              <a:gd name="connsiteX9" fmla="*/ 495997 w 3393504"/>
              <a:gd name="connsiteY9" fmla="*/ 609010 h 2034218"/>
              <a:gd name="connsiteX10" fmla="*/ 420656 w 3393504"/>
              <a:gd name="connsiteY10" fmla="*/ 731440 h 2034218"/>
              <a:gd name="connsiteX11" fmla="*/ 370428 w 3393504"/>
              <a:gd name="connsiteY11" fmla="*/ 863287 h 2034218"/>
              <a:gd name="connsiteX12" fmla="*/ 354732 w 3393504"/>
              <a:gd name="connsiteY12" fmla="*/ 1017109 h 2034218"/>
              <a:gd name="connsiteX13" fmla="*/ 370428 w 3393504"/>
              <a:gd name="connsiteY13" fmla="*/ 1170931 h 2034218"/>
              <a:gd name="connsiteX14" fmla="*/ 420656 w 3393504"/>
              <a:gd name="connsiteY14" fmla="*/ 1312196 h 2034218"/>
              <a:gd name="connsiteX15" fmla="*/ 495997 w 3393504"/>
              <a:gd name="connsiteY15" fmla="*/ 1434626 h 2034218"/>
              <a:gd name="connsiteX16" fmla="*/ 599592 w 3393504"/>
              <a:gd name="connsiteY16" fmla="*/ 1535081 h 2034218"/>
              <a:gd name="connsiteX17" fmla="*/ 725161 w 3393504"/>
              <a:gd name="connsiteY17" fmla="*/ 1613562 h 2034218"/>
              <a:gd name="connsiteX18" fmla="*/ 860147 w 3393504"/>
              <a:gd name="connsiteY18" fmla="*/ 1663789 h 2034218"/>
              <a:gd name="connsiteX19" fmla="*/ 1010830 w 3393504"/>
              <a:gd name="connsiteY19" fmla="*/ 1676346 h 2034218"/>
              <a:gd name="connsiteX20" fmla="*/ 1010831 w 3393504"/>
              <a:gd name="connsiteY20" fmla="*/ 1676346 h 2034218"/>
              <a:gd name="connsiteX21" fmla="*/ 1010831 w 3393504"/>
              <a:gd name="connsiteY21" fmla="*/ 2034218 h 2034218"/>
              <a:gd name="connsiteX22" fmla="*/ 835035 w 3393504"/>
              <a:gd name="connsiteY22" fmla="*/ 2015383 h 2034218"/>
              <a:gd name="connsiteX23" fmla="*/ 662377 w 3393504"/>
              <a:gd name="connsiteY23" fmla="*/ 1971434 h 2034218"/>
              <a:gd name="connsiteX24" fmla="*/ 502276 w 3393504"/>
              <a:gd name="connsiteY24" fmla="*/ 1896092 h 2034218"/>
              <a:gd name="connsiteX25" fmla="*/ 364151 w 3393504"/>
              <a:gd name="connsiteY25" fmla="*/ 1798776 h 2034218"/>
              <a:gd name="connsiteX26" fmla="*/ 241721 w 3393504"/>
              <a:gd name="connsiteY26" fmla="*/ 1670068 h 2034218"/>
              <a:gd name="connsiteX27" fmla="*/ 138126 w 3393504"/>
              <a:gd name="connsiteY27" fmla="*/ 1528803 h 2034218"/>
              <a:gd name="connsiteX28" fmla="*/ 62785 w 3393504"/>
              <a:gd name="connsiteY28" fmla="*/ 1378120 h 2034218"/>
              <a:gd name="connsiteX29" fmla="*/ 18836 w 3393504"/>
              <a:gd name="connsiteY29" fmla="*/ 1202323 h 2034218"/>
              <a:gd name="connsiteX30" fmla="*/ 0 w 3393504"/>
              <a:gd name="connsiteY30" fmla="*/ 1017109 h 2034218"/>
              <a:gd name="connsiteX31" fmla="*/ 18836 w 3393504"/>
              <a:gd name="connsiteY31" fmla="*/ 838173 h 2034218"/>
              <a:gd name="connsiteX32" fmla="*/ 62785 w 3393504"/>
              <a:gd name="connsiteY32" fmla="*/ 665516 h 2034218"/>
              <a:gd name="connsiteX33" fmla="*/ 138126 w 3393504"/>
              <a:gd name="connsiteY33" fmla="*/ 505415 h 2034218"/>
              <a:gd name="connsiteX34" fmla="*/ 241721 w 3393504"/>
              <a:gd name="connsiteY34" fmla="*/ 364150 h 2034218"/>
              <a:gd name="connsiteX35" fmla="*/ 364151 w 3393504"/>
              <a:gd name="connsiteY35" fmla="*/ 244860 h 2034218"/>
              <a:gd name="connsiteX36" fmla="*/ 502276 w 3393504"/>
              <a:gd name="connsiteY36" fmla="*/ 141265 h 2034218"/>
              <a:gd name="connsiteX37" fmla="*/ 662377 w 3393504"/>
              <a:gd name="connsiteY37" fmla="*/ 65924 h 2034218"/>
              <a:gd name="connsiteX38" fmla="*/ 835035 w 3393504"/>
              <a:gd name="connsiteY38" fmla="*/ 18835 h 203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93504" h="2034218">
                <a:moveTo>
                  <a:pt x="1010831" y="0"/>
                </a:moveTo>
                <a:lnTo>
                  <a:pt x="3393504" y="0"/>
                </a:lnTo>
                <a:lnTo>
                  <a:pt x="3393504" y="357872"/>
                </a:lnTo>
                <a:lnTo>
                  <a:pt x="1010831" y="357872"/>
                </a:lnTo>
                <a:lnTo>
                  <a:pt x="1010831" y="357872"/>
                </a:lnTo>
                <a:lnTo>
                  <a:pt x="1010830" y="357872"/>
                </a:lnTo>
                <a:lnTo>
                  <a:pt x="860147" y="379847"/>
                </a:lnTo>
                <a:lnTo>
                  <a:pt x="725161" y="423796"/>
                </a:lnTo>
                <a:lnTo>
                  <a:pt x="599592" y="505416"/>
                </a:lnTo>
                <a:lnTo>
                  <a:pt x="495997" y="609010"/>
                </a:lnTo>
                <a:lnTo>
                  <a:pt x="420656" y="731440"/>
                </a:lnTo>
                <a:lnTo>
                  <a:pt x="370428" y="863287"/>
                </a:lnTo>
                <a:lnTo>
                  <a:pt x="354732" y="1017109"/>
                </a:lnTo>
                <a:lnTo>
                  <a:pt x="370428" y="1170931"/>
                </a:lnTo>
                <a:lnTo>
                  <a:pt x="420656" y="1312196"/>
                </a:lnTo>
                <a:lnTo>
                  <a:pt x="495997" y="1434626"/>
                </a:lnTo>
                <a:lnTo>
                  <a:pt x="599592" y="1535081"/>
                </a:lnTo>
                <a:lnTo>
                  <a:pt x="725161" y="1613562"/>
                </a:lnTo>
                <a:lnTo>
                  <a:pt x="860147" y="1663789"/>
                </a:lnTo>
                <a:lnTo>
                  <a:pt x="1010830" y="1676346"/>
                </a:lnTo>
                <a:lnTo>
                  <a:pt x="1010831" y="1676346"/>
                </a:lnTo>
                <a:lnTo>
                  <a:pt x="1010831" y="2034218"/>
                </a:lnTo>
                <a:lnTo>
                  <a:pt x="835035" y="2015383"/>
                </a:lnTo>
                <a:lnTo>
                  <a:pt x="662377" y="1971434"/>
                </a:lnTo>
                <a:lnTo>
                  <a:pt x="502276" y="1896092"/>
                </a:lnTo>
                <a:lnTo>
                  <a:pt x="364151" y="1798776"/>
                </a:lnTo>
                <a:lnTo>
                  <a:pt x="241721" y="1670068"/>
                </a:lnTo>
                <a:lnTo>
                  <a:pt x="138126" y="1528803"/>
                </a:lnTo>
                <a:lnTo>
                  <a:pt x="62785" y="1378120"/>
                </a:lnTo>
                <a:lnTo>
                  <a:pt x="18836" y="1202323"/>
                </a:lnTo>
                <a:lnTo>
                  <a:pt x="0" y="1017109"/>
                </a:lnTo>
                <a:lnTo>
                  <a:pt x="18836" y="838173"/>
                </a:lnTo>
                <a:lnTo>
                  <a:pt x="62785" y="665516"/>
                </a:lnTo>
                <a:lnTo>
                  <a:pt x="138126" y="505415"/>
                </a:lnTo>
                <a:lnTo>
                  <a:pt x="241721" y="364150"/>
                </a:lnTo>
                <a:lnTo>
                  <a:pt x="364151" y="244860"/>
                </a:lnTo>
                <a:lnTo>
                  <a:pt x="502276" y="141265"/>
                </a:lnTo>
                <a:lnTo>
                  <a:pt x="662377" y="65924"/>
                </a:lnTo>
                <a:lnTo>
                  <a:pt x="835035" y="18835"/>
                </a:lnTo>
                <a:close/>
              </a:path>
            </a:pathLst>
          </a:custGeom>
          <a:solidFill>
            <a:srgbClr val="31AB78"/>
          </a:solidFill>
          <a:ln w="0">
            <a:solidFill>
              <a:schemeClr val="lt1"/>
            </a:solidFill>
            <a:prstDash val="solid"/>
            <a:round/>
          </a:ln>
        </p:spPr>
        <p:txBody>
          <a:bodyPr vert="horz" wrap="square" lIns="86698" tIns="43349" rIns="86698" bIns="43349" numCol="1" anchor="t" anchorCtr="0" compatLnSpc="1">
            <a:noAutofit/>
          </a:bodyPr>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7" name="Freeform 86"/>
          <p:cNvSpPr/>
          <p:nvPr>
            <p:custDataLst>
              <p:tags r:id="rId5"/>
            </p:custDataLst>
          </p:nvPr>
        </p:nvSpPr>
        <p:spPr bwMode="auto">
          <a:xfrm>
            <a:off x="1977041" y="2264047"/>
            <a:ext cx="3940487" cy="2891888"/>
          </a:xfrm>
          <a:custGeom>
            <a:avLst/>
            <a:gdLst>
              <a:gd name="T0" fmla="*/ 436 w 1195"/>
              <a:gd name="T1" fmla="*/ 0 h 877"/>
              <a:gd name="T2" fmla="*/ 1195 w 1195"/>
              <a:gd name="T3" fmla="*/ 0 h 877"/>
              <a:gd name="T4" fmla="*/ 1195 w 1195"/>
              <a:gd name="T5" fmla="*/ 114 h 877"/>
              <a:gd name="T6" fmla="*/ 436 w 1195"/>
              <a:gd name="T7" fmla="*/ 114 h 877"/>
              <a:gd name="T8" fmla="*/ 380 w 1195"/>
              <a:gd name="T9" fmla="*/ 120 h 877"/>
              <a:gd name="T10" fmla="*/ 325 w 1195"/>
              <a:gd name="T11" fmla="*/ 135 h 877"/>
              <a:gd name="T12" fmla="*/ 274 w 1195"/>
              <a:gd name="T13" fmla="*/ 159 h 877"/>
              <a:gd name="T14" fmla="*/ 230 w 1195"/>
              <a:gd name="T15" fmla="*/ 192 h 877"/>
              <a:gd name="T16" fmla="*/ 191 w 1195"/>
              <a:gd name="T17" fmla="*/ 230 h 877"/>
              <a:gd name="T18" fmla="*/ 158 w 1195"/>
              <a:gd name="T19" fmla="*/ 275 h 877"/>
              <a:gd name="T20" fmla="*/ 134 w 1195"/>
              <a:gd name="T21" fmla="*/ 326 h 877"/>
              <a:gd name="T22" fmla="*/ 120 w 1195"/>
              <a:gd name="T23" fmla="*/ 381 h 877"/>
              <a:gd name="T24" fmla="*/ 114 w 1195"/>
              <a:gd name="T25" fmla="*/ 438 h 877"/>
              <a:gd name="T26" fmla="*/ 120 w 1195"/>
              <a:gd name="T27" fmla="*/ 497 h 877"/>
              <a:gd name="T28" fmla="*/ 134 w 1195"/>
              <a:gd name="T29" fmla="*/ 553 h 877"/>
              <a:gd name="T30" fmla="*/ 158 w 1195"/>
              <a:gd name="T31" fmla="*/ 601 h 877"/>
              <a:gd name="T32" fmla="*/ 191 w 1195"/>
              <a:gd name="T33" fmla="*/ 646 h 877"/>
              <a:gd name="T34" fmla="*/ 230 w 1195"/>
              <a:gd name="T35" fmla="*/ 687 h 877"/>
              <a:gd name="T36" fmla="*/ 274 w 1195"/>
              <a:gd name="T37" fmla="*/ 718 h 877"/>
              <a:gd name="T38" fmla="*/ 325 w 1195"/>
              <a:gd name="T39" fmla="*/ 742 h 877"/>
              <a:gd name="T40" fmla="*/ 380 w 1195"/>
              <a:gd name="T41" fmla="*/ 756 h 877"/>
              <a:gd name="T42" fmla="*/ 436 w 1195"/>
              <a:gd name="T43" fmla="*/ 762 h 877"/>
              <a:gd name="T44" fmla="*/ 436 w 1195"/>
              <a:gd name="T45" fmla="*/ 877 h 877"/>
              <a:gd name="T46" fmla="*/ 365 w 1195"/>
              <a:gd name="T47" fmla="*/ 870 h 877"/>
              <a:gd name="T48" fmla="*/ 299 w 1195"/>
              <a:gd name="T49" fmla="*/ 854 h 877"/>
              <a:gd name="T50" fmla="*/ 236 w 1195"/>
              <a:gd name="T51" fmla="*/ 828 h 877"/>
              <a:gd name="T52" fmla="*/ 179 w 1195"/>
              <a:gd name="T53" fmla="*/ 791 h 877"/>
              <a:gd name="T54" fmla="*/ 128 w 1195"/>
              <a:gd name="T55" fmla="*/ 748 h 877"/>
              <a:gd name="T56" fmla="*/ 85 w 1195"/>
              <a:gd name="T57" fmla="*/ 697 h 877"/>
              <a:gd name="T58" fmla="*/ 49 w 1195"/>
              <a:gd name="T59" fmla="*/ 640 h 877"/>
              <a:gd name="T60" fmla="*/ 23 w 1195"/>
              <a:gd name="T61" fmla="*/ 577 h 877"/>
              <a:gd name="T62" fmla="*/ 6 w 1195"/>
              <a:gd name="T63" fmla="*/ 510 h 877"/>
              <a:gd name="T64" fmla="*/ 0 w 1195"/>
              <a:gd name="T65" fmla="*/ 438 h 877"/>
              <a:gd name="T66" fmla="*/ 6 w 1195"/>
              <a:gd name="T67" fmla="*/ 367 h 877"/>
              <a:gd name="T68" fmla="*/ 23 w 1195"/>
              <a:gd name="T69" fmla="*/ 300 h 877"/>
              <a:gd name="T70" fmla="*/ 49 w 1195"/>
              <a:gd name="T71" fmla="*/ 237 h 877"/>
              <a:gd name="T72" fmla="*/ 85 w 1195"/>
              <a:gd name="T73" fmla="*/ 180 h 877"/>
              <a:gd name="T74" fmla="*/ 128 w 1195"/>
              <a:gd name="T75" fmla="*/ 129 h 877"/>
              <a:gd name="T76" fmla="*/ 179 w 1195"/>
              <a:gd name="T77" fmla="*/ 86 h 877"/>
              <a:gd name="T78" fmla="*/ 236 w 1195"/>
              <a:gd name="T79" fmla="*/ 49 h 877"/>
              <a:gd name="T80" fmla="*/ 299 w 1195"/>
              <a:gd name="T81" fmla="*/ 23 h 877"/>
              <a:gd name="T82" fmla="*/ 365 w 1195"/>
              <a:gd name="T83" fmla="*/ 6 h 877"/>
              <a:gd name="T84" fmla="*/ 436 w 1195"/>
              <a:gd name="T85"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5" h="877">
                <a:moveTo>
                  <a:pt x="436" y="0"/>
                </a:moveTo>
                <a:lnTo>
                  <a:pt x="1195" y="0"/>
                </a:lnTo>
                <a:lnTo>
                  <a:pt x="1195" y="114"/>
                </a:lnTo>
                <a:lnTo>
                  <a:pt x="436" y="114"/>
                </a:lnTo>
                <a:lnTo>
                  <a:pt x="380" y="120"/>
                </a:lnTo>
                <a:lnTo>
                  <a:pt x="325" y="135"/>
                </a:lnTo>
                <a:lnTo>
                  <a:pt x="274" y="159"/>
                </a:lnTo>
                <a:lnTo>
                  <a:pt x="230" y="192"/>
                </a:lnTo>
                <a:lnTo>
                  <a:pt x="191" y="230"/>
                </a:lnTo>
                <a:lnTo>
                  <a:pt x="158" y="275"/>
                </a:lnTo>
                <a:lnTo>
                  <a:pt x="134" y="326"/>
                </a:lnTo>
                <a:lnTo>
                  <a:pt x="120" y="381"/>
                </a:lnTo>
                <a:lnTo>
                  <a:pt x="114" y="438"/>
                </a:lnTo>
                <a:lnTo>
                  <a:pt x="120" y="497"/>
                </a:lnTo>
                <a:lnTo>
                  <a:pt x="134" y="553"/>
                </a:lnTo>
                <a:lnTo>
                  <a:pt x="158" y="601"/>
                </a:lnTo>
                <a:lnTo>
                  <a:pt x="191" y="646"/>
                </a:lnTo>
                <a:lnTo>
                  <a:pt x="230" y="687"/>
                </a:lnTo>
                <a:lnTo>
                  <a:pt x="274" y="718"/>
                </a:lnTo>
                <a:lnTo>
                  <a:pt x="325" y="742"/>
                </a:lnTo>
                <a:lnTo>
                  <a:pt x="380" y="756"/>
                </a:lnTo>
                <a:lnTo>
                  <a:pt x="436" y="762"/>
                </a:lnTo>
                <a:lnTo>
                  <a:pt x="436" y="877"/>
                </a:lnTo>
                <a:lnTo>
                  <a:pt x="365" y="870"/>
                </a:lnTo>
                <a:lnTo>
                  <a:pt x="299" y="854"/>
                </a:lnTo>
                <a:lnTo>
                  <a:pt x="236" y="828"/>
                </a:lnTo>
                <a:lnTo>
                  <a:pt x="179" y="791"/>
                </a:lnTo>
                <a:lnTo>
                  <a:pt x="128" y="748"/>
                </a:lnTo>
                <a:lnTo>
                  <a:pt x="85" y="697"/>
                </a:lnTo>
                <a:lnTo>
                  <a:pt x="49" y="640"/>
                </a:lnTo>
                <a:lnTo>
                  <a:pt x="23" y="577"/>
                </a:lnTo>
                <a:lnTo>
                  <a:pt x="6" y="510"/>
                </a:lnTo>
                <a:lnTo>
                  <a:pt x="0" y="438"/>
                </a:lnTo>
                <a:lnTo>
                  <a:pt x="6" y="367"/>
                </a:lnTo>
                <a:lnTo>
                  <a:pt x="23" y="300"/>
                </a:lnTo>
                <a:lnTo>
                  <a:pt x="49" y="237"/>
                </a:lnTo>
                <a:lnTo>
                  <a:pt x="85" y="180"/>
                </a:lnTo>
                <a:lnTo>
                  <a:pt x="128" y="129"/>
                </a:lnTo>
                <a:lnTo>
                  <a:pt x="179" y="86"/>
                </a:lnTo>
                <a:lnTo>
                  <a:pt x="236" y="49"/>
                </a:lnTo>
                <a:lnTo>
                  <a:pt x="299" y="23"/>
                </a:lnTo>
                <a:lnTo>
                  <a:pt x="365" y="6"/>
                </a:lnTo>
                <a:lnTo>
                  <a:pt x="436" y="0"/>
                </a:lnTo>
                <a:close/>
              </a:path>
            </a:pathLst>
          </a:custGeom>
          <a:solidFill>
            <a:srgbClr val="BADFEB"/>
          </a:solidFill>
          <a:ln w="0">
            <a:solidFill>
              <a:schemeClr val="lt1"/>
            </a:solid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8" name="Freeform 87"/>
          <p:cNvSpPr/>
          <p:nvPr>
            <p:custDataLst>
              <p:tags r:id="rId6"/>
            </p:custDataLst>
          </p:nvPr>
        </p:nvSpPr>
        <p:spPr bwMode="auto">
          <a:xfrm>
            <a:off x="1611020" y="1894729"/>
            <a:ext cx="4306508" cy="3630524"/>
          </a:xfrm>
          <a:custGeom>
            <a:avLst/>
            <a:gdLst>
              <a:gd name="T0" fmla="*/ 547 w 1306"/>
              <a:gd name="T1" fmla="*/ 0 h 1101"/>
              <a:gd name="T2" fmla="*/ 1306 w 1306"/>
              <a:gd name="T3" fmla="*/ 0 h 1101"/>
              <a:gd name="T4" fmla="*/ 1306 w 1306"/>
              <a:gd name="T5" fmla="*/ 114 h 1101"/>
              <a:gd name="T6" fmla="*/ 547 w 1306"/>
              <a:gd name="T7" fmla="*/ 114 h 1101"/>
              <a:gd name="T8" fmla="*/ 476 w 1306"/>
              <a:gd name="T9" fmla="*/ 118 h 1101"/>
              <a:gd name="T10" fmla="*/ 410 w 1306"/>
              <a:gd name="T11" fmla="*/ 135 h 1101"/>
              <a:gd name="T12" fmla="*/ 347 w 1306"/>
              <a:gd name="T13" fmla="*/ 163 h 1101"/>
              <a:gd name="T14" fmla="*/ 290 w 1306"/>
              <a:gd name="T15" fmla="*/ 198 h 1101"/>
              <a:gd name="T16" fmla="*/ 239 w 1306"/>
              <a:gd name="T17" fmla="*/ 241 h 1101"/>
              <a:gd name="T18" fmla="*/ 196 w 1306"/>
              <a:gd name="T19" fmla="*/ 292 h 1101"/>
              <a:gd name="T20" fmla="*/ 160 w 1306"/>
              <a:gd name="T21" fmla="*/ 349 h 1101"/>
              <a:gd name="T22" fmla="*/ 134 w 1306"/>
              <a:gd name="T23" fmla="*/ 412 h 1101"/>
              <a:gd name="T24" fmla="*/ 117 w 1306"/>
              <a:gd name="T25" fmla="*/ 479 h 1101"/>
              <a:gd name="T26" fmla="*/ 111 w 1306"/>
              <a:gd name="T27" fmla="*/ 550 h 1101"/>
              <a:gd name="T28" fmla="*/ 117 w 1306"/>
              <a:gd name="T29" fmla="*/ 622 h 1101"/>
              <a:gd name="T30" fmla="*/ 134 w 1306"/>
              <a:gd name="T31" fmla="*/ 689 h 1101"/>
              <a:gd name="T32" fmla="*/ 160 w 1306"/>
              <a:gd name="T33" fmla="*/ 752 h 1101"/>
              <a:gd name="T34" fmla="*/ 196 w 1306"/>
              <a:gd name="T35" fmla="*/ 809 h 1101"/>
              <a:gd name="T36" fmla="*/ 239 w 1306"/>
              <a:gd name="T37" fmla="*/ 860 h 1101"/>
              <a:gd name="T38" fmla="*/ 290 w 1306"/>
              <a:gd name="T39" fmla="*/ 903 h 1101"/>
              <a:gd name="T40" fmla="*/ 347 w 1306"/>
              <a:gd name="T41" fmla="*/ 940 h 1101"/>
              <a:gd name="T42" fmla="*/ 410 w 1306"/>
              <a:gd name="T43" fmla="*/ 966 h 1101"/>
              <a:gd name="T44" fmla="*/ 476 w 1306"/>
              <a:gd name="T45" fmla="*/ 982 h 1101"/>
              <a:gd name="T46" fmla="*/ 547 w 1306"/>
              <a:gd name="T47" fmla="*/ 989 h 1101"/>
              <a:gd name="T48" fmla="*/ 547 w 1306"/>
              <a:gd name="T49" fmla="*/ 1101 h 1101"/>
              <a:gd name="T50" fmla="*/ 466 w 1306"/>
              <a:gd name="T51" fmla="*/ 1095 h 1101"/>
              <a:gd name="T52" fmla="*/ 389 w 1306"/>
              <a:gd name="T53" fmla="*/ 1078 h 1101"/>
              <a:gd name="T54" fmla="*/ 316 w 1306"/>
              <a:gd name="T55" fmla="*/ 1050 h 1101"/>
              <a:gd name="T56" fmla="*/ 249 w 1306"/>
              <a:gd name="T57" fmla="*/ 1013 h 1101"/>
              <a:gd name="T58" fmla="*/ 188 w 1306"/>
              <a:gd name="T59" fmla="*/ 966 h 1101"/>
              <a:gd name="T60" fmla="*/ 134 w 1306"/>
              <a:gd name="T61" fmla="*/ 911 h 1101"/>
              <a:gd name="T62" fmla="*/ 87 w 1306"/>
              <a:gd name="T63" fmla="*/ 850 h 1101"/>
              <a:gd name="T64" fmla="*/ 50 w 1306"/>
              <a:gd name="T65" fmla="*/ 783 h 1101"/>
              <a:gd name="T66" fmla="*/ 22 w 1306"/>
              <a:gd name="T67" fmla="*/ 709 h 1101"/>
              <a:gd name="T68" fmla="*/ 6 w 1306"/>
              <a:gd name="T69" fmla="*/ 632 h 1101"/>
              <a:gd name="T70" fmla="*/ 0 w 1306"/>
              <a:gd name="T71" fmla="*/ 550 h 1101"/>
              <a:gd name="T72" fmla="*/ 6 w 1306"/>
              <a:gd name="T73" fmla="*/ 469 h 1101"/>
              <a:gd name="T74" fmla="*/ 22 w 1306"/>
              <a:gd name="T75" fmla="*/ 391 h 1101"/>
              <a:gd name="T76" fmla="*/ 50 w 1306"/>
              <a:gd name="T77" fmla="*/ 318 h 1101"/>
              <a:gd name="T78" fmla="*/ 87 w 1306"/>
              <a:gd name="T79" fmla="*/ 251 h 1101"/>
              <a:gd name="T80" fmla="*/ 134 w 1306"/>
              <a:gd name="T81" fmla="*/ 190 h 1101"/>
              <a:gd name="T82" fmla="*/ 188 w 1306"/>
              <a:gd name="T83" fmla="*/ 135 h 1101"/>
              <a:gd name="T84" fmla="*/ 249 w 1306"/>
              <a:gd name="T85" fmla="*/ 88 h 1101"/>
              <a:gd name="T86" fmla="*/ 316 w 1306"/>
              <a:gd name="T87" fmla="*/ 51 h 1101"/>
              <a:gd name="T88" fmla="*/ 389 w 1306"/>
              <a:gd name="T89" fmla="*/ 22 h 1101"/>
              <a:gd name="T90" fmla="*/ 466 w 1306"/>
              <a:gd name="T91" fmla="*/ 6 h 1101"/>
              <a:gd name="T92" fmla="*/ 547 w 1306"/>
              <a:gd name="T93"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1101">
                <a:moveTo>
                  <a:pt x="547" y="0"/>
                </a:moveTo>
                <a:lnTo>
                  <a:pt x="1306" y="0"/>
                </a:lnTo>
                <a:lnTo>
                  <a:pt x="1306" y="114"/>
                </a:lnTo>
                <a:lnTo>
                  <a:pt x="547" y="114"/>
                </a:lnTo>
                <a:lnTo>
                  <a:pt x="476" y="118"/>
                </a:lnTo>
                <a:lnTo>
                  <a:pt x="410" y="135"/>
                </a:lnTo>
                <a:lnTo>
                  <a:pt x="347" y="163"/>
                </a:lnTo>
                <a:lnTo>
                  <a:pt x="290" y="198"/>
                </a:lnTo>
                <a:lnTo>
                  <a:pt x="239" y="241"/>
                </a:lnTo>
                <a:lnTo>
                  <a:pt x="196" y="292"/>
                </a:lnTo>
                <a:lnTo>
                  <a:pt x="160" y="349"/>
                </a:lnTo>
                <a:lnTo>
                  <a:pt x="134" y="412"/>
                </a:lnTo>
                <a:lnTo>
                  <a:pt x="117" y="479"/>
                </a:lnTo>
                <a:lnTo>
                  <a:pt x="111" y="550"/>
                </a:lnTo>
                <a:lnTo>
                  <a:pt x="117" y="622"/>
                </a:lnTo>
                <a:lnTo>
                  <a:pt x="134" y="689"/>
                </a:lnTo>
                <a:lnTo>
                  <a:pt x="160" y="752"/>
                </a:lnTo>
                <a:lnTo>
                  <a:pt x="196" y="809"/>
                </a:lnTo>
                <a:lnTo>
                  <a:pt x="239" y="860"/>
                </a:lnTo>
                <a:lnTo>
                  <a:pt x="290" y="903"/>
                </a:lnTo>
                <a:lnTo>
                  <a:pt x="347" y="940"/>
                </a:lnTo>
                <a:lnTo>
                  <a:pt x="410" y="966"/>
                </a:lnTo>
                <a:lnTo>
                  <a:pt x="476" y="982"/>
                </a:lnTo>
                <a:lnTo>
                  <a:pt x="547" y="989"/>
                </a:lnTo>
                <a:lnTo>
                  <a:pt x="547" y="1101"/>
                </a:lnTo>
                <a:lnTo>
                  <a:pt x="466" y="1095"/>
                </a:lnTo>
                <a:lnTo>
                  <a:pt x="389" y="1078"/>
                </a:lnTo>
                <a:lnTo>
                  <a:pt x="316" y="1050"/>
                </a:lnTo>
                <a:lnTo>
                  <a:pt x="249" y="1013"/>
                </a:lnTo>
                <a:lnTo>
                  <a:pt x="188" y="966"/>
                </a:lnTo>
                <a:lnTo>
                  <a:pt x="134" y="911"/>
                </a:lnTo>
                <a:lnTo>
                  <a:pt x="87" y="850"/>
                </a:lnTo>
                <a:lnTo>
                  <a:pt x="50" y="783"/>
                </a:lnTo>
                <a:lnTo>
                  <a:pt x="22" y="709"/>
                </a:lnTo>
                <a:lnTo>
                  <a:pt x="6" y="632"/>
                </a:lnTo>
                <a:lnTo>
                  <a:pt x="0" y="550"/>
                </a:lnTo>
                <a:lnTo>
                  <a:pt x="6" y="469"/>
                </a:lnTo>
                <a:lnTo>
                  <a:pt x="22" y="391"/>
                </a:lnTo>
                <a:lnTo>
                  <a:pt x="50" y="318"/>
                </a:lnTo>
                <a:lnTo>
                  <a:pt x="87" y="251"/>
                </a:lnTo>
                <a:lnTo>
                  <a:pt x="134" y="190"/>
                </a:lnTo>
                <a:lnTo>
                  <a:pt x="188" y="135"/>
                </a:lnTo>
                <a:lnTo>
                  <a:pt x="249" y="88"/>
                </a:lnTo>
                <a:lnTo>
                  <a:pt x="316" y="51"/>
                </a:lnTo>
                <a:lnTo>
                  <a:pt x="389" y="22"/>
                </a:lnTo>
                <a:lnTo>
                  <a:pt x="466" y="6"/>
                </a:lnTo>
                <a:lnTo>
                  <a:pt x="547" y="0"/>
                </a:lnTo>
                <a:close/>
              </a:path>
            </a:pathLst>
          </a:custGeom>
          <a:solidFill>
            <a:srgbClr val="5CD2A3"/>
          </a:solidFill>
          <a:ln w="0">
            <a:solidFill>
              <a:schemeClr val="lt1"/>
            </a:solid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9" name="Freeform 88"/>
          <p:cNvSpPr/>
          <p:nvPr>
            <p:custDataLst>
              <p:tags r:id="rId7"/>
            </p:custDataLst>
          </p:nvPr>
        </p:nvSpPr>
        <p:spPr bwMode="auto">
          <a:xfrm>
            <a:off x="1235109" y="1518817"/>
            <a:ext cx="4682419" cy="4382347"/>
          </a:xfrm>
          <a:custGeom>
            <a:avLst/>
            <a:gdLst>
              <a:gd name="T0" fmla="*/ 661 w 1420"/>
              <a:gd name="T1" fmla="*/ 0 h 1329"/>
              <a:gd name="T2" fmla="*/ 1420 w 1420"/>
              <a:gd name="T3" fmla="*/ 0 h 1329"/>
              <a:gd name="T4" fmla="*/ 1420 w 1420"/>
              <a:gd name="T5" fmla="*/ 114 h 1329"/>
              <a:gd name="T6" fmla="*/ 661 w 1420"/>
              <a:gd name="T7" fmla="*/ 114 h 1329"/>
              <a:gd name="T8" fmla="*/ 580 w 1420"/>
              <a:gd name="T9" fmla="*/ 120 h 1329"/>
              <a:gd name="T10" fmla="*/ 503 w 1420"/>
              <a:gd name="T11" fmla="*/ 136 h 1329"/>
              <a:gd name="T12" fmla="*/ 430 w 1420"/>
              <a:gd name="T13" fmla="*/ 165 h 1329"/>
              <a:gd name="T14" fmla="*/ 363 w 1420"/>
              <a:gd name="T15" fmla="*/ 202 h 1329"/>
              <a:gd name="T16" fmla="*/ 302 w 1420"/>
              <a:gd name="T17" fmla="*/ 249 h 1329"/>
              <a:gd name="T18" fmla="*/ 248 w 1420"/>
              <a:gd name="T19" fmla="*/ 304 h 1329"/>
              <a:gd name="T20" fmla="*/ 201 w 1420"/>
              <a:gd name="T21" fmla="*/ 365 h 1329"/>
              <a:gd name="T22" fmla="*/ 164 w 1420"/>
              <a:gd name="T23" fmla="*/ 432 h 1329"/>
              <a:gd name="T24" fmla="*/ 136 w 1420"/>
              <a:gd name="T25" fmla="*/ 505 h 1329"/>
              <a:gd name="T26" fmla="*/ 120 w 1420"/>
              <a:gd name="T27" fmla="*/ 583 h 1329"/>
              <a:gd name="T28" fmla="*/ 114 w 1420"/>
              <a:gd name="T29" fmla="*/ 664 h 1329"/>
              <a:gd name="T30" fmla="*/ 120 w 1420"/>
              <a:gd name="T31" fmla="*/ 746 h 1329"/>
              <a:gd name="T32" fmla="*/ 136 w 1420"/>
              <a:gd name="T33" fmla="*/ 823 h 1329"/>
              <a:gd name="T34" fmla="*/ 164 w 1420"/>
              <a:gd name="T35" fmla="*/ 897 h 1329"/>
              <a:gd name="T36" fmla="*/ 201 w 1420"/>
              <a:gd name="T37" fmla="*/ 964 h 1329"/>
              <a:gd name="T38" fmla="*/ 248 w 1420"/>
              <a:gd name="T39" fmla="*/ 1025 h 1329"/>
              <a:gd name="T40" fmla="*/ 302 w 1420"/>
              <a:gd name="T41" fmla="*/ 1080 h 1329"/>
              <a:gd name="T42" fmla="*/ 363 w 1420"/>
              <a:gd name="T43" fmla="*/ 1127 h 1329"/>
              <a:gd name="T44" fmla="*/ 430 w 1420"/>
              <a:gd name="T45" fmla="*/ 1164 h 1329"/>
              <a:gd name="T46" fmla="*/ 503 w 1420"/>
              <a:gd name="T47" fmla="*/ 1192 h 1329"/>
              <a:gd name="T48" fmla="*/ 580 w 1420"/>
              <a:gd name="T49" fmla="*/ 1209 h 1329"/>
              <a:gd name="T50" fmla="*/ 661 w 1420"/>
              <a:gd name="T51" fmla="*/ 1215 h 1329"/>
              <a:gd name="T52" fmla="*/ 661 w 1420"/>
              <a:gd name="T53" fmla="*/ 1329 h 1329"/>
              <a:gd name="T54" fmla="*/ 572 w 1420"/>
              <a:gd name="T55" fmla="*/ 1323 h 1329"/>
              <a:gd name="T56" fmla="*/ 485 w 1420"/>
              <a:gd name="T57" fmla="*/ 1306 h 1329"/>
              <a:gd name="T58" fmla="*/ 404 w 1420"/>
              <a:gd name="T59" fmla="*/ 1278 h 1329"/>
              <a:gd name="T60" fmla="*/ 327 w 1420"/>
              <a:gd name="T61" fmla="*/ 1239 h 1329"/>
              <a:gd name="T62" fmla="*/ 258 w 1420"/>
              <a:gd name="T63" fmla="*/ 1190 h 1329"/>
              <a:gd name="T64" fmla="*/ 195 w 1420"/>
              <a:gd name="T65" fmla="*/ 1135 h 1329"/>
              <a:gd name="T66" fmla="*/ 138 w 1420"/>
              <a:gd name="T67" fmla="*/ 1070 h 1329"/>
              <a:gd name="T68" fmla="*/ 91 w 1420"/>
              <a:gd name="T69" fmla="*/ 1001 h 1329"/>
              <a:gd name="T70" fmla="*/ 53 w 1420"/>
              <a:gd name="T71" fmla="*/ 923 h 1329"/>
              <a:gd name="T72" fmla="*/ 24 w 1420"/>
              <a:gd name="T73" fmla="*/ 842 h 1329"/>
              <a:gd name="T74" fmla="*/ 6 w 1420"/>
              <a:gd name="T75" fmla="*/ 754 h 1329"/>
              <a:gd name="T76" fmla="*/ 0 w 1420"/>
              <a:gd name="T77" fmla="*/ 664 h 1329"/>
              <a:gd name="T78" fmla="*/ 6 w 1420"/>
              <a:gd name="T79" fmla="*/ 575 h 1329"/>
              <a:gd name="T80" fmla="*/ 24 w 1420"/>
              <a:gd name="T81" fmla="*/ 487 h 1329"/>
              <a:gd name="T82" fmla="*/ 53 w 1420"/>
              <a:gd name="T83" fmla="*/ 406 h 1329"/>
              <a:gd name="T84" fmla="*/ 91 w 1420"/>
              <a:gd name="T85" fmla="*/ 330 h 1329"/>
              <a:gd name="T86" fmla="*/ 138 w 1420"/>
              <a:gd name="T87" fmla="*/ 259 h 1329"/>
              <a:gd name="T88" fmla="*/ 195 w 1420"/>
              <a:gd name="T89" fmla="*/ 196 h 1329"/>
              <a:gd name="T90" fmla="*/ 258 w 1420"/>
              <a:gd name="T91" fmla="*/ 139 h 1329"/>
              <a:gd name="T92" fmla="*/ 327 w 1420"/>
              <a:gd name="T93" fmla="*/ 92 h 1329"/>
              <a:gd name="T94" fmla="*/ 404 w 1420"/>
              <a:gd name="T95" fmla="*/ 53 h 1329"/>
              <a:gd name="T96" fmla="*/ 485 w 1420"/>
              <a:gd name="T97" fmla="*/ 24 h 1329"/>
              <a:gd name="T98" fmla="*/ 572 w 1420"/>
              <a:gd name="T99" fmla="*/ 6 h 1329"/>
              <a:gd name="T100" fmla="*/ 661 w 1420"/>
              <a:gd name="T101" fmla="*/ 0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0" h="1329">
                <a:moveTo>
                  <a:pt x="661" y="0"/>
                </a:moveTo>
                <a:lnTo>
                  <a:pt x="1420" y="0"/>
                </a:lnTo>
                <a:lnTo>
                  <a:pt x="1420" y="114"/>
                </a:lnTo>
                <a:lnTo>
                  <a:pt x="661" y="114"/>
                </a:lnTo>
                <a:lnTo>
                  <a:pt x="580" y="120"/>
                </a:lnTo>
                <a:lnTo>
                  <a:pt x="503" y="136"/>
                </a:lnTo>
                <a:lnTo>
                  <a:pt x="430" y="165"/>
                </a:lnTo>
                <a:lnTo>
                  <a:pt x="363" y="202"/>
                </a:lnTo>
                <a:lnTo>
                  <a:pt x="302" y="249"/>
                </a:lnTo>
                <a:lnTo>
                  <a:pt x="248" y="304"/>
                </a:lnTo>
                <a:lnTo>
                  <a:pt x="201" y="365"/>
                </a:lnTo>
                <a:lnTo>
                  <a:pt x="164" y="432"/>
                </a:lnTo>
                <a:lnTo>
                  <a:pt x="136" y="505"/>
                </a:lnTo>
                <a:lnTo>
                  <a:pt x="120" y="583"/>
                </a:lnTo>
                <a:lnTo>
                  <a:pt x="114" y="664"/>
                </a:lnTo>
                <a:lnTo>
                  <a:pt x="120" y="746"/>
                </a:lnTo>
                <a:lnTo>
                  <a:pt x="136" y="823"/>
                </a:lnTo>
                <a:lnTo>
                  <a:pt x="164" y="897"/>
                </a:lnTo>
                <a:lnTo>
                  <a:pt x="201" y="964"/>
                </a:lnTo>
                <a:lnTo>
                  <a:pt x="248" y="1025"/>
                </a:lnTo>
                <a:lnTo>
                  <a:pt x="302" y="1080"/>
                </a:lnTo>
                <a:lnTo>
                  <a:pt x="363" y="1127"/>
                </a:lnTo>
                <a:lnTo>
                  <a:pt x="430" y="1164"/>
                </a:lnTo>
                <a:lnTo>
                  <a:pt x="503" y="1192"/>
                </a:lnTo>
                <a:lnTo>
                  <a:pt x="580" y="1209"/>
                </a:lnTo>
                <a:lnTo>
                  <a:pt x="661" y="1215"/>
                </a:lnTo>
                <a:lnTo>
                  <a:pt x="661" y="1329"/>
                </a:lnTo>
                <a:lnTo>
                  <a:pt x="572" y="1323"/>
                </a:lnTo>
                <a:lnTo>
                  <a:pt x="485" y="1306"/>
                </a:lnTo>
                <a:lnTo>
                  <a:pt x="404" y="1278"/>
                </a:lnTo>
                <a:lnTo>
                  <a:pt x="327" y="1239"/>
                </a:lnTo>
                <a:lnTo>
                  <a:pt x="258" y="1190"/>
                </a:lnTo>
                <a:lnTo>
                  <a:pt x="195" y="1135"/>
                </a:lnTo>
                <a:lnTo>
                  <a:pt x="138" y="1070"/>
                </a:lnTo>
                <a:lnTo>
                  <a:pt x="91" y="1001"/>
                </a:lnTo>
                <a:lnTo>
                  <a:pt x="53" y="923"/>
                </a:lnTo>
                <a:lnTo>
                  <a:pt x="24" y="842"/>
                </a:lnTo>
                <a:lnTo>
                  <a:pt x="6" y="754"/>
                </a:lnTo>
                <a:lnTo>
                  <a:pt x="0" y="664"/>
                </a:lnTo>
                <a:lnTo>
                  <a:pt x="6" y="575"/>
                </a:lnTo>
                <a:lnTo>
                  <a:pt x="24" y="487"/>
                </a:lnTo>
                <a:lnTo>
                  <a:pt x="53" y="406"/>
                </a:lnTo>
                <a:lnTo>
                  <a:pt x="91" y="330"/>
                </a:lnTo>
                <a:lnTo>
                  <a:pt x="138" y="259"/>
                </a:lnTo>
                <a:lnTo>
                  <a:pt x="195" y="196"/>
                </a:lnTo>
                <a:lnTo>
                  <a:pt x="258" y="139"/>
                </a:lnTo>
                <a:lnTo>
                  <a:pt x="327" y="92"/>
                </a:lnTo>
                <a:lnTo>
                  <a:pt x="404" y="53"/>
                </a:lnTo>
                <a:lnTo>
                  <a:pt x="485" y="24"/>
                </a:lnTo>
                <a:lnTo>
                  <a:pt x="572" y="6"/>
                </a:lnTo>
                <a:lnTo>
                  <a:pt x="661" y="0"/>
                </a:lnTo>
                <a:close/>
              </a:path>
            </a:pathLst>
          </a:custGeom>
          <a:solidFill>
            <a:srgbClr val="31AB78"/>
          </a:solidFill>
          <a:ln w="0">
            <a:solidFill>
              <a:schemeClr val="lt1"/>
            </a:solid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11" name="Freeform 106"/>
          <p:cNvSpPr>
            <a:spLocks noEditPoints="1"/>
          </p:cNvSpPr>
          <p:nvPr>
            <p:custDataLst>
              <p:tags r:id="rId8"/>
            </p:custDataLst>
          </p:nvPr>
        </p:nvSpPr>
        <p:spPr bwMode="auto">
          <a:xfrm>
            <a:off x="2967355" y="3470910"/>
            <a:ext cx="603250" cy="608330"/>
          </a:xfrm>
          <a:custGeom>
            <a:avLst/>
            <a:gdLst>
              <a:gd name="T0" fmla="*/ 51 w 122"/>
              <a:gd name="T1" fmla="*/ 29 h 123"/>
              <a:gd name="T2" fmla="*/ 37 w 122"/>
              <a:gd name="T3" fmla="*/ 39 h 123"/>
              <a:gd name="T4" fmla="*/ 28 w 122"/>
              <a:gd name="T5" fmla="*/ 53 h 123"/>
              <a:gd name="T6" fmla="*/ 28 w 122"/>
              <a:gd name="T7" fmla="*/ 70 h 123"/>
              <a:gd name="T8" fmla="*/ 37 w 122"/>
              <a:gd name="T9" fmla="*/ 84 h 123"/>
              <a:gd name="T10" fmla="*/ 51 w 122"/>
              <a:gd name="T11" fmla="*/ 92 h 123"/>
              <a:gd name="T12" fmla="*/ 69 w 122"/>
              <a:gd name="T13" fmla="*/ 92 h 123"/>
              <a:gd name="T14" fmla="*/ 83 w 122"/>
              <a:gd name="T15" fmla="*/ 84 h 123"/>
              <a:gd name="T16" fmla="*/ 91 w 122"/>
              <a:gd name="T17" fmla="*/ 70 h 123"/>
              <a:gd name="T18" fmla="*/ 91 w 122"/>
              <a:gd name="T19" fmla="*/ 53 h 123"/>
              <a:gd name="T20" fmla="*/ 83 w 122"/>
              <a:gd name="T21" fmla="*/ 39 h 123"/>
              <a:gd name="T22" fmla="*/ 69 w 122"/>
              <a:gd name="T23" fmla="*/ 29 h 123"/>
              <a:gd name="T24" fmla="*/ 51 w 122"/>
              <a:gd name="T25" fmla="*/ 0 h 123"/>
              <a:gd name="T26" fmla="*/ 71 w 122"/>
              <a:gd name="T27" fmla="*/ 13 h 123"/>
              <a:gd name="T28" fmla="*/ 87 w 122"/>
              <a:gd name="T29" fmla="*/ 19 h 123"/>
              <a:gd name="T30" fmla="*/ 110 w 122"/>
              <a:gd name="T31" fmla="*/ 25 h 123"/>
              <a:gd name="T32" fmla="*/ 108 w 122"/>
              <a:gd name="T33" fmla="*/ 41 h 123"/>
              <a:gd name="T34" fmla="*/ 122 w 122"/>
              <a:gd name="T35" fmla="*/ 51 h 123"/>
              <a:gd name="T36" fmla="*/ 110 w 122"/>
              <a:gd name="T37" fmla="*/ 72 h 123"/>
              <a:gd name="T38" fmla="*/ 102 w 122"/>
              <a:gd name="T39" fmla="*/ 90 h 123"/>
              <a:gd name="T40" fmla="*/ 95 w 122"/>
              <a:gd name="T41" fmla="*/ 110 h 123"/>
              <a:gd name="T42" fmla="*/ 79 w 122"/>
              <a:gd name="T43" fmla="*/ 108 h 123"/>
              <a:gd name="T44" fmla="*/ 71 w 122"/>
              <a:gd name="T45" fmla="*/ 123 h 123"/>
              <a:gd name="T46" fmla="*/ 51 w 122"/>
              <a:gd name="T47" fmla="*/ 110 h 123"/>
              <a:gd name="T48" fmla="*/ 33 w 122"/>
              <a:gd name="T49" fmla="*/ 104 h 123"/>
              <a:gd name="T50" fmla="*/ 10 w 122"/>
              <a:gd name="T51" fmla="*/ 98 h 123"/>
              <a:gd name="T52" fmla="*/ 14 w 122"/>
              <a:gd name="T53" fmla="*/ 80 h 123"/>
              <a:gd name="T54" fmla="*/ 0 w 122"/>
              <a:gd name="T55" fmla="*/ 72 h 123"/>
              <a:gd name="T56" fmla="*/ 10 w 122"/>
              <a:gd name="T57" fmla="*/ 51 h 123"/>
              <a:gd name="T58" fmla="*/ 18 w 122"/>
              <a:gd name="T59" fmla="*/ 33 h 123"/>
              <a:gd name="T60" fmla="*/ 24 w 122"/>
              <a:gd name="T61" fmla="*/ 11 h 123"/>
              <a:gd name="T62" fmla="*/ 41 w 122"/>
              <a:gd name="T63" fmla="*/ 15 h 123"/>
              <a:gd name="T64" fmla="*/ 51 w 122"/>
              <a:gd name="T6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 h="123">
                <a:moveTo>
                  <a:pt x="61" y="29"/>
                </a:moveTo>
                <a:lnTo>
                  <a:pt x="51" y="29"/>
                </a:lnTo>
                <a:lnTo>
                  <a:pt x="45" y="33"/>
                </a:lnTo>
                <a:lnTo>
                  <a:pt x="37" y="39"/>
                </a:lnTo>
                <a:lnTo>
                  <a:pt x="33" y="45"/>
                </a:lnTo>
                <a:lnTo>
                  <a:pt x="28" y="53"/>
                </a:lnTo>
                <a:lnTo>
                  <a:pt x="28" y="62"/>
                </a:lnTo>
                <a:lnTo>
                  <a:pt x="28" y="70"/>
                </a:lnTo>
                <a:lnTo>
                  <a:pt x="33" y="78"/>
                </a:lnTo>
                <a:lnTo>
                  <a:pt x="37" y="84"/>
                </a:lnTo>
                <a:lnTo>
                  <a:pt x="45" y="90"/>
                </a:lnTo>
                <a:lnTo>
                  <a:pt x="51" y="92"/>
                </a:lnTo>
                <a:lnTo>
                  <a:pt x="61" y="94"/>
                </a:lnTo>
                <a:lnTo>
                  <a:pt x="69" y="92"/>
                </a:lnTo>
                <a:lnTo>
                  <a:pt x="77" y="90"/>
                </a:lnTo>
                <a:lnTo>
                  <a:pt x="83" y="84"/>
                </a:lnTo>
                <a:lnTo>
                  <a:pt x="89" y="78"/>
                </a:lnTo>
                <a:lnTo>
                  <a:pt x="91" y="70"/>
                </a:lnTo>
                <a:lnTo>
                  <a:pt x="93" y="62"/>
                </a:lnTo>
                <a:lnTo>
                  <a:pt x="91" y="53"/>
                </a:lnTo>
                <a:lnTo>
                  <a:pt x="89" y="45"/>
                </a:lnTo>
                <a:lnTo>
                  <a:pt x="83" y="39"/>
                </a:lnTo>
                <a:lnTo>
                  <a:pt x="77" y="33"/>
                </a:lnTo>
                <a:lnTo>
                  <a:pt x="69" y="29"/>
                </a:lnTo>
                <a:lnTo>
                  <a:pt x="61" y="29"/>
                </a:lnTo>
                <a:close/>
                <a:moveTo>
                  <a:pt x="51" y="0"/>
                </a:moveTo>
                <a:lnTo>
                  <a:pt x="71" y="0"/>
                </a:lnTo>
                <a:lnTo>
                  <a:pt x="71" y="13"/>
                </a:lnTo>
                <a:lnTo>
                  <a:pt x="79" y="15"/>
                </a:lnTo>
                <a:lnTo>
                  <a:pt x="87" y="19"/>
                </a:lnTo>
                <a:lnTo>
                  <a:pt x="95" y="11"/>
                </a:lnTo>
                <a:lnTo>
                  <a:pt x="110" y="25"/>
                </a:lnTo>
                <a:lnTo>
                  <a:pt x="102" y="33"/>
                </a:lnTo>
                <a:lnTo>
                  <a:pt x="108" y="41"/>
                </a:lnTo>
                <a:lnTo>
                  <a:pt x="110" y="51"/>
                </a:lnTo>
                <a:lnTo>
                  <a:pt x="122" y="51"/>
                </a:lnTo>
                <a:lnTo>
                  <a:pt x="122" y="72"/>
                </a:lnTo>
                <a:lnTo>
                  <a:pt x="110" y="72"/>
                </a:lnTo>
                <a:lnTo>
                  <a:pt x="108" y="80"/>
                </a:lnTo>
                <a:lnTo>
                  <a:pt x="102" y="90"/>
                </a:lnTo>
                <a:lnTo>
                  <a:pt x="110" y="98"/>
                </a:lnTo>
                <a:lnTo>
                  <a:pt x="95" y="110"/>
                </a:lnTo>
                <a:lnTo>
                  <a:pt x="89" y="104"/>
                </a:lnTo>
                <a:lnTo>
                  <a:pt x="79" y="108"/>
                </a:lnTo>
                <a:lnTo>
                  <a:pt x="71" y="110"/>
                </a:lnTo>
                <a:lnTo>
                  <a:pt x="71" y="123"/>
                </a:lnTo>
                <a:lnTo>
                  <a:pt x="51" y="123"/>
                </a:lnTo>
                <a:lnTo>
                  <a:pt x="51" y="110"/>
                </a:lnTo>
                <a:lnTo>
                  <a:pt x="41" y="108"/>
                </a:lnTo>
                <a:lnTo>
                  <a:pt x="33" y="104"/>
                </a:lnTo>
                <a:lnTo>
                  <a:pt x="24" y="110"/>
                </a:lnTo>
                <a:lnTo>
                  <a:pt x="10" y="98"/>
                </a:lnTo>
                <a:lnTo>
                  <a:pt x="18" y="90"/>
                </a:lnTo>
                <a:lnTo>
                  <a:pt x="14" y="80"/>
                </a:lnTo>
                <a:lnTo>
                  <a:pt x="10" y="72"/>
                </a:lnTo>
                <a:lnTo>
                  <a:pt x="0" y="72"/>
                </a:lnTo>
                <a:lnTo>
                  <a:pt x="0" y="51"/>
                </a:lnTo>
                <a:lnTo>
                  <a:pt x="10" y="51"/>
                </a:lnTo>
                <a:lnTo>
                  <a:pt x="14" y="41"/>
                </a:lnTo>
                <a:lnTo>
                  <a:pt x="18" y="33"/>
                </a:lnTo>
                <a:lnTo>
                  <a:pt x="10" y="25"/>
                </a:lnTo>
                <a:lnTo>
                  <a:pt x="24" y="11"/>
                </a:lnTo>
                <a:lnTo>
                  <a:pt x="33" y="19"/>
                </a:lnTo>
                <a:lnTo>
                  <a:pt x="41" y="15"/>
                </a:lnTo>
                <a:lnTo>
                  <a:pt x="51" y="13"/>
                </a:lnTo>
                <a:lnTo>
                  <a:pt x="51" y="0"/>
                </a:lnTo>
                <a:close/>
              </a:path>
            </a:pathLst>
          </a:custGeom>
          <a:solidFill>
            <a:schemeClr val="accent2"/>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12" name="Freeform 107"/>
          <p:cNvSpPr>
            <a:spLocks noEditPoints="1"/>
          </p:cNvSpPr>
          <p:nvPr>
            <p:custDataLst>
              <p:tags r:id="rId9"/>
            </p:custDataLst>
          </p:nvPr>
        </p:nvSpPr>
        <p:spPr bwMode="auto">
          <a:xfrm>
            <a:off x="3501390" y="3302635"/>
            <a:ext cx="410845" cy="410845"/>
          </a:xfrm>
          <a:custGeom>
            <a:avLst/>
            <a:gdLst>
              <a:gd name="T0" fmla="*/ 38 w 83"/>
              <a:gd name="T1" fmla="*/ 20 h 83"/>
              <a:gd name="T2" fmla="*/ 28 w 83"/>
              <a:gd name="T3" fmla="*/ 26 h 83"/>
              <a:gd name="T4" fmla="*/ 22 w 83"/>
              <a:gd name="T5" fmla="*/ 34 h 83"/>
              <a:gd name="T6" fmla="*/ 20 w 83"/>
              <a:gd name="T7" fmla="*/ 47 h 83"/>
              <a:gd name="T8" fmla="*/ 26 w 83"/>
              <a:gd name="T9" fmla="*/ 57 h 83"/>
              <a:gd name="T10" fmla="*/ 34 w 83"/>
              <a:gd name="T11" fmla="*/ 63 h 83"/>
              <a:gd name="T12" fmla="*/ 46 w 83"/>
              <a:gd name="T13" fmla="*/ 63 h 83"/>
              <a:gd name="T14" fmla="*/ 56 w 83"/>
              <a:gd name="T15" fmla="*/ 59 h 83"/>
              <a:gd name="T16" fmla="*/ 63 w 83"/>
              <a:gd name="T17" fmla="*/ 51 h 83"/>
              <a:gd name="T18" fmla="*/ 63 w 83"/>
              <a:gd name="T19" fmla="*/ 38 h 83"/>
              <a:gd name="T20" fmla="*/ 58 w 83"/>
              <a:gd name="T21" fmla="*/ 28 h 83"/>
              <a:gd name="T22" fmla="*/ 50 w 83"/>
              <a:gd name="T23" fmla="*/ 22 h 83"/>
              <a:gd name="T24" fmla="*/ 38 w 83"/>
              <a:gd name="T25" fmla="*/ 0 h 83"/>
              <a:gd name="T26" fmla="*/ 52 w 83"/>
              <a:gd name="T27" fmla="*/ 10 h 83"/>
              <a:gd name="T28" fmla="*/ 63 w 83"/>
              <a:gd name="T29" fmla="*/ 16 h 83"/>
              <a:gd name="T30" fmla="*/ 77 w 83"/>
              <a:gd name="T31" fmla="*/ 20 h 83"/>
              <a:gd name="T32" fmla="*/ 75 w 83"/>
              <a:gd name="T33" fmla="*/ 32 h 83"/>
              <a:gd name="T34" fmla="*/ 83 w 83"/>
              <a:gd name="T35" fmla="*/ 38 h 83"/>
              <a:gd name="T36" fmla="*/ 75 w 83"/>
              <a:gd name="T37" fmla="*/ 51 h 83"/>
              <a:gd name="T38" fmla="*/ 69 w 83"/>
              <a:gd name="T39" fmla="*/ 63 h 83"/>
              <a:gd name="T40" fmla="*/ 63 w 83"/>
              <a:gd name="T41" fmla="*/ 77 h 83"/>
              <a:gd name="T42" fmla="*/ 52 w 83"/>
              <a:gd name="T43" fmla="*/ 75 h 83"/>
              <a:gd name="T44" fmla="*/ 44 w 83"/>
              <a:gd name="T45" fmla="*/ 83 h 83"/>
              <a:gd name="T46" fmla="*/ 32 w 83"/>
              <a:gd name="T47" fmla="*/ 75 h 83"/>
              <a:gd name="T48" fmla="*/ 20 w 83"/>
              <a:gd name="T49" fmla="*/ 69 h 83"/>
              <a:gd name="T50" fmla="*/ 6 w 83"/>
              <a:gd name="T51" fmla="*/ 63 h 83"/>
              <a:gd name="T52" fmla="*/ 10 w 83"/>
              <a:gd name="T53" fmla="*/ 53 h 83"/>
              <a:gd name="T54" fmla="*/ 0 w 83"/>
              <a:gd name="T55" fmla="*/ 45 h 83"/>
              <a:gd name="T56" fmla="*/ 10 w 83"/>
              <a:gd name="T57" fmla="*/ 32 h 83"/>
              <a:gd name="T58" fmla="*/ 16 w 83"/>
              <a:gd name="T59" fmla="*/ 20 h 83"/>
              <a:gd name="T60" fmla="*/ 20 w 83"/>
              <a:gd name="T61" fmla="*/ 6 h 83"/>
              <a:gd name="T62" fmla="*/ 32 w 83"/>
              <a:gd name="T63" fmla="*/ 10 h 83"/>
              <a:gd name="T64" fmla="*/ 38 w 83"/>
              <a:gd name="T6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83">
                <a:moveTo>
                  <a:pt x="44" y="20"/>
                </a:moveTo>
                <a:lnTo>
                  <a:pt x="38" y="20"/>
                </a:lnTo>
                <a:lnTo>
                  <a:pt x="32" y="22"/>
                </a:lnTo>
                <a:lnTo>
                  <a:pt x="28" y="26"/>
                </a:lnTo>
                <a:lnTo>
                  <a:pt x="24" y="30"/>
                </a:lnTo>
                <a:lnTo>
                  <a:pt x="22" y="34"/>
                </a:lnTo>
                <a:lnTo>
                  <a:pt x="20" y="41"/>
                </a:lnTo>
                <a:lnTo>
                  <a:pt x="20" y="47"/>
                </a:lnTo>
                <a:lnTo>
                  <a:pt x="22" y="51"/>
                </a:lnTo>
                <a:lnTo>
                  <a:pt x="26" y="57"/>
                </a:lnTo>
                <a:lnTo>
                  <a:pt x="30" y="61"/>
                </a:lnTo>
                <a:lnTo>
                  <a:pt x="34" y="63"/>
                </a:lnTo>
                <a:lnTo>
                  <a:pt x="40" y="65"/>
                </a:lnTo>
                <a:lnTo>
                  <a:pt x="46" y="63"/>
                </a:lnTo>
                <a:lnTo>
                  <a:pt x="50" y="63"/>
                </a:lnTo>
                <a:lnTo>
                  <a:pt x="56" y="59"/>
                </a:lnTo>
                <a:lnTo>
                  <a:pt x="61" y="55"/>
                </a:lnTo>
                <a:lnTo>
                  <a:pt x="63" y="51"/>
                </a:lnTo>
                <a:lnTo>
                  <a:pt x="65" y="45"/>
                </a:lnTo>
                <a:lnTo>
                  <a:pt x="63" y="38"/>
                </a:lnTo>
                <a:lnTo>
                  <a:pt x="63" y="32"/>
                </a:lnTo>
                <a:lnTo>
                  <a:pt x="58" y="28"/>
                </a:lnTo>
                <a:lnTo>
                  <a:pt x="54" y="24"/>
                </a:lnTo>
                <a:lnTo>
                  <a:pt x="50" y="22"/>
                </a:lnTo>
                <a:lnTo>
                  <a:pt x="44" y="20"/>
                </a:lnTo>
                <a:close/>
                <a:moveTo>
                  <a:pt x="38" y="0"/>
                </a:moveTo>
                <a:lnTo>
                  <a:pt x="52" y="2"/>
                </a:lnTo>
                <a:lnTo>
                  <a:pt x="52" y="10"/>
                </a:lnTo>
                <a:lnTo>
                  <a:pt x="58" y="12"/>
                </a:lnTo>
                <a:lnTo>
                  <a:pt x="63" y="16"/>
                </a:lnTo>
                <a:lnTo>
                  <a:pt x="69" y="10"/>
                </a:lnTo>
                <a:lnTo>
                  <a:pt x="77" y="20"/>
                </a:lnTo>
                <a:lnTo>
                  <a:pt x="73" y="26"/>
                </a:lnTo>
                <a:lnTo>
                  <a:pt x="75" y="32"/>
                </a:lnTo>
                <a:lnTo>
                  <a:pt x="75" y="38"/>
                </a:lnTo>
                <a:lnTo>
                  <a:pt x="83" y="38"/>
                </a:lnTo>
                <a:lnTo>
                  <a:pt x="83" y="53"/>
                </a:lnTo>
                <a:lnTo>
                  <a:pt x="75" y="51"/>
                </a:lnTo>
                <a:lnTo>
                  <a:pt x="73" y="57"/>
                </a:lnTo>
                <a:lnTo>
                  <a:pt x="69" y="63"/>
                </a:lnTo>
                <a:lnTo>
                  <a:pt x="73" y="69"/>
                </a:lnTo>
                <a:lnTo>
                  <a:pt x="63" y="77"/>
                </a:lnTo>
                <a:lnTo>
                  <a:pt x="58" y="71"/>
                </a:lnTo>
                <a:lnTo>
                  <a:pt x="52" y="75"/>
                </a:lnTo>
                <a:lnTo>
                  <a:pt x="46" y="75"/>
                </a:lnTo>
                <a:lnTo>
                  <a:pt x="44" y="83"/>
                </a:lnTo>
                <a:lnTo>
                  <a:pt x="32" y="83"/>
                </a:lnTo>
                <a:lnTo>
                  <a:pt x="32" y="75"/>
                </a:lnTo>
                <a:lnTo>
                  <a:pt x="26" y="73"/>
                </a:lnTo>
                <a:lnTo>
                  <a:pt x="20" y="69"/>
                </a:lnTo>
                <a:lnTo>
                  <a:pt x="16" y="73"/>
                </a:lnTo>
                <a:lnTo>
                  <a:pt x="6" y="63"/>
                </a:lnTo>
                <a:lnTo>
                  <a:pt x="12" y="59"/>
                </a:lnTo>
                <a:lnTo>
                  <a:pt x="10" y="53"/>
                </a:lnTo>
                <a:lnTo>
                  <a:pt x="8" y="47"/>
                </a:lnTo>
                <a:lnTo>
                  <a:pt x="0" y="45"/>
                </a:lnTo>
                <a:lnTo>
                  <a:pt x="2" y="32"/>
                </a:lnTo>
                <a:lnTo>
                  <a:pt x="10" y="32"/>
                </a:lnTo>
                <a:lnTo>
                  <a:pt x="12" y="26"/>
                </a:lnTo>
                <a:lnTo>
                  <a:pt x="16" y="20"/>
                </a:lnTo>
                <a:lnTo>
                  <a:pt x="10" y="14"/>
                </a:lnTo>
                <a:lnTo>
                  <a:pt x="20" y="6"/>
                </a:lnTo>
                <a:lnTo>
                  <a:pt x="26" y="12"/>
                </a:lnTo>
                <a:lnTo>
                  <a:pt x="32" y="10"/>
                </a:lnTo>
                <a:lnTo>
                  <a:pt x="38" y="8"/>
                </a:lnTo>
                <a:lnTo>
                  <a:pt x="38" y="0"/>
                </a:lnTo>
                <a:close/>
              </a:path>
            </a:pathLst>
          </a:custGeom>
          <a:solidFill>
            <a:schemeClr val="accent2"/>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13" name="Freeform 108"/>
          <p:cNvSpPr>
            <a:spLocks noEditPoints="1"/>
          </p:cNvSpPr>
          <p:nvPr>
            <p:custDataLst>
              <p:tags r:id="rId10"/>
            </p:custDataLst>
          </p:nvPr>
        </p:nvSpPr>
        <p:spPr bwMode="auto">
          <a:xfrm>
            <a:off x="3560445" y="3733165"/>
            <a:ext cx="271780" cy="281940"/>
          </a:xfrm>
          <a:custGeom>
            <a:avLst/>
            <a:gdLst>
              <a:gd name="T0" fmla="*/ 28 w 55"/>
              <a:gd name="T1" fmla="*/ 15 h 57"/>
              <a:gd name="T2" fmla="*/ 22 w 55"/>
              <a:gd name="T3" fmla="*/ 15 h 57"/>
              <a:gd name="T4" fmla="*/ 18 w 55"/>
              <a:gd name="T5" fmla="*/ 17 h 57"/>
              <a:gd name="T6" fmla="*/ 14 w 55"/>
              <a:gd name="T7" fmla="*/ 23 h 57"/>
              <a:gd name="T8" fmla="*/ 12 w 55"/>
              <a:gd name="T9" fmla="*/ 27 h 57"/>
              <a:gd name="T10" fmla="*/ 14 w 55"/>
              <a:gd name="T11" fmla="*/ 33 h 57"/>
              <a:gd name="T12" fmla="*/ 16 w 55"/>
              <a:gd name="T13" fmla="*/ 39 h 57"/>
              <a:gd name="T14" fmla="*/ 20 w 55"/>
              <a:gd name="T15" fmla="*/ 41 h 57"/>
              <a:gd name="T16" fmla="*/ 26 w 55"/>
              <a:gd name="T17" fmla="*/ 43 h 57"/>
              <a:gd name="T18" fmla="*/ 32 w 55"/>
              <a:gd name="T19" fmla="*/ 43 h 57"/>
              <a:gd name="T20" fmla="*/ 36 w 55"/>
              <a:gd name="T21" fmla="*/ 41 h 57"/>
              <a:gd name="T22" fmla="*/ 40 w 55"/>
              <a:gd name="T23" fmla="*/ 35 h 57"/>
              <a:gd name="T24" fmla="*/ 42 w 55"/>
              <a:gd name="T25" fmla="*/ 31 h 57"/>
              <a:gd name="T26" fmla="*/ 40 w 55"/>
              <a:gd name="T27" fmla="*/ 25 h 57"/>
              <a:gd name="T28" fmla="*/ 38 w 55"/>
              <a:gd name="T29" fmla="*/ 19 h 57"/>
              <a:gd name="T30" fmla="*/ 34 w 55"/>
              <a:gd name="T31" fmla="*/ 17 h 57"/>
              <a:gd name="T32" fmla="*/ 28 w 55"/>
              <a:gd name="T33" fmla="*/ 15 h 57"/>
              <a:gd name="T34" fmla="*/ 24 w 55"/>
              <a:gd name="T35" fmla="*/ 0 h 57"/>
              <a:gd name="T36" fmla="*/ 34 w 55"/>
              <a:gd name="T37" fmla="*/ 2 h 57"/>
              <a:gd name="T38" fmla="*/ 34 w 55"/>
              <a:gd name="T39" fmla="*/ 7 h 57"/>
              <a:gd name="T40" fmla="*/ 40 w 55"/>
              <a:gd name="T41" fmla="*/ 11 h 57"/>
              <a:gd name="T42" fmla="*/ 46 w 55"/>
              <a:gd name="T43" fmla="*/ 7 h 57"/>
              <a:gd name="T44" fmla="*/ 51 w 55"/>
              <a:gd name="T45" fmla="*/ 15 h 57"/>
              <a:gd name="T46" fmla="*/ 46 w 55"/>
              <a:gd name="T47" fmla="*/ 19 h 57"/>
              <a:gd name="T48" fmla="*/ 51 w 55"/>
              <a:gd name="T49" fmla="*/ 27 h 57"/>
              <a:gd name="T50" fmla="*/ 55 w 55"/>
              <a:gd name="T51" fmla="*/ 27 h 57"/>
              <a:gd name="T52" fmla="*/ 55 w 55"/>
              <a:gd name="T53" fmla="*/ 35 h 57"/>
              <a:gd name="T54" fmla="*/ 49 w 55"/>
              <a:gd name="T55" fmla="*/ 35 h 57"/>
              <a:gd name="T56" fmla="*/ 44 w 55"/>
              <a:gd name="T57" fmla="*/ 43 h 57"/>
              <a:gd name="T58" fmla="*/ 49 w 55"/>
              <a:gd name="T59" fmla="*/ 47 h 57"/>
              <a:gd name="T60" fmla="*/ 42 w 55"/>
              <a:gd name="T61" fmla="*/ 53 h 57"/>
              <a:gd name="T62" fmla="*/ 38 w 55"/>
              <a:gd name="T63" fmla="*/ 49 h 57"/>
              <a:gd name="T64" fmla="*/ 30 w 55"/>
              <a:gd name="T65" fmla="*/ 51 h 57"/>
              <a:gd name="T66" fmla="*/ 30 w 55"/>
              <a:gd name="T67" fmla="*/ 57 h 57"/>
              <a:gd name="T68" fmla="*/ 20 w 55"/>
              <a:gd name="T69" fmla="*/ 55 h 57"/>
              <a:gd name="T70" fmla="*/ 20 w 55"/>
              <a:gd name="T71" fmla="*/ 51 h 57"/>
              <a:gd name="T72" fmla="*/ 12 w 55"/>
              <a:gd name="T73" fmla="*/ 47 h 57"/>
              <a:gd name="T74" fmla="*/ 10 w 55"/>
              <a:gd name="T75" fmla="*/ 49 h 57"/>
              <a:gd name="T76" fmla="*/ 4 w 55"/>
              <a:gd name="T77" fmla="*/ 43 h 57"/>
              <a:gd name="T78" fmla="*/ 8 w 55"/>
              <a:gd name="T79" fmla="*/ 39 h 57"/>
              <a:gd name="T80" fmla="*/ 4 w 55"/>
              <a:gd name="T81" fmla="*/ 31 h 57"/>
              <a:gd name="T82" fmla="*/ 0 w 55"/>
              <a:gd name="T83" fmla="*/ 31 h 57"/>
              <a:gd name="T84" fmla="*/ 0 w 55"/>
              <a:gd name="T85" fmla="*/ 23 h 57"/>
              <a:gd name="T86" fmla="*/ 6 w 55"/>
              <a:gd name="T87" fmla="*/ 23 h 57"/>
              <a:gd name="T88" fmla="*/ 10 w 55"/>
              <a:gd name="T89" fmla="*/ 15 h 57"/>
              <a:gd name="T90" fmla="*/ 6 w 55"/>
              <a:gd name="T91" fmla="*/ 11 h 57"/>
              <a:gd name="T92" fmla="*/ 12 w 55"/>
              <a:gd name="T93" fmla="*/ 4 h 57"/>
              <a:gd name="T94" fmla="*/ 16 w 55"/>
              <a:gd name="T95" fmla="*/ 9 h 57"/>
              <a:gd name="T96" fmla="*/ 24 w 55"/>
              <a:gd name="T97" fmla="*/ 7 h 57"/>
              <a:gd name="T98" fmla="*/ 24 w 55"/>
              <a:gd name="T9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 h="57">
                <a:moveTo>
                  <a:pt x="28" y="15"/>
                </a:moveTo>
                <a:lnTo>
                  <a:pt x="22" y="15"/>
                </a:lnTo>
                <a:lnTo>
                  <a:pt x="18" y="17"/>
                </a:lnTo>
                <a:lnTo>
                  <a:pt x="14" y="23"/>
                </a:lnTo>
                <a:lnTo>
                  <a:pt x="12" y="27"/>
                </a:lnTo>
                <a:lnTo>
                  <a:pt x="14" y="33"/>
                </a:lnTo>
                <a:lnTo>
                  <a:pt x="16" y="39"/>
                </a:lnTo>
                <a:lnTo>
                  <a:pt x="20" y="41"/>
                </a:lnTo>
                <a:lnTo>
                  <a:pt x="26" y="43"/>
                </a:lnTo>
                <a:lnTo>
                  <a:pt x="32" y="43"/>
                </a:lnTo>
                <a:lnTo>
                  <a:pt x="36" y="41"/>
                </a:lnTo>
                <a:lnTo>
                  <a:pt x="40" y="35"/>
                </a:lnTo>
                <a:lnTo>
                  <a:pt x="42" y="31"/>
                </a:lnTo>
                <a:lnTo>
                  <a:pt x="40" y="25"/>
                </a:lnTo>
                <a:lnTo>
                  <a:pt x="38" y="19"/>
                </a:lnTo>
                <a:lnTo>
                  <a:pt x="34" y="17"/>
                </a:lnTo>
                <a:lnTo>
                  <a:pt x="28" y="15"/>
                </a:lnTo>
                <a:close/>
                <a:moveTo>
                  <a:pt x="24" y="0"/>
                </a:moveTo>
                <a:lnTo>
                  <a:pt x="34" y="2"/>
                </a:lnTo>
                <a:lnTo>
                  <a:pt x="34" y="7"/>
                </a:lnTo>
                <a:lnTo>
                  <a:pt x="40" y="11"/>
                </a:lnTo>
                <a:lnTo>
                  <a:pt x="46" y="7"/>
                </a:lnTo>
                <a:lnTo>
                  <a:pt x="51" y="15"/>
                </a:lnTo>
                <a:lnTo>
                  <a:pt x="46" y="19"/>
                </a:lnTo>
                <a:lnTo>
                  <a:pt x="51" y="27"/>
                </a:lnTo>
                <a:lnTo>
                  <a:pt x="55" y="27"/>
                </a:lnTo>
                <a:lnTo>
                  <a:pt x="55" y="35"/>
                </a:lnTo>
                <a:lnTo>
                  <a:pt x="49" y="35"/>
                </a:lnTo>
                <a:lnTo>
                  <a:pt x="44" y="43"/>
                </a:lnTo>
                <a:lnTo>
                  <a:pt x="49" y="47"/>
                </a:lnTo>
                <a:lnTo>
                  <a:pt x="42" y="53"/>
                </a:lnTo>
                <a:lnTo>
                  <a:pt x="38" y="49"/>
                </a:lnTo>
                <a:lnTo>
                  <a:pt x="30" y="51"/>
                </a:lnTo>
                <a:lnTo>
                  <a:pt x="30" y="57"/>
                </a:lnTo>
                <a:lnTo>
                  <a:pt x="20" y="55"/>
                </a:lnTo>
                <a:lnTo>
                  <a:pt x="20" y="51"/>
                </a:lnTo>
                <a:lnTo>
                  <a:pt x="12" y="47"/>
                </a:lnTo>
                <a:lnTo>
                  <a:pt x="10" y="49"/>
                </a:lnTo>
                <a:lnTo>
                  <a:pt x="4" y="43"/>
                </a:lnTo>
                <a:lnTo>
                  <a:pt x="8" y="39"/>
                </a:lnTo>
                <a:lnTo>
                  <a:pt x="4" y="31"/>
                </a:lnTo>
                <a:lnTo>
                  <a:pt x="0" y="31"/>
                </a:lnTo>
                <a:lnTo>
                  <a:pt x="0" y="23"/>
                </a:lnTo>
                <a:lnTo>
                  <a:pt x="6" y="23"/>
                </a:lnTo>
                <a:lnTo>
                  <a:pt x="10" y="15"/>
                </a:lnTo>
                <a:lnTo>
                  <a:pt x="6" y="11"/>
                </a:lnTo>
                <a:lnTo>
                  <a:pt x="12" y="4"/>
                </a:lnTo>
                <a:lnTo>
                  <a:pt x="16" y="9"/>
                </a:lnTo>
                <a:lnTo>
                  <a:pt x="24" y="7"/>
                </a:lnTo>
                <a:lnTo>
                  <a:pt x="24" y="0"/>
                </a:lnTo>
                <a:close/>
              </a:path>
            </a:pathLst>
          </a:custGeom>
          <a:solidFill>
            <a:schemeClr val="accent2"/>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16" name="Freeform 109"/>
          <p:cNvSpPr/>
          <p:nvPr>
            <p:custDataLst>
              <p:tags r:id="rId11"/>
            </p:custDataLst>
          </p:nvPr>
        </p:nvSpPr>
        <p:spPr bwMode="auto">
          <a:xfrm>
            <a:off x="3735705" y="4500880"/>
            <a:ext cx="148590" cy="154940"/>
          </a:xfrm>
          <a:custGeom>
            <a:avLst/>
            <a:gdLst>
              <a:gd name="T0" fmla="*/ 23 w 45"/>
              <a:gd name="T1" fmla="*/ 0 h 47"/>
              <a:gd name="T2" fmla="*/ 29 w 45"/>
              <a:gd name="T3" fmla="*/ 2 h 47"/>
              <a:gd name="T4" fmla="*/ 35 w 45"/>
              <a:gd name="T5" fmla="*/ 6 h 47"/>
              <a:gd name="T6" fmla="*/ 41 w 45"/>
              <a:gd name="T7" fmla="*/ 10 h 47"/>
              <a:gd name="T8" fmla="*/ 43 w 45"/>
              <a:gd name="T9" fmla="*/ 16 h 47"/>
              <a:gd name="T10" fmla="*/ 45 w 45"/>
              <a:gd name="T11" fmla="*/ 25 h 47"/>
              <a:gd name="T12" fmla="*/ 43 w 45"/>
              <a:gd name="T13" fmla="*/ 31 h 47"/>
              <a:gd name="T14" fmla="*/ 41 w 45"/>
              <a:gd name="T15" fmla="*/ 37 h 47"/>
              <a:gd name="T16" fmla="*/ 35 w 45"/>
              <a:gd name="T17" fmla="*/ 43 h 47"/>
              <a:gd name="T18" fmla="*/ 29 w 45"/>
              <a:gd name="T19" fmla="*/ 45 h 47"/>
              <a:gd name="T20" fmla="*/ 23 w 45"/>
              <a:gd name="T21" fmla="*/ 47 h 47"/>
              <a:gd name="T22" fmla="*/ 14 w 45"/>
              <a:gd name="T23" fmla="*/ 45 h 47"/>
              <a:gd name="T24" fmla="*/ 8 w 45"/>
              <a:gd name="T25" fmla="*/ 43 h 47"/>
              <a:gd name="T26" fmla="*/ 4 w 45"/>
              <a:gd name="T27" fmla="*/ 37 h 47"/>
              <a:gd name="T28" fmla="*/ 0 w 45"/>
              <a:gd name="T29" fmla="*/ 31 h 47"/>
              <a:gd name="T30" fmla="*/ 0 w 45"/>
              <a:gd name="T31" fmla="*/ 25 h 47"/>
              <a:gd name="T32" fmla="*/ 0 w 45"/>
              <a:gd name="T33" fmla="*/ 16 h 47"/>
              <a:gd name="T34" fmla="*/ 4 w 45"/>
              <a:gd name="T35" fmla="*/ 10 h 47"/>
              <a:gd name="T36" fmla="*/ 8 w 45"/>
              <a:gd name="T37" fmla="*/ 6 h 47"/>
              <a:gd name="T38" fmla="*/ 14 w 45"/>
              <a:gd name="T39" fmla="*/ 2 h 47"/>
              <a:gd name="T40" fmla="*/ 23 w 45"/>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7">
                <a:moveTo>
                  <a:pt x="23" y="0"/>
                </a:moveTo>
                <a:lnTo>
                  <a:pt x="29" y="2"/>
                </a:lnTo>
                <a:lnTo>
                  <a:pt x="35" y="6"/>
                </a:lnTo>
                <a:lnTo>
                  <a:pt x="41" y="10"/>
                </a:lnTo>
                <a:lnTo>
                  <a:pt x="43" y="16"/>
                </a:lnTo>
                <a:lnTo>
                  <a:pt x="45" y="25"/>
                </a:lnTo>
                <a:lnTo>
                  <a:pt x="43" y="31"/>
                </a:lnTo>
                <a:lnTo>
                  <a:pt x="41" y="37"/>
                </a:lnTo>
                <a:lnTo>
                  <a:pt x="35" y="43"/>
                </a:lnTo>
                <a:lnTo>
                  <a:pt x="29" y="45"/>
                </a:lnTo>
                <a:lnTo>
                  <a:pt x="23" y="47"/>
                </a:lnTo>
                <a:lnTo>
                  <a:pt x="14" y="45"/>
                </a:lnTo>
                <a:lnTo>
                  <a:pt x="8" y="43"/>
                </a:lnTo>
                <a:lnTo>
                  <a:pt x="4" y="37"/>
                </a:lnTo>
                <a:lnTo>
                  <a:pt x="0" y="31"/>
                </a:lnTo>
                <a:lnTo>
                  <a:pt x="0" y="25"/>
                </a:lnTo>
                <a:lnTo>
                  <a:pt x="0" y="16"/>
                </a:lnTo>
                <a:lnTo>
                  <a:pt x="4" y="10"/>
                </a:lnTo>
                <a:lnTo>
                  <a:pt x="8" y="6"/>
                </a:lnTo>
                <a:lnTo>
                  <a:pt x="14" y="2"/>
                </a:lnTo>
                <a:lnTo>
                  <a:pt x="23" y="0"/>
                </a:lnTo>
                <a:close/>
              </a:path>
            </a:pathLst>
          </a:custGeom>
          <a:solidFill>
            <a:schemeClr val="accent1"/>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17" name="Rectangle 110"/>
          <p:cNvSpPr>
            <a:spLocks noChangeArrowheads="1"/>
          </p:cNvSpPr>
          <p:nvPr>
            <p:custDataLst>
              <p:tags r:id="rId12"/>
            </p:custDataLst>
          </p:nvPr>
        </p:nvSpPr>
        <p:spPr bwMode="auto">
          <a:xfrm>
            <a:off x="3877310" y="4570095"/>
            <a:ext cx="794385" cy="26670"/>
          </a:xfrm>
          <a:prstGeom prst="rect">
            <a:avLst/>
          </a:prstGeom>
          <a:solidFill>
            <a:schemeClr val="accent1"/>
          </a:solidFill>
          <a:ln w="0">
            <a:noFill/>
            <a:prstDash val="solid"/>
            <a:miter lim="800000"/>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18" name="Freeform 111"/>
          <p:cNvSpPr/>
          <p:nvPr>
            <p:custDataLst>
              <p:tags r:id="rId13"/>
            </p:custDataLst>
          </p:nvPr>
        </p:nvSpPr>
        <p:spPr bwMode="auto">
          <a:xfrm>
            <a:off x="4520565" y="4434840"/>
            <a:ext cx="1094740" cy="287020"/>
          </a:xfrm>
          <a:custGeom>
            <a:avLst/>
            <a:gdLst>
              <a:gd name="T0" fmla="*/ 42 w 332"/>
              <a:gd name="T1" fmla="*/ 0 h 87"/>
              <a:gd name="T2" fmla="*/ 288 w 332"/>
              <a:gd name="T3" fmla="*/ 0 h 87"/>
              <a:gd name="T4" fmla="*/ 310 w 332"/>
              <a:gd name="T5" fmla="*/ 6 h 87"/>
              <a:gd name="T6" fmla="*/ 326 w 332"/>
              <a:gd name="T7" fmla="*/ 22 h 87"/>
              <a:gd name="T8" fmla="*/ 332 w 332"/>
              <a:gd name="T9" fmla="*/ 45 h 87"/>
              <a:gd name="T10" fmla="*/ 326 w 332"/>
              <a:gd name="T11" fmla="*/ 65 h 87"/>
              <a:gd name="T12" fmla="*/ 310 w 332"/>
              <a:gd name="T13" fmla="*/ 81 h 87"/>
              <a:gd name="T14" fmla="*/ 288 w 332"/>
              <a:gd name="T15" fmla="*/ 87 h 87"/>
              <a:gd name="T16" fmla="*/ 42 w 332"/>
              <a:gd name="T17" fmla="*/ 87 h 87"/>
              <a:gd name="T18" fmla="*/ 22 w 332"/>
              <a:gd name="T19" fmla="*/ 81 h 87"/>
              <a:gd name="T20" fmla="*/ 6 w 332"/>
              <a:gd name="T21" fmla="*/ 65 h 87"/>
              <a:gd name="T22" fmla="*/ 0 w 332"/>
              <a:gd name="T23" fmla="*/ 45 h 87"/>
              <a:gd name="T24" fmla="*/ 6 w 332"/>
              <a:gd name="T25" fmla="*/ 22 h 87"/>
              <a:gd name="T26" fmla="*/ 22 w 332"/>
              <a:gd name="T27" fmla="*/ 6 h 87"/>
              <a:gd name="T28" fmla="*/ 42 w 332"/>
              <a:gd name="T2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87">
                <a:moveTo>
                  <a:pt x="42" y="0"/>
                </a:moveTo>
                <a:lnTo>
                  <a:pt x="288" y="0"/>
                </a:lnTo>
                <a:lnTo>
                  <a:pt x="310" y="6"/>
                </a:lnTo>
                <a:lnTo>
                  <a:pt x="326" y="22"/>
                </a:lnTo>
                <a:lnTo>
                  <a:pt x="332" y="45"/>
                </a:lnTo>
                <a:lnTo>
                  <a:pt x="326" y="65"/>
                </a:lnTo>
                <a:lnTo>
                  <a:pt x="310" y="81"/>
                </a:lnTo>
                <a:lnTo>
                  <a:pt x="288" y="87"/>
                </a:lnTo>
                <a:lnTo>
                  <a:pt x="42" y="87"/>
                </a:lnTo>
                <a:lnTo>
                  <a:pt x="22" y="81"/>
                </a:lnTo>
                <a:lnTo>
                  <a:pt x="6" y="65"/>
                </a:lnTo>
                <a:lnTo>
                  <a:pt x="0" y="45"/>
                </a:lnTo>
                <a:lnTo>
                  <a:pt x="6" y="22"/>
                </a:lnTo>
                <a:lnTo>
                  <a:pt x="22" y="6"/>
                </a:lnTo>
                <a:lnTo>
                  <a:pt x="42" y="0"/>
                </a:lnTo>
                <a:close/>
              </a:path>
            </a:pathLst>
          </a:custGeom>
          <a:solidFill>
            <a:schemeClr val="accent1"/>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20" name="Freeform 112"/>
          <p:cNvSpPr/>
          <p:nvPr>
            <p:custDataLst>
              <p:tags r:id="rId14"/>
            </p:custDataLst>
          </p:nvPr>
        </p:nvSpPr>
        <p:spPr bwMode="auto">
          <a:xfrm>
            <a:off x="3735705" y="4895215"/>
            <a:ext cx="148590" cy="148590"/>
          </a:xfrm>
          <a:custGeom>
            <a:avLst/>
            <a:gdLst>
              <a:gd name="T0" fmla="*/ 23 w 45"/>
              <a:gd name="T1" fmla="*/ 0 h 45"/>
              <a:gd name="T2" fmla="*/ 29 w 45"/>
              <a:gd name="T3" fmla="*/ 0 h 45"/>
              <a:gd name="T4" fmla="*/ 35 w 45"/>
              <a:gd name="T5" fmla="*/ 4 h 45"/>
              <a:gd name="T6" fmla="*/ 41 w 45"/>
              <a:gd name="T7" fmla="*/ 8 h 45"/>
              <a:gd name="T8" fmla="*/ 43 w 45"/>
              <a:gd name="T9" fmla="*/ 15 h 45"/>
              <a:gd name="T10" fmla="*/ 45 w 45"/>
              <a:gd name="T11" fmla="*/ 23 h 45"/>
              <a:gd name="T12" fmla="*/ 43 w 45"/>
              <a:gd name="T13" fmla="*/ 29 h 45"/>
              <a:gd name="T14" fmla="*/ 41 w 45"/>
              <a:gd name="T15" fmla="*/ 35 h 45"/>
              <a:gd name="T16" fmla="*/ 35 w 45"/>
              <a:gd name="T17" fmla="*/ 41 h 45"/>
              <a:gd name="T18" fmla="*/ 29 w 45"/>
              <a:gd name="T19" fmla="*/ 43 h 45"/>
              <a:gd name="T20" fmla="*/ 23 w 45"/>
              <a:gd name="T21" fmla="*/ 45 h 45"/>
              <a:gd name="T22" fmla="*/ 14 w 45"/>
              <a:gd name="T23" fmla="*/ 43 h 45"/>
              <a:gd name="T24" fmla="*/ 8 w 45"/>
              <a:gd name="T25" fmla="*/ 41 h 45"/>
              <a:gd name="T26" fmla="*/ 4 w 45"/>
              <a:gd name="T27" fmla="*/ 35 h 45"/>
              <a:gd name="T28" fmla="*/ 0 w 45"/>
              <a:gd name="T29" fmla="*/ 29 h 45"/>
              <a:gd name="T30" fmla="*/ 0 w 45"/>
              <a:gd name="T31" fmla="*/ 23 h 45"/>
              <a:gd name="T32" fmla="*/ 0 w 45"/>
              <a:gd name="T33" fmla="*/ 15 h 45"/>
              <a:gd name="T34" fmla="*/ 4 w 45"/>
              <a:gd name="T35" fmla="*/ 8 h 45"/>
              <a:gd name="T36" fmla="*/ 8 w 45"/>
              <a:gd name="T37" fmla="*/ 4 h 45"/>
              <a:gd name="T38" fmla="*/ 14 w 45"/>
              <a:gd name="T39" fmla="*/ 0 h 45"/>
              <a:gd name="T40" fmla="*/ 23 w 45"/>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5">
                <a:moveTo>
                  <a:pt x="23" y="0"/>
                </a:moveTo>
                <a:lnTo>
                  <a:pt x="29" y="0"/>
                </a:lnTo>
                <a:lnTo>
                  <a:pt x="35" y="4"/>
                </a:lnTo>
                <a:lnTo>
                  <a:pt x="41" y="8"/>
                </a:lnTo>
                <a:lnTo>
                  <a:pt x="43" y="15"/>
                </a:lnTo>
                <a:lnTo>
                  <a:pt x="45" y="23"/>
                </a:lnTo>
                <a:lnTo>
                  <a:pt x="43" y="29"/>
                </a:lnTo>
                <a:lnTo>
                  <a:pt x="41" y="35"/>
                </a:lnTo>
                <a:lnTo>
                  <a:pt x="35" y="41"/>
                </a:lnTo>
                <a:lnTo>
                  <a:pt x="29" y="43"/>
                </a:lnTo>
                <a:lnTo>
                  <a:pt x="23" y="45"/>
                </a:lnTo>
                <a:lnTo>
                  <a:pt x="14" y="43"/>
                </a:lnTo>
                <a:lnTo>
                  <a:pt x="8" y="41"/>
                </a:lnTo>
                <a:lnTo>
                  <a:pt x="4" y="35"/>
                </a:lnTo>
                <a:lnTo>
                  <a:pt x="0" y="29"/>
                </a:lnTo>
                <a:lnTo>
                  <a:pt x="0" y="23"/>
                </a:lnTo>
                <a:lnTo>
                  <a:pt x="0" y="15"/>
                </a:lnTo>
                <a:lnTo>
                  <a:pt x="4" y="8"/>
                </a:lnTo>
                <a:lnTo>
                  <a:pt x="8" y="4"/>
                </a:lnTo>
                <a:lnTo>
                  <a:pt x="14" y="0"/>
                </a:lnTo>
                <a:lnTo>
                  <a:pt x="23" y="0"/>
                </a:lnTo>
                <a:close/>
              </a:path>
            </a:pathLst>
          </a:custGeom>
          <a:solidFill>
            <a:schemeClr val="accent2"/>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21" name="Rectangle 113"/>
          <p:cNvSpPr>
            <a:spLocks noChangeArrowheads="1"/>
          </p:cNvSpPr>
          <p:nvPr>
            <p:custDataLst>
              <p:tags r:id="rId15"/>
            </p:custDataLst>
          </p:nvPr>
        </p:nvSpPr>
        <p:spPr bwMode="auto">
          <a:xfrm>
            <a:off x="3877310" y="4958080"/>
            <a:ext cx="794385" cy="26670"/>
          </a:xfrm>
          <a:prstGeom prst="rect">
            <a:avLst/>
          </a:prstGeom>
          <a:solidFill>
            <a:schemeClr val="accent2"/>
          </a:solidFill>
          <a:ln w="0">
            <a:noFill/>
            <a:prstDash val="solid"/>
            <a:miter lim="800000"/>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22" name="Freeform 114"/>
          <p:cNvSpPr/>
          <p:nvPr>
            <p:custDataLst>
              <p:tags r:id="rId16"/>
            </p:custDataLst>
          </p:nvPr>
        </p:nvSpPr>
        <p:spPr bwMode="auto">
          <a:xfrm>
            <a:off x="4520565" y="4822825"/>
            <a:ext cx="1094740" cy="287020"/>
          </a:xfrm>
          <a:custGeom>
            <a:avLst/>
            <a:gdLst>
              <a:gd name="T0" fmla="*/ 42 w 332"/>
              <a:gd name="T1" fmla="*/ 0 h 87"/>
              <a:gd name="T2" fmla="*/ 288 w 332"/>
              <a:gd name="T3" fmla="*/ 0 h 87"/>
              <a:gd name="T4" fmla="*/ 310 w 332"/>
              <a:gd name="T5" fmla="*/ 6 h 87"/>
              <a:gd name="T6" fmla="*/ 326 w 332"/>
              <a:gd name="T7" fmla="*/ 22 h 87"/>
              <a:gd name="T8" fmla="*/ 332 w 332"/>
              <a:gd name="T9" fmla="*/ 45 h 87"/>
              <a:gd name="T10" fmla="*/ 326 w 332"/>
              <a:gd name="T11" fmla="*/ 67 h 87"/>
              <a:gd name="T12" fmla="*/ 310 w 332"/>
              <a:gd name="T13" fmla="*/ 81 h 87"/>
              <a:gd name="T14" fmla="*/ 288 w 332"/>
              <a:gd name="T15" fmla="*/ 87 h 87"/>
              <a:gd name="T16" fmla="*/ 42 w 332"/>
              <a:gd name="T17" fmla="*/ 87 h 87"/>
              <a:gd name="T18" fmla="*/ 22 w 332"/>
              <a:gd name="T19" fmla="*/ 81 h 87"/>
              <a:gd name="T20" fmla="*/ 6 w 332"/>
              <a:gd name="T21" fmla="*/ 67 h 87"/>
              <a:gd name="T22" fmla="*/ 0 w 332"/>
              <a:gd name="T23" fmla="*/ 45 h 87"/>
              <a:gd name="T24" fmla="*/ 6 w 332"/>
              <a:gd name="T25" fmla="*/ 22 h 87"/>
              <a:gd name="T26" fmla="*/ 22 w 332"/>
              <a:gd name="T27" fmla="*/ 6 h 87"/>
              <a:gd name="T28" fmla="*/ 42 w 332"/>
              <a:gd name="T2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87">
                <a:moveTo>
                  <a:pt x="42" y="0"/>
                </a:moveTo>
                <a:lnTo>
                  <a:pt x="288" y="0"/>
                </a:lnTo>
                <a:lnTo>
                  <a:pt x="310" y="6"/>
                </a:lnTo>
                <a:lnTo>
                  <a:pt x="326" y="22"/>
                </a:lnTo>
                <a:lnTo>
                  <a:pt x="332" y="45"/>
                </a:lnTo>
                <a:lnTo>
                  <a:pt x="326" y="67"/>
                </a:lnTo>
                <a:lnTo>
                  <a:pt x="310" y="81"/>
                </a:lnTo>
                <a:lnTo>
                  <a:pt x="288" y="87"/>
                </a:lnTo>
                <a:lnTo>
                  <a:pt x="42" y="87"/>
                </a:lnTo>
                <a:lnTo>
                  <a:pt x="22" y="81"/>
                </a:lnTo>
                <a:lnTo>
                  <a:pt x="6" y="67"/>
                </a:lnTo>
                <a:lnTo>
                  <a:pt x="0" y="45"/>
                </a:lnTo>
                <a:lnTo>
                  <a:pt x="6" y="22"/>
                </a:lnTo>
                <a:lnTo>
                  <a:pt x="22" y="6"/>
                </a:lnTo>
                <a:lnTo>
                  <a:pt x="42" y="0"/>
                </a:lnTo>
                <a:close/>
              </a:path>
            </a:pathLst>
          </a:custGeom>
          <a:solidFill>
            <a:schemeClr val="accent2"/>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24" name="Freeform 115"/>
          <p:cNvSpPr/>
          <p:nvPr>
            <p:custDataLst>
              <p:tags r:id="rId17"/>
            </p:custDataLst>
          </p:nvPr>
        </p:nvSpPr>
        <p:spPr bwMode="auto">
          <a:xfrm>
            <a:off x="3735705" y="5283200"/>
            <a:ext cx="148590" cy="148590"/>
          </a:xfrm>
          <a:custGeom>
            <a:avLst/>
            <a:gdLst>
              <a:gd name="T0" fmla="*/ 23 w 45"/>
              <a:gd name="T1" fmla="*/ 0 h 45"/>
              <a:gd name="T2" fmla="*/ 29 w 45"/>
              <a:gd name="T3" fmla="*/ 2 h 45"/>
              <a:gd name="T4" fmla="*/ 35 w 45"/>
              <a:gd name="T5" fmla="*/ 4 h 45"/>
              <a:gd name="T6" fmla="*/ 41 w 45"/>
              <a:gd name="T7" fmla="*/ 11 h 45"/>
              <a:gd name="T8" fmla="*/ 43 w 45"/>
              <a:gd name="T9" fmla="*/ 17 h 45"/>
              <a:gd name="T10" fmla="*/ 45 w 45"/>
              <a:gd name="T11" fmla="*/ 23 h 45"/>
              <a:gd name="T12" fmla="*/ 43 w 45"/>
              <a:gd name="T13" fmla="*/ 31 h 45"/>
              <a:gd name="T14" fmla="*/ 41 w 45"/>
              <a:gd name="T15" fmla="*/ 37 h 45"/>
              <a:gd name="T16" fmla="*/ 35 w 45"/>
              <a:gd name="T17" fmla="*/ 41 h 45"/>
              <a:gd name="T18" fmla="*/ 29 w 45"/>
              <a:gd name="T19" fmla="*/ 45 h 45"/>
              <a:gd name="T20" fmla="*/ 23 w 45"/>
              <a:gd name="T21" fmla="*/ 45 h 45"/>
              <a:gd name="T22" fmla="*/ 14 w 45"/>
              <a:gd name="T23" fmla="*/ 45 h 45"/>
              <a:gd name="T24" fmla="*/ 8 w 45"/>
              <a:gd name="T25" fmla="*/ 41 h 45"/>
              <a:gd name="T26" fmla="*/ 4 w 45"/>
              <a:gd name="T27" fmla="*/ 37 h 45"/>
              <a:gd name="T28" fmla="*/ 0 w 45"/>
              <a:gd name="T29" fmla="*/ 31 h 45"/>
              <a:gd name="T30" fmla="*/ 0 w 45"/>
              <a:gd name="T31" fmla="*/ 23 h 45"/>
              <a:gd name="T32" fmla="*/ 0 w 45"/>
              <a:gd name="T33" fmla="*/ 17 h 45"/>
              <a:gd name="T34" fmla="*/ 4 w 45"/>
              <a:gd name="T35" fmla="*/ 11 h 45"/>
              <a:gd name="T36" fmla="*/ 8 w 45"/>
              <a:gd name="T37" fmla="*/ 4 h 45"/>
              <a:gd name="T38" fmla="*/ 14 w 45"/>
              <a:gd name="T39" fmla="*/ 2 h 45"/>
              <a:gd name="T40" fmla="*/ 23 w 45"/>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5">
                <a:moveTo>
                  <a:pt x="23" y="0"/>
                </a:moveTo>
                <a:lnTo>
                  <a:pt x="29" y="2"/>
                </a:lnTo>
                <a:lnTo>
                  <a:pt x="35" y="4"/>
                </a:lnTo>
                <a:lnTo>
                  <a:pt x="41" y="11"/>
                </a:lnTo>
                <a:lnTo>
                  <a:pt x="43" y="17"/>
                </a:lnTo>
                <a:lnTo>
                  <a:pt x="45" y="23"/>
                </a:lnTo>
                <a:lnTo>
                  <a:pt x="43" y="31"/>
                </a:lnTo>
                <a:lnTo>
                  <a:pt x="41" y="37"/>
                </a:lnTo>
                <a:lnTo>
                  <a:pt x="35" y="41"/>
                </a:lnTo>
                <a:lnTo>
                  <a:pt x="29" y="45"/>
                </a:lnTo>
                <a:lnTo>
                  <a:pt x="23" y="45"/>
                </a:lnTo>
                <a:lnTo>
                  <a:pt x="14" y="45"/>
                </a:lnTo>
                <a:lnTo>
                  <a:pt x="8" y="41"/>
                </a:lnTo>
                <a:lnTo>
                  <a:pt x="4" y="37"/>
                </a:lnTo>
                <a:lnTo>
                  <a:pt x="0" y="31"/>
                </a:lnTo>
                <a:lnTo>
                  <a:pt x="0" y="23"/>
                </a:lnTo>
                <a:lnTo>
                  <a:pt x="0" y="17"/>
                </a:lnTo>
                <a:lnTo>
                  <a:pt x="4" y="11"/>
                </a:lnTo>
                <a:lnTo>
                  <a:pt x="8" y="4"/>
                </a:lnTo>
                <a:lnTo>
                  <a:pt x="14" y="2"/>
                </a:lnTo>
                <a:lnTo>
                  <a:pt x="23" y="0"/>
                </a:lnTo>
                <a:close/>
              </a:path>
            </a:pathLst>
          </a:custGeom>
          <a:solidFill>
            <a:schemeClr val="accent3"/>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25" name="Rectangle 116"/>
          <p:cNvSpPr>
            <a:spLocks noChangeArrowheads="1"/>
          </p:cNvSpPr>
          <p:nvPr>
            <p:custDataLst>
              <p:tags r:id="rId18"/>
            </p:custDataLst>
          </p:nvPr>
        </p:nvSpPr>
        <p:spPr bwMode="auto">
          <a:xfrm>
            <a:off x="3877310" y="5346065"/>
            <a:ext cx="794385" cy="26670"/>
          </a:xfrm>
          <a:prstGeom prst="rect">
            <a:avLst/>
          </a:prstGeom>
          <a:solidFill>
            <a:schemeClr val="accent3"/>
          </a:solidFill>
          <a:ln w="0">
            <a:noFill/>
            <a:prstDash val="solid"/>
            <a:miter lim="800000"/>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27" name="Freeform 117"/>
          <p:cNvSpPr/>
          <p:nvPr>
            <p:custDataLst>
              <p:tags r:id="rId19"/>
            </p:custDataLst>
          </p:nvPr>
        </p:nvSpPr>
        <p:spPr bwMode="auto">
          <a:xfrm>
            <a:off x="4520565" y="5210810"/>
            <a:ext cx="1094740" cy="296545"/>
          </a:xfrm>
          <a:custGeom>
            <a:avLst/>
            <a:gdLst>
              <a:gd name="T0" fmla="*/ 42 w 332"/>
              <a:gd name="T1" fmla="*/ 0 h 90"/>
              <a:gd name="T2" fmla="*/ 288 w 332"/>
              <a:gd name="T3" fmla="*/ 0 h 90"/>
              <a:gd name="T4" fmla="*/ 310 w 332"/>
              <a:gd name="T5" fmla="*/ 6 h 90"/>
              <a:gd name="T6" fmla="*/ 326 w 332"/>
              <a:gd name="T7" fmla="*/ 22 h 90"/>
              <a:gd name="T8" fmla="*/ 332 w 332"/>
              <a:gd name="T9" fmla="*/ 45 h 90"/>
              <a:gd name="T10" fmla="*/ 326 w 332"/>
              <a:gd name="T11" fmla="*/ 67 h 90"/>
              <a:gd name="T12" fmla="*/ 310 w 332"/>
              <a:gd name="T13" fmla="*/ 83 h 90"/>
              <a:gd name="T14" fmla="*/ 288 w 332"/>
              <a:gd name="T15" fmla="*/ 90 h 90"/>
              <a:gd name="T16" fmla="*/ 42 w 332"/>
              <a:gd name="T17" fmla="*/ 90 h 90"/>
              <a:gd name="T18" fmla="*/ 22 w 332"/>
              <a:gd name="T19" fmla="*/ 83 h 90"/>
              <a:gd name="T20" fmla="*/ 6 w 332"/>
              <a:gd name="T21" fmla="*/ 67 h 90"/>
              <a:gd name="T22" fmla="*/ 0 w 332"/>
              <a:gd name="T23" fmla="*/ 45 h 90"/>
              <a:gd name="T24" fmla="*/ 6 w 332"/>
              <a:gd name="T25" fmla="*/ 22 h 90"/>
              <a:gd name="T26" fmla="*/ 22 w 332"/>
              <a:gd name="T27" fmla="*/ 6 h 90"/>
              <a:gd name="T28" fmla="*/ 42 w 332"/>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90">
                <a:moveTo>
                  <a:pt x="42" y="0"/>
                </a:moveTo>
                <a:lnTo>
                  <a:pt x="288" y="0"/>
                </a:lnTo>
                <a:lnTo>
                  <a:pt x="310" y="6"/>
                </a:lnTo>
                <a:lnTo>
                  <a:pt x="326" y="22"/>
                </a:lnTo>
                <a:lnTo>
                  <a:pt x="332" y="45"/>
                </a:lnTo>
                <a:lnTo>
                  <a:pt x="326" y="67"/>
                </a:lnTo>
                <a:lnTo>
                  <a:pt x="310" y="83"/>
                </a:lnTo>
                <a:lnTo>
                  <a:pt x="288" y="90"/>
                </a:lnTo>
                <a:lnTo>
                  <a:pt x="42" y="90"/>
                </a:lnTo>
                <a:lnTo>
                  <a:pt x="22" y="83"/>
                </a:lnTo>
                <a:lnTo>
                  <a:pt x="6" y="67"/>
                </a:lnTo>
                <a:lnTo>
                  <a:pt x="0" y="45"/>
                </a:lnTo>
                <a:lnTo>
                  <a:pt x="6" y="22"/>
                </a:lnTo>
                <a:lnTo>
                  <a:pt x="22" y="6"/>
                </a:lnTo>
                <a:lnTo>
                  <a:pt x="42" y="0"/>
                </a:lnTo>
                <a:close/>
              </a:path>
            </a:pathLst>
          </a:custGeom>
          <a:solidFill>
            <a:schemeClr val="accent3"/>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29" name="Freeform 118"/>
          <p:cNvSpPr/>
          <p:nvPr>
            <p:custDataLst>
              <p:tags r:id="rId20"/>
            </p:custDataLst>
          </p:nvPr>
        </p:nvSpPr>
        <p:spPr bwMode="auto">
          <a:xfrm>
            <a:off x="3735705" y="5674360"/>
            <a:ext cx="148590" cy="148590"/>
          </a:xfrm>
          <a:custGeom>
            <a:avLst/>
            <a:gdLst>
              <a:gd name="T0" fmla="*/ 23 w 45"/>
              <a:gd name="T1" fmla="*/ 0 h 45"/>
              <a:gd name="T2" fmla="*/ 29 w 45"/>
              <a:gd name="T3" fmla="*/ 2 h 45"/>
              <a:gd name="T4" fmla="*/ 35 w 45"/>
              <a:gd name="T5" fmla="*/ 4 h 45"/>
              <a:gd name="T6" fmla="*/ 41 w 45"/>
              <a:gd name="T7" fmla="*/ 11 h 45"/>
              <a:gd name="T8" fmla="*/ 43 w 45"/>
              <a:gd name="T9" fmla="*/ 17 h 45"/>
              <a:gd name="T10" fmla="*/ 45 w 45"/>
              <a:gd name="T11" fmla="*/ 23 h 45"/>
              <a:gd name="T12" fmla="*/ 43 w 45"/>
              <a:gd name="T13" fmla="*/ 31 h 45"/>
              <a:gd name="T14" fmla="*/ 41 w 45"/>
              <a:gd name="T15" fmla="*/ 37 h 45"/>
              <a:gd name="T16" fmla="*/ 35 w 45"/>
              <a:gd name="T17" fmla="*/ 41 h 45"/>
              <a:gd name="T18" fmla="*/ 29 w 45"/>
              <a:gd name="T19" fmla="*/ 45 h 45"/>
              <a:gd name="T20" fmla="*/ 23 w 45"/>
              <a:gd name="T21" fmla="*/ 45 h 45"/>
              <a:gd name="T22" fmla="*/ 14 w 45"/>
              <a:gd name="T23" fmla="*/ 45 h 45"/>
              <a:gd name="T24" fmla="*/ 8 w 45"/>
              <a:gd name="T25" fmla="*/ 41 h 45"/>
              <a:gd name="T26" fmla="*/ 4 w 45"/>
              <a:gd name="T27" fmla="*/ 37 h 45"/>
              <a:gd name="T28" fmla="*/ 0 w 45"/>
              <a:gd name="T29" fmla="*/ 31 h 45"/>
              <a:gd name="T30" fmla="*/ 0 w 45"/>
              <a:gd name="T31" fmla="*/ 23 h 45"/>
              <a:gd name="T32" fmla="*/ 0 w 45"/>
              <a:gd name="T33" fmla="*/ 17 h 45"/>
              <a:gd name="T34" fmla="*/ 4 w 45"/>
              <a:gd name="T35" fmla="*/ 11 h 45"/>
              <a:gd name="T36" fmla="*/ 8 w 45"/>
              <a:gd name="T37" fmla="*/ 4 h 45"/>
              <a:gd name="T38" fmla="*/ 14 w 45"/>
              <a:gd name="T39" fmla="*/ 2 h 45"/>
              <a:gd name="T40" fmla="*/ 23 w 45"/>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5">
                <a:moveTo>
                  <a:pt x="23" y="0"/>
                </a:moveTo>
                <a:lnTo>
                  <a:pt x="29" y="2"/>
                </a:lnTo>
                <a:lnTo>
                  <a:pt x="35" y="4"/>
                </a:lnTo>
                <a:lnTo>
                  <a:pt x="41" y="11"/>
                </a:lnTo>
                <a:lnTo>
                  <a:pt x="43" y="17"/>
                </a:lnTo>
                <a:lnTo>
                  <a:pt x="45" y="23"/>
                </a:lnTo>
                <a:lnTo>
                  <a:pt x="43" y="31"/>
                </a:lnTo>
                <a:lnTo>
                  <a:pt x="41" y="37"/>
                </a:lnTo>
                <a:lnTo>
                  <a:pt x="35" y="41"/>
                </a:lnTo>
                <a:lnTo>
                  <a:pt x="29" y="45"/>
                </a:lnTo>
                <a:lnTo>
                  <a:pt x="23" y="45"/>
                </a:lnTo>
                <a:lnTo>
                  <a:pt x="14" y="45"/>
                </a:lnTo>
                <a:lnTo>
                  <a:pt x="8" y="41"/>
                </a:lnTo>
                <a:lnTo>
                  <a:pt x="4" y="37"/>
                </a:lnTo>
                <a:lnTo>
                  <a:pt x="0" y="31"/>
                </a:lnTo>
                <a:lnTo>
                  <a:pt x="0" y="23"/>
                </a:lnTo>
                <a:lnTo>
                  <a:pt x="0" y="17"/>
                </a:lnTo>
                <a:lnTo>
                  <a:pt x="4" y="11"/>
                </a:lnTo>
                <a:lnTo>
                  <a:pt x="8" y="4"/>
                </a:lnTo>
                <a:lnTo>
                  <a:pt x="14" y="2"/>
                </a:lnTo>
                <a:lnTo>
                  <a:pt x="23" y="0"/>
                </a:lnTo>
                <a:close/>
              </a:path>
            </a:pathLst>
          </a:custGeom>
          <a:solidFill>
            <a:srgbClr val="31AB78"/>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30" name="Rectangle 119"/>
          <p:cNvSpPr>
            <a:spLocks noChangeArrowheads="1"/>
          </p:cNvSpPr>
          <p:nvPr>
            <p:custDataLst>
              <p:tags r:id="rId21"/>
            </p:custDataLst>
          </p:nvPr>
        </p:nvSpPr>
        <p:spPr bwMode="auto">
          <a:xfrm>
            <a:off x="3877310" y="5737225"/>
            <a:ext cx="794385" cy="26670"/>
          </a:xfrm>
          <a:prstGeom prst="rect">
            <a:avLst/>
          </a:prstGeom>
          <a:solidFill>
            <a:srgbClr val="31AB78"/>
          </a:solidFill>
          <a:ln w="0">
            <a:solidFill>
              <a:srgbClr val="31AB78"/>
            </a:solidFill>
            <a:prstDash val="solid"/>
            <a:miter lim="800000"/>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31" name="Freeform 120"/>
          <p:cNvSpPr/>
          <p:nvPr>
            <p:custDataLst>
              <p:tags r:id="rId22"/>
            </p:custDataLst>
          </p:nvPr>
        </p:nvSpPr>
        <p:spPr bwMode="auto">
          <a:xfrm>
            <a:off x="4520565" y="5608320"/>
            <a:ext cx="1094740" cy="290195"/>
          </a:xfrm>
          <a:custGeom>
            <a:avLst/>
            <a:gdLst>
              <a:gd name="T0" fmla="*/ 42 w 332"/>
              <a:gd name="T1" fmla="*/ 0 h 88"/>
              <a:gd name="T2" fmla="*/ 288 w 332"/>
              <a:gd name="T3" fmla="*/ 0 h 88"/>
              <a:gd name="T4" fmla="*/ 310 w 332"/>
              <a:gd name="T5" fmla="*/ 6 h 88"/>
              <a:gd name="T6" fmla="*/ 326 w 332"/>
              <a:gd name="T7" fmla="*/ 20 h 88"/>
              <a:gd name="T8" fmla="*/ 332 w 332"/>
              <a:gd name="T9" fmla="*/ 43 h 88"/>
              <a:gd name="T10" fmla="*/ 326 w 332"/>
              <a:gd name="T11" fmla="*/ 65 h 88"/>
              <a:gd name="T12" fmla="*/ 310 w 332"/>
              <a:gd name="T13" fmla="*/ 82 h 88"/>
              <a:gd name="T14" fmla="*/ 288 w 332"/>
              <a:gd name="T15" fmla="*/ 88 h 88"/>
              <a:gd name="T16" fmla="*/ 42 w 332"/>
              <a:gd name="T17" fmla="*/ 88 h 88"/>
              <a:gd name="T18" fmla="*/ 22 w 332"/>
              <a:gd name="T19" fmla="*/ 82 h 88"/>
              <a:gd name="T20" fmla="*/ 6 w 332"/>
              <a:gd name="T21" fmla="*/ 65 h 88"/>
              <a:gd name="T22" fmla="*/ 0 w 332"/>
              <a:gd name="T23" fmla="*/ 43 h 88"/>
              <a:gd name="T24" fmla="*/ 6 w 332"/>
              <a:gd name="T25" fmla="*/ 20 h 88"/>
              <a:gd name="T26" fmla="*/ 22 w 332"/>
              <a:gd name="T27" fmla="*/ 6 h 88"/>
              <a:gd name="T28" fmla="*/ 42 w 332"/>
              <a:gd name="T2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88">
                <a:moveTo>
                  <a:pt x="42" y="0"/>
                </a:moveTo>
                <a:lnTo>
                  <a:pt x="288" y="0"/>
                </a:lnTo>
                <a:lnTo>
                  <a:pt x="310" y="6"/>
                </a:lnTo>
                <a:lnTo>
                  <a:pt x="326" y="20"/>
                </a:lnTo>
                <a:lnTo>
                  <a:pt x="332" y="43"/>
                </a:lnTo>
                <a:lnTo>
                  <a:pt x="326" y="65"/>
                </a:lnTo>
                <a:lnTo>
                  <a:pt x="310" y="82"/>
                </a:lnTo>
                <a:lnTo>
                  <a:pt x="288" y="88"/>
                </a:lnTo>
                <a:lnTo>
                  <a:pt x="42" y="88"/>
                </a:lnTo>
                <a:lnTo>
                  <a:pt x="22" y="82"/>
                </a:lnTo>
                <a:lnTo>
                  <a:pt x="6" y="65"/>
                </a:lnTo>
                <a:lnTo>
                  <a:pt x="0" y="43"/>
                </a:lnTo>
                <a:lnTo>
                  <a:pt x="6" y="20"/>
                </a:lnTo>
                <a:lnTo>
                  <a:pt x="22" y="6"/>
                </a:lnTo>
                <a:lnTo>
                  <a:pt x="42" y="0"/>
                </a:lnTo>
                <a:close/>
              </a:path>
            </a:pathLst>
          </a:custGeom>
          <a:solidFill>
            <a:srgbClr val="31AB78"/>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2" name="Oval 11"/>
          <p:cNvSpPr>
            <a:spLocks noChangeArrowheads="1"/>
          </p:cNvSpPr>
          <p:nvPr/>
        </p:nvSpPr>
        <p:spPr bwMode="auto">
          <a:xfrm>
            <a:off x="6686457" y="2388206"/>
            <a:ext cx="689432" cy="691406"/>
          </a:xfrm>
          <a:prstGeom prst="ellipse">
            <a:avLst/>
          </a:prstGeom>
          <a:solidFill>
            <a:srgbClr val="31AB78"/>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10" name="Oval 13"/>
          <p:cNvSpPr>
            <a:spLocks noChangeArrowheads="1"/>
          </p:cNvSpPr>
          <p:nvPr/>
        </p:nvSpPr>
        <p:spPr bwMode="auto">
          <a:xfrm>
            <a:off x="6686457" y="3772197"/>
            <a:ext cx="689432" cy="691406"/>
          </a:xfrm>
          <a:prstGeom prst="ellipse">
            <a:avLst/>
          </a:prstGeom>
          <a:solidFill>
            <a:srgbClr val="31AB78"/>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 name="Oval 16"/>
          <p:cNvSpPr>
            <a:spLocks noChangeArrowheads="1"/>
          </p:cNvSpPr>
          <p:nvPr/>
        </p:nvSpPr>
        <p:spPr bwMode="auto">
          <a:xfrm>
            <a:off x="6686457" y="5109053"/>
            <a:ext cx="689432" cy="691406"/>
          </a:xfrm>
          <a:prstGeom prst="ellipse">
            <a:avLst/>
          </a:prstGeom>
          <a:solidFill>
            <a:srgbClr val="31AB78"/>
          </a:solidFill>
          <a:ln>
            <a:noFill/>
          </a:ln>
        </p:spPr>
        <p:txBody>
          <a:bodyPr vert="horz" wrap="square" lIns="91440" tIns="45720" rIns="91440" bIns="45720" numCol="1" anchor="t" anchorCtr="0" compatLnSpc="1"/>
          <a:lstStyle/>
          <a:p>
            <a:endParaRPr lang="en-US" sz="2000" dirty="0">
              <a:cs typeface="+mn-ea"/>
              <a:sym typeface="+mn-lt"/>
            </a:endParaRPr>
          </a:p>
        </p:txBody>
      </p:sp>
      <p:grpSp>
        <p:nvGrpSpPr>
          <p:cNvPr id="14" name="Group 28"/>
          <p:cNvGrpSpPr/>
          <p:nvPr/>
        </p:nvGrpSpPr>
        <p:grpSpPr>
          <a:xfrm>
            <a:off x="6806258" y="5229842"/>
            <a:ext cx="449828" cy="449828"/>
            <a:chOff x="10996613" y="1925638"/>
            <a:chExt cx="534987" cy="534988"/>
          </a:xfrm>
          <a:solidFill>
            <a:schemeClr val="bg1"/>
          </a:solidFill>
        </p:grpSpPr>
        <p:sp>
          <p:nvSpPr>
            <p:cNvPr id="19"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23"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sp>
        <p:nvSpPr>
          <p:cNvPr id="26" name="Freeform 29"/>
          <p:cNvSpPr>
            <a:spLocks noEditPoints="1"/>
          </p:cNvSpPr>
          <p:nvPr/>
        </p:nvSpPr>
        <p:spPr bwMode="auto">
          <a:xfrm>
            <a:off x="6843613" y="2528071"/>
            <a:ext cx="375119" cy="402166"/>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nvGrpSpPr>
          <p:cNvPr id="28" name="Group 42"/>
          <p:cNvGrpSpPr/>
          <p:nvPr/>
        </p:nvGrpSpPr>
        <p:grpSpPr>
          <a:xfrm>
            <a:off x="6858269" y="3901932"/>
            <a:ext cx="345806" cy="431936"/>
            <a:chOff x="2611438" y="2698750"/>
            <a:chExt cx="427038" cy="533400"/>
          </a:xfrm>
          <a:solidFill>
            <a:schemeClr val="bg1"/>
          </a:solidFill>
        </p:grpSpPr>
        <p:sp>
          <p:nvSpPr>
            <p:cNvPr id="38" name="Freeform 126"/>
            <p:cNvSpPr>
              <a:spLocks noEditPoints="1"/>
            </p:cNvSpPr>
            <p:nvPr/>
          </p:nvSpPr>
          <p:spPr bwMode="auto">
            <a:xfrm>
              <a:off x="2611438" y="2698750"/>
              <a:ext cx="427038" cy="533400"/>
            </a:xfrm>
            <a:custGeom>
              <a:avLst/>
              <a:gdLst>
                <a:gd name="T0" fmla="*/ 1093 w 2693"/>
                <a:gd name="T1" fmla="*/ 218 h 3358"/>
                <a:gd name="T2" fmla="*/ 787 w 2693"/>
                <a:gd name="T3" fmla="*/ 335 h 3358"/>
                <a:gd name="T4" fmla="*/ 530 w 2693"/>
                <a:gd name="T5" fmla="*/ 529 h 3358"/>
                <a:gd name="T6" fmla="*/ 335 w 2693"/>
                <a:gd name="T7" fmla="*/ 786 h 3358"/>
                <a:gd name="T8" fmla="*/ 218 w 2693"/>
                <a:gd name="T9" fmla="*/ 1093 h 3358"/>
                <a:gd name="T10" fmla="*/ 193 w 2693"/>
                <a:gd name="T11" fmla="*/ 1420 h 3358"/>
                <a:gd name="T12" fmla="*/ 212 w 2693"/>
                <a:gd name="T13" fmla="*/ 1569 h 3358"/>
                <a:gd name="T14" fmla="*/ 218 w 2693"/>
                <a:gd name="T15" fmla="*/ 1600 h 3358"/>
                <a:gd name="T16" fmla="*/ 297 w 2693"/>
                <a:gd name="T17" fmla="*/ 1831 h 3358"/>
                <a:gd name="T18" fmla="*/ 323 w 2693"/>
                <a:gd name="T19" fmla="*/ 1891 h 3358"/>
                <a:gd name="T20" fmla="*/ 459 w 2693"/>
                <a:gd name="T21" fmla="*/ 2149 h 3358"/>
                <a:gd name="T22" fmla="*/ 666 w 2693"/>
                <a:gd name="T23" fmla="*/ 2449 h 3358"/>
                <a:gd name="T24" fmla="*/ 956 w 2693"/>
                <a:gd name="T25" fmla="*/ 2783 h 3358"/>
                <a:gd name="T26" fmla="*/ 1345 w 2693"/>
                <a:gd name="T27" fmla="*/ 3140 h 3358"/>
                <a:gd name="T28" fmla="*/ 1735 w 2693"/>
                <a:gd name="T29" fmla="*/ 2783 h 3358"/>
                <a:gd name="T30" fmla="*/ 2025 w 2693"/>
                <a:gd name="T31" fmla="*/ 2449 h 3358"/>
                <a:gd name="T32" fmla="*/ 2232 w 2693"/>
                <a:gd name="T33" fmla="*/ 2149 h 3358"/>
                <a:gd name="T34" fmla="*/ 2368 w 2693"/>
                <a:gd name="T35" fmla="*/ 1891 h 3358"/>
                <a:gd name="T36" fmla="*/ 2395 w 2693"/>
                <a:gd name="T37" fmla="*/ 1831 h 3358"/>
                <a:gd name="T38" fmla="*/ 2473 w 2693"/>
                <a:gd name="T39" fmla="*/ 1600 h 3358"/>
                <a:gd name="T40" fmla="*/ 2479 w 2693"/>
                <a:gd name="T41" fmla="*/ 1568 h 3358"/>
                <a:gd name="T42" fmla="*/ 2501 w 2693"/>
                <a:gd name="T43" fmla="*/ 1346 h 3358"/>
                <a:gd name="T44" fmla="*/ 2452 w 2693"/>
                <a:gd name="T45" fmla="*/ 1012 h 3358"/>
                <a:gd name="T46" fmla="*/ 2315 w 2693"/>
                <a:gd name="T47" fmla="*/ 717 h 3358"/>
                <a:gd name="T48" fmla="*/ 2103 w 2693"/>
                <a:gd name="T49" fmla="*/ 474 h 3358"/>
                <a:gd name="T50" fmla="*/ 1832 w 2693"/>
                <a:gd name="T51" fmla="*/ 297 h 3358"/>
                <a:gd name="T52" fmla="*/ 1516 w 2693"/>
                <a:gd name="T53" fmla="*/ 202 h 3358"/>
                <a:gd name="T54" fmla="*/ 1437 w 2693"/>
                <a:gd name="T55" fmla="*/ 3 h 3358"/>
                <a:gd name="T56" fmla="*/ 1787 w 2693"/>
                <a:gd name="T57" fmla="*/ 75 h 3358"/>
                <a:gd name="T58" fmla="*/ 2098 w 2693"/>
                <a:gd name="T59" fmla="*/ 231 h 3358"/>
                <a:gd name="T60" fmla="*/ 2356 w 2693"/>
                <a:gd name="T61" fmla="*/ 458 h 3358"/>
                <a:gd name="T62" fmla="*/ 2549 w 2693"/>
                <a:gd name="T63" fmla="*/ 744 h 3358"/>
                <a:gd name="T64" fmla="*/ 2664 w 2693"/>
                <a:gd name="T65" fmla="*/ 1075 h 3358"/>
                <a:gd name="T66" fmla="*/ 2690 w 2693"/>
                <a:gd name="T67" fmla="*/ 1431 h 3358"/>
                <a:gd name="T68" fmla="*/ 2666 w 2693"/>
                <a:gd name="T69" fmla="*/ 1614 h 3358"/>
                <a:gd name="T70" fmla="*/ 2621 w 2693"/>
                <a:gd name="T71" fmla="*/ 1779 h 3358"/>
                <a:gd name="T72" fmla="*/ 2514 w 2693"/>
                <a:gd name="T73" fmla="*/ 2030 h 3358"/>
                <a:gd name="T74" fmla="*/ 2359 w 2693"/>
                <a:gd name="T75" fmla="*/ 2307 h 3358"/>
                <a:gd name="T76" fmla="*/ 2131 w 2693"/>
                <a:gd name="T77" fmla="*/ 2623 h 3358"/>
                <a:gd name="T78" fmla="*/ 1818 w 2693"/>
                <a:gd name="T79" fmla="*/ 2970 h 3358"/>
                <a:gd name="T80" fmla="*/ 1407 w 2693"/>
                <a:gd name="T81" fmla="*/ 3337 h 3358"/>
                <a:gd name="T82" fmla="*/ 1325 w 2693"/>
                <a:gd name="T83" fmla="*/ 3356 h 3358"/>
                <a:gd name="T84" fmla="*/ 1068 w 2693"/>
                <a:gd name="T85" fmla="*/ 3152 h 3358"/>
                <a:gd name="T86" fmla="*/ 706 w 2693"/>
                <a:gd name="T87" fmla="*/ 2793 h 3358"/>
                <a:gd name="T88" fmla="*/ 438 w 2693"/>
                <a:gd name="T89" fmla="*/ 2460 h 3358"/>
                <a:gd name="T90" fmla="*/ 248 w 2693"/>
                <a:gd name="T91" fmla="*/ 2163 h 3358"/>
                <a:gd name="T92" fmla="*/ 123 w 2693"/>
                <a:gd name="T93" fmla="*/ 1910 h 3358"/>
                <a:gd name="T94" fmla="*/ 34 w 2693"/>
                <a:gd name="T95" fmla="*/ 1644 h 3358"/>
                <a:gd name="T96" fmla="*/ 24 w 2693"/>
                <a:gd name="T97" fmla="*/ 1599 h 3358"/>
                <a:gd name="T98" fmla="*/ 3 w 2693"/>
                <a:gd name="T99" fmla="*/ 1254 h 3358"/>
                <a:gd name="T100" fmla="*/ 74 w 2693"/>
                <a:gd name="T101" fmla="*/ 905 h 3358"/>
                <a:gd name="T102" fmla="*/ 231 w 2693"/>
                <a:gd name="T103" fmla="*/ 594 h 3358"/>
                <a:gd name="T104" fmla="*/ 457 w 2693"/>
                <a:gd name="T105" fmla="*/ 336 h 3358"/>
                <a:gd name="T106" fmla="*/ 743 w 2693"/>
                <a:gd name="T107" fmla="*/ 143 h 3358"/>
                <a:gd name="T108" fmla="*/ 1075 w 2693"/>
                <a:gd name="T109" fmla="*/ 28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93" h="3358">
                  <a:moveTo>
                    <a:pt x="1345" y="190"/>
                  </a:moveTo>
                  <a:lnTo>
                    <a:pt x="1260" y="193"/>
                  </a:lnTo>
                  <a:lnTo>
                    <a:pt x="1175" y="202"/>
                  </a:lnTo>
                  <a:lnTo>
                    <a:pt x="1093" y="218"/>
                  </a:lnTo>
                  <a:lnTo>
                    <a:pt x="1013" y="239"/>
                  </a:lnTo>
                  <a:lnTo>
                    <a:pt x="935" y="266"/>
                  </a:lnTo>
                  <a:lnTo>
                    <a:pt x="859" y="297"/>
                  </a:lnTo>
                  <a:lnTo>
                    <a:pt x="787" y="335"/>
                  </a:lnTo>
                  <a:lnTo>
                    <a:pt x="718" y="377"/>
                  </a:lnTo>
                  <a:lnTo>
                    <a:pt x="651" y="423"/>
                  </a:lnTo>
                  <a:lnTo>
                    <a:pt x="588" y="474"/>
                  </a:lnTo>
                  <a:lnTo>
                    <a:pt x="530" y="529"/>
                  </a:lnTo>
                  <a:lnTo>
                    <a:pt x="475" y="588"/>
                  </a:lnTo>
                  <a:lnTo>
                    <a:pt x="424" y="651"/>
                  </a:lnTo>
                  <a:lnTo>
                    <a:pt x="377" y="717"/>
                  </a:lnTo>
                  <a:lnTo>
                    <a:pt x="335" y="786"/>
                  </a:lnTo>
                  <a:lnTo>
                    <a:pt x="298" y="859"/>
                  </a:lnTo>
                  <a:lnTo>
                    <a:pt x="266" y="934"/>
                  </a:lnTo>
                  <a:lnTo>
                    <a:pt x="240" y="1012"/>
                  </a:lnTo>
                  <a:lnTo>
                    <a:pt x="218" y="1093"/>
                  </a:lnTo>
                  <a:lnTo>
                    <a:pt x="203" y="1175"/>
                  </a:lnTo>
                  <a:lnTo>
                    <a:pt x="194" y="1259"/>
                  </a:lnTo>
                  <a:lnTo>
                    <a:pt x="191" y="1346"/>
                  </a:lnTo>
                  <a:lnTo>
                    <a:pt x="193" y="1420"/>
                  </a:lnTo>
                  <a:lnTo>
                    <a:pt x="200" y="1493"/>
                  </a:lnTo>
                  <a:lnTo>
                    <a:pt x="211" y="1566"/>
                  </a:lnTo>
                  <a:lnTo>
                    <a:pt x="211" y="1568"/>
                  </a:lnTo>
                  <a:lnTo>
                    <a:pt x="212" y="1569"/>
                  </a:lnTo>
                  <a:lnTo>
                    <a:pt x="212" y="1571"/>
                  </a:lnTo>
                  <a:lnTo>
                    <a:pt x="213" y="1576"/>
                  </a:lnTo>
                  <a:lnTo>
                    <a:pt x="215" y="1586"/>
                  </a:lnTo>
                  <a:lnTo>
                    <a:pt x="218" y="1600"/>
                  </a:lnTo>
                  <a:lnTo>
                    <a:pt x="218" y="1602"/>
                  </a:lnTo>
                  <a:lnTo>
                    <a:pt x="240" y="1680"/>
                  </a:lnTo>
                  <a:lnTo>
                    <a:pt x="265" y="1757"/>
                  </a:lnTo>
                  <a:lnTo>
                    <a:pt x="297" y="1831"/>
                  </a:lnTo>
                  <a:lnTo>
                    <a:pt x="297" y="1832"/>
                  </a:lnTo>
                  <a:lnTo>
                    <a:pt x="297" y="1833"/>
                  </a:lnTo>
                  <a:lnTo>
                    <a:pt x="298" y="1834"/>
                  </a:lnTo>
                  <a:lnTo>
                    <a:pt x="323" y="1891"/>
                  </a:lnTo>
                  <a:lnTo>
                    <a:pt x="351" y="1951"/>
                  </a:lnTo>
                  <a:lnTo>
                    <a:pt x="384" y="2014"/>
                  </a:lnTo>
                  <a:lnTo>
                    <a:pt x="420" y="2080"/>
                  </a:lnTo>
                  <a:lnTo>
                    <a:pt x="459" y="2149"/>
                  </a:lnTo>
                  <a:lnTo>
                    <a:pt x="504" y="2220"/>
                  </a:lnTo>
                  <a:lnTo>
                    <a:pt x="553" y="2295"/>
                  </a:lnTo>
                  <a:lnTo>
                    <a:pt x="607" y="2371"/>
                  </a:lnTo>
                  <a:lnTo>
                    <a:pt x="666" y="2449"/>
                  </a:lnTo>
                  <a:lnTo>
                    <a:pt x="730" y="2531"/>
                  </a:lnTo>
                  <a:lnTo>
                    <a:pt x="800" y="2612"/>
                  </a:lnTo>
                  <a:lnTo>
                    <a:pt x="876" y="2697"/>
                  </a:lnTo>
                  <a:lnTo>
                    <a:pt x="956" y="2783"/>
                  </a:lnTo>
                  <a:lnTo>
                    <a:pt x="1044" y="2871"/>
                  </a:lnTo>
                  <a:lnTo>
                    <a:pt x="1138" y="2960"/>
                  </a:lnTo>
                  <a:lnTo>
                    <a:pt x="1238" y="3049"/>
                  </a:lnTo>
                  <a:lnTo>
                    <a:pt x="1345" y="3140"/>
                  </a:lnTo>
                  <a:lnTo>
                    <a:pt x="1453" y="3049"/>
                  </a:lnTo>
                  <a:lnTo>
                    <a:pt x="1554" y="2960"/>
                  </a:lnTo>
                  <a:lnTo>
                    <a:pt x="1648" y="2871"/>
                  </a:lnTo>
                  <a:lnTo>
                    <a:pt x="1735" y="2783"/>
                  </a:lnTo>
                  <a:lnTo>
                    <a:pt x="1816" y="2697"/>
                  </a:lnTo>
                  <a:lnTo>
                    <a:pt x="1892" y="2612"/>
                  </a:lnTo>
                  <a:lnTo>
                    <a:pt x="1961" y="2531"/>
                  </a:lnTo>
                  <a:lnTo>
                    <a:pt x="2025" y="2449"/>
                  </a:lnTo>
                  <a:lnTo>
                    <a:pt x="2084" y="2371"/>
                  </a:lnTo>
                  <a:lnTo>
                    <a:pt x="2139" y="2295"/>
                  </a:lnTo>
                  <a:lnTo>
                    <a:pt x="2188" y="2220"/>
                  </a:lnTo>
                  <a:lnTo>
                    <a:pt x="2232" y="2149"/>
                  </a:lnTo>
                  <a:lnTo>
                    <a:pt x="2272" y="2080"/>
                  </a:lnTo>
                  <a:lnTo>
                    <a:pt x="2308" y="2014"/>
                  </a:lnTo>
                  <a:lnTo>
                    <a:pt x="2341" y="1951"/>
                  </a:lnTo>
                  <a:lnTo>
                    <a:pt x="2368" y="1891"/>
                  </a:lnTo>
                  <a:lnTo>
                    <a:pt x="2394" y="1834"/>
                  </a:lnTo>
                  <a:lnTo>
                    <a:pt x="2394" y="1833"/>
                  </a:lnTo>
                  <a:lnTo>
                    <a:pt x="2395" y="1832"/>
                  </a:lnTo>
                  <a:lnTo>
                    <a:pt x="2395" y="1831"/>
                  </a:lnTo>
                  <a:lnTo>
                    <a:pt x="2426" y="1757"/>
                  </a:lnTo>
                  <a:lnTo>
                    <a:pt x="2453" y="1680"/>
                  </a:lnTo>
                  <a:lnTo>
                    <a:pt x="2473" y="1602"/>
                  </a:lnTo>
                  <a:lnTo>
                    <a:pt x="2473" y="1600"/>
                  </a:lnTo>
                  <a:lnTo>
                    <a:pt x="2476" y="1586"/>
                  </a:lnTo>
                  <a:lnTo>
                    <a:pt x="2478" y="1576"/>
                  </a:lnTo>
                  <a:lnTo>
                    <a:pt x="2479" y="1571"/>
                  </a:lnTo>
                  <a:lnTo>
                    <a:pt x="2479" y="1568"/>
                  </a:lnTo>
                  <a:lnTo>
                    <a:pt x="2481" y="1566"/>
                  </a:lnTo>
                  <a:lnTo>
                    <a:pt x="2492" y="1494"/>
                  </a:lnTo>
                  <a:lnTo>
                    <a:pt x="2499" y="1420"/>
                  </a:lnTo>
                  <a:lnTo>
                    <a:pt x="2501" y="1346"/>
                  </a:lnTo>
                  <a:lnTo>
                    <a:pt x="2498" y="1259"/>
                  </a:lnTo>
                  <a:lnTo>
                    <a:pt x="2489" y="1175"/>
                  </a:lnTo>
                  <a:lnTo>
                    <a:pt x="2473" y="1093"/>
                  </a:lnTo>
                  <a:lnTo>
                    <a:pt x="2452" y="1012"/>
                  </a:lnTo>
                  <a:lnTo>
                    <a:pt x="2425" y="934"/>
                  </a:lnTo>
                  <a:lnTo>
                    <a:pt x="2394" y="859"/>
                  </a:lnTo>
                  <a:lnTo>
                    <a:pt x="2357" y="786"/>
                  </a:lnTo>
                  <a:lnTo>
                    <a:pt x="2315" y="717"/>
                  </a:lnTo>
                  <a:lnTo>
                    <a:pt x="2268" y="651"/>
                  </a:lnTo>
                  <a:lnTo>
                    <a:pt x="2217" y="588"/>
                  </a:lnTo>
                  <a:lnTo>
                    <a:pt x="2162" y="529"/>
                  </a:lnTo>
                  <a:lnTo>
                    <a:pt x="2103" y="474"/>
                  </a:lnTo>
                  <a:lnTo>
                    <a:pt x="2041" y="423"/>
                  </a:lnTo>
                  <a:lnTo>
                    <a:pt x="1974" y="377"/>
                  </a:lnTo>
                  <a:lnTo>
                    <a:pt x="1905" y="335"/>
                  </a:lnTo>
                  <a:lnTo>
                    <a:pt x="1832" y="297"/>
                  </a:lnTo>
                  <a:lnTo>
                    <a:pt x="1757" y="266"/>
                  </a:lnTo>
                  <a:lnTo>
                    <a:pt x="1679" y="239"/>
                  </a:lnTo>
                  <a:lnTo>
                    <a:pt x="1599" y="218"/>
                  </a:lnTo>
                  <a:lnTo>
                    <a:pt x="1516" y="202"/>
                  </a:lnTo>
                  <a:lnTo>
                    <a:pt x="1432" y="193"/>
                  </a:lnTo>
                  <a:lnTo>
                    <a:pt x="1345" y="190"/>
                  </a:lnTo>
                  <a:close/>
                  <a:moveTo>
                    <a:pt x="1345" y="0"/>
                  </a:moveTo>
                  <a:lnTo>
                    <a:pt x="1437" y="3"/>
                  </a:lnTo>
                  <a:lnTo>
                    <a:pt x="1528" y="13"/>
                  </a:lnTo>
                  <a:lnTo>
                    <a:pt x="1617" y="28"/>
                  </a:lnTo>
                  <a:lnTo>
                    <a:pt x="1703" y="49"/>
                  </a:lnTo>
                  <a:lnTo>
                    <a:pt x="1787" y="75"/>
                  </a:lnTo>
                  <a:lnTo>
                    <a:pt x="1869" y="106"/>
                  </a:lnTo>
                  <a:lnTo>
                    <a:pt x="1948" y="143"/>
                  </a:lnTo>
                  <a:lnTo>
                    <a:pt x="2024" y="185"/>
                  </a:lnTo>
                  <a:lnTo>
                    <a:pt x="2098" y="231"/>
                  </a:lnTo>
                  <a:lnTo>
                    <a:pt x="2167" y="281"/>
                  </a:lnTo>
                  <a:lnTo>
                    <a:pt x="2233" y="336"/>
                  </a:lnTo>
                  <a:lnTo>
                    <a:pt x="2297" y="395"/>
                  </a:lnTo>
                  <a:lnTo>
                    <a:pt x="2356" y="458"/>
                  </a:lnTo>
                  <a:lnTo>
                    <a:pt x="2411" y="525"/>
                  </a:lnTo>
                  <a:lnTo>
                    <a:pt x="2461" y="594"/>
                  </a:lnTo>
                  <a:lnTo>
                    <a:pt x="2507" y="668"/>
                  </a:lnTo>
                  <a:lnTo>
                    <a:pt x="2549" y="744"/>
                  </a:lnTo>
                  <a:lnTo>
                    <a:pt x="2586" y="823"/>
                  </a:lnTo>
                  <a:lnTo>
                    <a:pt x="2617" y="905"/>
                  </a:lnTo>
                  <a:lnTo>
                    <a:pt x="2644" y="989"/>
                  </a:lnTo>
                  <a:lnTo>
                    <a:pt x="2664" y="1075"/>
                  </a:lnTo>
                  <a:lnTo>
                    <a:pt x="2680" y="1164"/>
                  </a:lnTo>
                  <a:lnTo>
                    <a:pt x="2689" y="1254"/>
                  </a:lnTo>
                  <a:lnTo>
                    <a:pt x="2693" y="1346"/>
                  </a:lnTo>
                  <a:lnTo>
                    <a:pt x="2690" y="1431"/>
                  </a:lnTo>
                  <a:lnTo>
                    <a:pt x="2682" y="1516"/>
                  </a:lnTo>
                  <a:lnTo>
                    <a:pt x="2668" y="1599"/>
                  </a:lnTo>
                  <a:lnTo>
                    <a:pt x="2667" y="1604"/>
                  </a:lnTo>
                  <a:lnTo>
                    <a:pt x="2666" y="1614"/>
                  </a:lnTo>
                  <a:lnTo>
                    <a:pt x="2663" y="1627"/>
                  </a:lnTo>
                  <a:lnTo>
                    <a:pt x="2659" y="1644"/>
                  </a:lnTo>
                  <a:lnTo>
                    <a:pt x="2642" y="1713"/>
                  </a:lnTo>
                  <a:lnTo>
                    <a:pt x="2621" y="1779"/>
                  </a:lnTo>
                  <a:lnTo>
                    <a:pt x="2597" y="1845"/>
                  </a:lnTo>
                  <a:lnTo>
                    <a:pt x="2569" y="1910"/>
                  </a:lnTo>
                  <a:lnTo>
                    <a:pt x="2544" y="1968"/>
                  </a:lnTo>
                  <a:lnTo>
                    <a:pt x="2514" y="2030"/>
                  </a:lnTo>
                  <a:lnTo>
                    <a:pt x="2482" y="2095"/>
                  </a:lnTo>
                  <a:lnTo>
                    <a:pt x="2445" y="2163"/>
                  </a:lnTo>
                  <a:lnTo>
                    <a:pt x="2404" y="2233"/>
                  </a:lnTo>
                  <a:lnTo>
                    <a:pt x="2359" y="2307"/>
                  </a:lnTo>
                  <a:lnTo>
                    <a:pt x="2309" y="2383"/>
                  </a:lnTo>
                  <a:lnTo>
                    <a:pt x="2255" y="2460"/>
                  </a:lnTo>
                  <a:lnTo>
                    <a:pt x="2196" y="2541"/>
                  </a:lnTo>
                  <a:lnTo>
                    <a:pt x="2131" y="2623"/>
                  </a:lnTo>
                  <a:lnTo>
                    <a:pt x="2061" y="2707"/>
                  </a:lnTo>
                  <a:lnTo>
                    <a:pt x="1986" y="2793"/>
                  </a:lnTo>
                  <a:lnTo>
                    <a:pt x="1905" y="2881"/>
                  </a:lnTo>
                  <a:lnTo>
                    <a:pt x="1818" y="2970"/>
                  </a:lnTo>
                  <a:lnTo>
                    <a:pt x="1725" y="3060"/>
                  </a:lnTo>
                  <a:lnTo>
                    <a:pt x="1625" y="3152"/>
                  </a:lnTo>
                  <a:lnTo>
                    <a:pt x="1519" y="3243"/>
                  </a:lnTo>
                  <a:lnTo>
                    <a:pt x="1407" y="3337"/>
                  </a:lnTo>
                  <a:lnTo>
                    <a:pt x="1387" y="3349"/>
                  </a:lnTo>
                  <a:lnTo>
                    <a:pt x="1368" y="3356"/>
                  </a:lnTo>
                  <a:lnTo>
                    <a:pt x="1346" y="3358"/>
                  </a:lnTo>
                  <a:lnTo>
                    <a:pt x="1325" y="3356"/>
                  </a:lnTo>
                  <a:lnTo>
                    <a:pt x="1306" y="3349"/>
                  </a:lnTo>
                  <a:lnTo>
                    <a:pt x="1286" y="3337"/>
                  </a:lnTo>
                  <a:lnTo>
                    <a:pt x="1174" y="3243"/>
                  </a:lnTo>
                  <a:lnTo>
                    <a:pt x="1068" y="3152"/>
                  </a:lnTo>
                  <a:lnTo>
                    <a:pt x="968" y="3060"/>
                  </a:lnTo>
                  <a:lnTo>
                    <a:pt x="875" y="2970"/>
                  </a:lnTo>
                  <a:lnTo>
                    <a:pt x="787" y="2881"/>
                  </a:lnTo>
                  <a:lnTo>
                    <a:pt x="706" y="2793"/>
                  </a:lnTo>
                  <a:lnTo>
                    <a:pt x="631" y="2707"/>
                  </a:lnTo>
                  <a:lnTo>
                    <a:pt x="561" y="2623"/>
                  </a:lnTo>
                  <a:lnTo>
                    <a:pt x="497" y="2541"/>
                  </a:lnTo>
                  <a:lnTo>
                    <a:pt x="438" y="2460"/>
                  </a:lnTo>
                  <a:lnTo>
                    <a:pt x="384" y="2383"/>
                  </a:lnTo>
                  <a:lnTo>
                    <a:pt x="334" y="2307"/>
                  </a:lnTo>
                  <a:lnTo>
                    <a:pt x="289" y="2233"/>
                  </a:lnTo>
                  <a:lnTo>
                    <a:pt x="248" y="2163"/>
                  </a:lnTo>
                  <a:lnTo>
                    <a:pt x="211" y="2095"/>
                  </a:lnTo>
                  <a:lnTo>
                    <a:pt x="179" y="2030"/>
                  </a:lnTo>
                  <a:lnTo>
                    <a:pt x="149" y="1968"/>
                  </a:lnTo>
                  <a:lnTo>
                    <a:pt x="123" y="1910"/>
                  </a:lnTo>
                  <a:lnTo>
                    <a:pt x="96" y="1845"/>
                  </a:lnTo>
                  <a:lnTo>
                    <a:pt x="71" y="1779"/>
                  </a:lnTo>
                  <a:lnTo>
                    <a:pt x="51" y="1712"/>
                  </a:lnTo>
                  <a:lnTo>
                    <a:pt x="34" y="1644"/>
                  </a:lnTo>
                  <a:lnTo>
                    <a:pt x="30" y="1627"/>
                  </a:lnTo>
                  <a:lnTo>
                    <a:pt x="28" y="1614"/>
                  </a:lnTo>
                  <a:lnTo>
                    <a:pt x="25" y="1604"/>
                  </a:lnTo>
                  <a:lnTo>
                    <a:pt x="24" y="1599"/>
                  </a:lnTo>
                  <a:lnTo>
                    <a:pt x="11" y="1516"/>
                  </a:lnTo>
                  <a:lnTo>
                    <a:pt x="3" y="1431"/>
                  </a:lnTo>
                  <a:lnTo>
                    <a:pt x="0" y="1346"/>
                  </a:lnTo>
                  <a:lnTo>
                    <a:pt x="3" y="1254"/>
                  </a:lnTo>
                  <a:lnTo>
                    <a:pt x="12" y="1164"/>
                  </a:lnTo>
                  <a:lnTo>
                    <a:pt x="28" y="1075"/>
                  </a:lnTo>
                  <a:lnTo>
                    <a:pt x="49" y="989"/>
                  </a:lnTo>
                  <a:lnTo>
                    <a:pt x="74" y="905"/>
                  </a:lnTo>
                  <a:lnTo>
                    <a:pt x="106" y="823"/>
                  </a:lnTo>
                  <a:lnTo>
                    <a:pt x="143" y="744"/>
                  </a:lnTo>
                  <a:lnTo>
                    <a:pt x="185" y="668"/>
                  </a:lnTo>
                  <a:lnTo>
                    <a:pt x="231" y="594"/>
                  </a:lnTo>
                  <a:lnTo>
                    <a:pt x="281" y="525"/>
                  </a:lnTo>
                  <a:lnTo>
                    <a:pt x="336" y="458"/>
                  </a:lnTo>
                  <a:lnTo>
                    <a:pt x="395" y="395"/>
                  </a:lnTo>
                  <a:lnTo>
                    <a:pt x="457" y="336"/>
                  </a:lnTo>
                  <a:lnTo>
                    <a:pt x="525" y="281"/>
                  </a:lnTo>
                  <a:lnTo>
                    <a:pt x="594" y="231"/>
                  </a:lnTo>
                  <a:lnTo>
                    <a:pt x="668" y="185"/>
                  </a:lnTo>
                  <a:lnTo>
                    <a:pt x="743" y="143"/>
                  </a:lnTo>
                  <a:lnTo>
                    <a:pt x="823" y="106"/>
                  </a:lnTo>
                  <a:lnTo>
                    <a:pt x="904" y="75"/>
                  </a:lnTo>
                  <a:lnTo>
                    <a:pt x="988" y="49"/>
                  </a:lnTo>
                  <a:lnTo>
                    <a:pt x="1075" y="28"/>
                  </a:lnTo>
                  <a:lnTo>
                    <a:pt x="1164" y="13"/>
                  </a:lnTo>
                  <a:lnTo>
                    <a:pt x="1254" y="3"/>
                  </a:lnTo>
                  <a:lnTo>
                    <a:pt x="1345"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40" name="Freeform 127"/>
            <p:cNvSpPr>
              <a:spLocks noEditPoints="1"/>
            </p:cNvSpPr>
            <p:nvPr/>
          </p:nvSpPr>
          <p:spPr bwMode="auto">
            <a:xfrm>
              <a:off x="2689226" y="2779713"/>
              <a:ext cx="271463" cy="271463"/>
            </a:xfrm>
            <a:custGeom>
              <a:avLst/>
              <a:gdLst>
                <a:gd name="T0" fmla="*/ 728 w 1708"/>
                <a:gd name="T1" fmla="*/ 202 h 1709"/>
                <a:gd name="T2" fmla="*/ 554 w 1708"/>
                <a:gd name="T3" fmla="*/ 261 h 1709"/>
                <a:gd name="T4" fmla="*/ 406 w 1708"/>
                <a:gd name="T5" fmla="*/ 364 h 1709"/>
                <a:gd name="T6" fmla="*/ 291 w 1708"/>
                <a:gd name="T7" fmla="*/ 502 h 1709"/>
                <a:gd name="T8" fmla="*/ 216 w 1708"/>
                <a:gd name="T9" fmla="*/ 668 h 1709"/>
                <a:gd name="T10" fmla="*/ 190 w 1708"/>
                <a:gd name="T11" fmla="*/ 854 h 1709"/>
                <a:gd name="T12" fmla="*/ 216 w 1708"/>
                <a:gd name="T13" fmla="*/ 1040 h 1709"/>
                <a:gd name="T14" fmla="*/ 291 w 1708"/>
                <a:gd name="T15" fmla="*/ 1207 h 1709"/>
                <a:gd name="T16" fmla="*/ 406 w 1708"/>
                <a:gd name="T17" fmla="*/ 1345 h 1709"/>
                <a:gd name="T18" fmla="*/ 554 w 1708"/>
                <a:gd name="T19" fmla="*/ 1447 h 1709"/>
                <a:gd name="T20" fmla="*/ 728 w 1708"/>
                <a:gd name="T21" fmla="*/ 1507 h 1709"/>
                <a:gd name="T22" fmla="*/ 918 w 1708"/>
                <a:gd name="T23" fmla="*/ 1516 h 1709"/>
                <a:gd name="T24" fmla="*/ 1098 w 1708"/>
                <a:gd name="T25" fmla="*/ 1472 h 1709"/>
                <a:gd name="T26" fmla="*/ 1256 w 1708"/>
                <a:gd name="T27" fmla="*/ 1383 h 1709"/>
                <a:gd name="T28" fmla="*/ 1382 w 1708"/>
                <a:gd name="T29" fmla="*/ 1256 h 1709"/>
                <a:gd name="T30" fmla="*/ 1472 w 1708"/>
                <a:gd name="T31" fmla="*/ 1098 h 1709"/>
                <a:gd name="T32" fmla="*/ 1515 w 1708"/>
                <a:gd name="T33" fmla="*/ 918 h 1709"/>
                <a:gd name="T34" fmla="*/ 1506 w 1708"/>
                <a:gd name="T35" fmla="*/ 728 h 1709"/>
                <a:gd name="T36" fmla="*/ 1446 w 1708"/>
                <a:gd name="T37" fmla="*/ 555 h 1709"/>
                <a:gd name="T38" fmla="*/ 1343 w 1708"/>
                <a:gd name="T39" fmla="*/ 406 h 1709"/>
                <a:gd name="T40" fmla="*/ 1206 w 1708"/>
                <a:gd name="T41" fmla="*/ 291 h 1709"/>
                <a:gd name="T42" fmla="*/ 1040 w 1708"/>
                <a:gd name="T43" fmla="*/ 216 h 1709"/>
                <a:gd name="T44" fmla="*/ 853 w 1708"/>
                <a:gd name="T45" fmla="*/ 190 h 1709"/>
                <a:gd name="T46" fmla="*/ 999 w 1708"/>
                <a:gd name="T47" fmla="*/ 12 h 1709"/>
                <a:gd name="T48" fmla="*/ 1201 w 1708"/>
                <a:gd name="T49" fmla="*/ 74 h 1709"/>
                <a:gd name="T50" fmla="*/ 1380 w 1708"/>
                <a:gd name="T51" fmla="*/ 181 h 1709"/>
                <a:gd name="T52" fmla="*/ 1526 w 1708"/>
                <a:gd name="T53" fmla="*/ 327 h 1709"/>
                <a:gd name="T54" fmla="*/ 1633 w 1708"/>
                <a:gd name="T55" fmla="*/ 506 h 1709"/>
                <a:gd name="T56" fmla="*/ 1696 w 1708"/>
                <a:gd name="T57" fmla="*/ 708 h 1709"/>
                <a:gd name="T58" fmla="*/ 1705 w 1708"/>
                <a:gd name="T59" fmla="*/ 928 h 1709"/>
                <a:gd name="T60" fmla="*/ 1660 w 1708"/>
                <a:gd name="T61" fmla="*/ 1137 h 1709"/>
                <a:gd name="T62" fmla="*/ 1567 w 1708"/>
                <a:gd name="T63" fmla="*/ 1324 h 1709"/>
                <a:gd name="T64" fmla="*/ 1432 w 1708"/>
                <a:gd name="T65" fmla="*/ 1482 h 1709"/>
                <a:gd name="T66" fmla="*/ 1265 w 1708"/>
                <a:gd name="T67" fmla="*/ 1603 h 1709"/>
                <a:gd name="T68" fmla="*/ 1069 w 1708"/>
                <a:gd name="T69" fmla="*/ 1682 h 1709"/>
                <a:gd name="T70" fmla="*/ 853 w 1708"/>
                <a:gd name="T71" fmla="*/ 1709 h 1709"/>
                <a:gd name="T72" fmla="*/ 638 w 1708"/>
                <a:gd name="T73" fmla="*/ 1682 h 1709"/>
                <a:gd name="T74" fmla="*/ 443 w 1708"/>
                <a:gd name="T75" fmla="*/ 1603 h 1709"/>
                <a:gd name="T76" fmla="*/ 275 w 1708"/>
                <a:gd name="T77" fmla="*/ 1482 h 1709"/>
                <a:gd name="T78" fmla="*/ 141 w 1708"/>
                <a:gd name="T79" fmla="*/ 1324 h 1709"/>
                <a:gd name="T80" fmla="*/ 48 w 1708"/>
                <a:gd name="T81" fmla="*/ 1137 h 1709"/>
                <a:gd name="T82" fmla="*/ 3 w 1708"/>
                <a:gd name="T83" fmla="*/ 928 h 1709"/>
                <a:gd name="T84" fmla="*/ 12 w 1708"/>
                <a:gd name="T85" fmla="*/ 708 h 1709"/>
                <a:gd name="T86" fmla="*/ 73 w 1708"/>
                <a:gd name="T87" fmla="*/ 506 h 1709"/>
                <a:gd name="T88" fmla="*/ 182 w 1708"/>
                <a:gd name="T89" fmla="*/ 327 h 1709"/>
                <a:gd name="T90" fmla="*/ 328 w 1708"/>
                <a:gd name="T91" fmla="*/ 181 h 1709"/>
                <a:gd name="T92" fmla="*/ 505 w 1708"/>
                <a:gd name="T93" fmla="*/ 74 h 1709"/>
                <a:gd name="T94" fmla="*/ 708 w 1708"/>
                <a:gd name="T95" fmla="*/ 12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9">
                  <a:moveTo>
                    <a:pt x="853" y="190"/>
                  </a:moveTo>
                  <a:lnTo>
                    <a:pt x="790" y="193"/>
                  </a:lnTo>
                  <a:lnTo>
                    <a:pt x="728" y="202"/>
                  </a:lnTo>
                  <a:lnTo>
                    <a:pt x="668" y="216"/>
                  </a:lnTo>
                  <a:lnTo>
                    <a:pt x="609" y="237"/>
                  </a:lnTo>
                  <a:lnTo>
                    <a:pt x="554" y="261"/>
                  </a:lnTo>
                  <a:lnTo>
                    <a:pt x="501" y="291"/>
                  </a:lnTo>
                  <a:lnTo>
                    <a:pt x="452" y="325"/>
                  </a:lnTo>
                  <a:lnTo>
                    <a:pt x="406" y="364"/>
                  </a:lnTo>
                  <a:lnTo>
                    <a:pt x="363" y="406"/>
                  </a:lnTo>
                  <a:lnTo>
                    <a:pt x="326" y="453"/>
                  </a:lnTo>
                  <a:lnTo>
                    <a:pt x="291" y="502"/>
                  </a:lnTo>
                  <a:lnTo>
                    <a:pt x="261" y="555"/>
                  </a:lnTo>
                  <a:lnTo>
                    <a:pt x="236" y="610"/>
                  </a:lnTo>
                  <a:lnTo>
                    <a:pt x="216" y="668"/>
                  </a:lnTo>
                  <a:lnTo>
                    <a:pt x="201" y="728"/>
                  </a:lnTo>
                  <a:lnTo>
                    <a:pt x="193" y="790"/>
                  </a:lnTo>
                  <a:lnTo>
                    <a:pt x="190" y="854"/>
                  </a:lnTo>
                  <a:lnTo>
                    <a:pt x="193" y="918"/>
                  </a:lnTo>
                  <a:lnTo>
                    <a:pt x="201" y="980"/>
                  </a:lnTo>
                  <a:lnTo>
                    <a:pt x="216" y="1040"/>
                  </a:lnTo>
                  <a:lnTo>
                    <a:pt x="236" y="1098"/>
                  </a:lnTo>
                  <a:lnTo>
                    <a:pt x="261" y="1154"/>
                  </a:lnTo>
                  <a:lnTo>
                    <a:pt x="291" y="1207"/>
                  </a:lnTo>
                  <a:lnTo>
                    <a:pt x="325" y="1256"/>
                  </a:lnTo>
                  <a:lnTo>
                    <a:pt x="363" y="1302"/>
                  </a:lnTo>
                  <a:lnTo>
                    <a:pt x="406" y="1345"/>
                  </a:lnTo>
                  <a:lnTo>
                    <a:pt x="452" y="1383"/>
                  </a:lnTo>
                  <a:lnTo>
                    <a:pt x="501" y="1417"/>
                  </a:lnTo>
                  <a:lnTo>
                    <a:pt x="554" y="1447"/>
                  </a:lnTo>
                  <a:lnTo>
                    <a:pt x="609" y="1472"/>
                  </a:lnTo>
                  <a:lnTo>
                    <a:pt x="668" y="1492"/>
                  </a:lnTo>
                  <a:lnTo>
                    <a:pt x="728" y="1507"/>
                  </a:lnTo>
                  <a:lnTo>
                    <a:pt x="790" y="1516"/>
                  </a:lnTo>
                  <a:lnTo>
                    <a:pt x="853" y="1519"/>
                  </a:lnTo>
                  <a:lnTo>
                    <a:pt x="918" y="1516"/>
                  </a:lnTo>
                  <a:lnTo>
                    <a:pt x="980" y="1507"/>
                  </a:lnTo>
                  <a:lnTo>
                    <a:pt x="1040" y="1492"/>
                  </a:lnTo>
                  <a:lnTo>
                    <a:pt x="1098" y="1472"/>
                  </a:lnTo>
                  <a:lnTo>
                    <a:pt x="1153" y="1447"/>
                  </a:lnTo>
                  <a:lnTo>
                    <a:pt x="1207" y="1417"/>
                  </a:lnTo>
                  <a:lnTo>
                    <a:pt x="1256" y="1383"/>
                  </a:lnTo>
                  <a:lnTo>
                    <a:pt x="1302" y="1345"/>
                  </a:lnTo>
                  <a:lnTo>
                    <a:pt x="1344" y="1302"/>
                  </a:lnTo>
                  <a:lnTo>
                    <a:pt x="1382" y="1256"/>
                  </a:lnTo>
                  <a:lnTo>
                    <a:pt x="1417" y="1207"/>
                  </a:lnTo>
                  <a:lnTo>
                    <a:pt x="1446" y="1154"/>
                  </a:lnTo>
                  <a:lnTo>
                    <a:pt x="1472" y="1098"/>
                  </a:lnTo>
                  <a:lnTo>
                    <a:pt x="1491" y="1040"/>
                  </a:lnTo>
                  <a:lnTo>
                    <a:pt x="1506" y="980"/>
                  </a:lnTo>
                  <a:lnTo>
                    <a:pt x="1515" y="918"/>
                  </a:lnTo>
                  <a:lnTo>
                    <a:pt x="1518" y="854"/>
                  </a:lnTo>
                  <a:lnTo>
                    <a:pt x="1515" y="790"/>
                  </a:lnTo>
                  <a:lnTo>
                    <a:pt x="1506" y="728"/>
                  </a:lnTo>
                  <a:lnTo>
                    <a:pt x="1491" y="668"/>
                  </a:lnTo>
                  <a:lnTo>
                    <a:pt x="1471" y="610"/>
                  </a:lnTo>
                  <a:lnTo>
                    <a:pt x="1446" y="555"/>
                  </a:lnTo>
                  <a:lnTo>
                    <a:pt x="1417" y="502"/>
                  </a:lnTo>
                  <a:lnTo>
                    <a:pt x="1382" y="453"/>
                  </a:lnTo>
                  <a:lnTo>
                    <a:pt x="1343" y="406"/>
                  </a:lnTo>
                  <a:lnTo>
                    <a:pt x="1302" y="364"/>
                  </a:lnTo>
                  <a:lnTo>
                    <a:pt x="1256" y="325"/>
                  </a:lnTo>
                  <a:lnTo>
                    <a:pt x="1206" y="291"/>
                  </a:lnTo>
                  <a:lnTo>
                    <a:pt x="1153" y="261"/>
                  </a:lnTo>
                  <a:lnTo>
                    <a:pt x="1097" y="237"/>
                  </a:lnTo>
                  <a:lnTo>
                    <a:pt x="1040" y="216"/>
                  </a:lnTo>
                  <a:lnTo>
                    <a:pt x="980" y="202"/>
                  </a:lnTo>
                  <a:lnTo>
                    <a:pt x="918" y="193"/>
                  </a:lnTo>
                  <a:lnTo>
                    <a:pt x="853" y="190"/>
                  </a:lnTo>
                  <a:close/>
                  <a:moveTo>
                    <a:pt x="853" y="0"/>
                  </a:moveTo>
                  <a:lnTo>
                    <a:pt x="927" y="3"/>
                  </a:lnTo>
                  <a:lnTo>
                    <a:pt x="999" y="12"/>
                  </a:lnTo>
                  <a:lnTo>
                    <a:pt x="1069" y="27"/>
                  </a:lnTo>
                  <a:lnTo>
                    <a:pt x="1137" y="48"/>
                  </a:lnTo>
                  <a:lnTo>
                    <a:pt x="1201" y="74"/>
                  </a:lnTo>
                  <a:lnTo>
                    <a:pt x="1265" y="105"/>
                  </a:lnTo>
                  <a:lnTo>
                    <a:pt x="1324" y="142"/>
                  </a:lnTo>
                  <a:lnTo>
                    <a:pt x="1380" y="181"/>
                  </a:lnTo>
                  <a:lnTo>
                    <a:pt x="1432" y="226"/>
                  </a:lnTo>
                  <a:lnTo>
                    <a:pt x="1481" y="275"/>
                  </a:lnTo>
                  <a:lnTo>
                    <a:pt x="1526" y="327"/>
                  </a:lnTo>
                  <a:lnTo>
                    <a:pt x="1567" y="384"/>
                  </a:lnTo>
                  <a:lnTo>
                    <a:pt x="1603" y="444"/>
                  </a:lnTo>
                  <a:lnTo>
                    <a:pt x="1633" y="506"/>
                  </a:lnTo>
                  <a:lnTo>
                    <a:pt x="1660" y="571"/>
                  </a:lnTo>
                  <a:lnTo>
                    <a:pt x="1680" y="639"/>
                  </a:lnTo>
                  <a:lnTo>
                    <a:pt x="1696" y="708"/>
                  </a:lnTo>
                  <a:lnTo>
                    <a:pt x="1705" y="781"/>
                  </a:lnTo>
                  <a:lnTo>
                    <a:pt x="1708" y="854"/>
                  </a:lnTo>
                  <a:lnTo>
                    <a:pt x="1705" y="928"/>
                  </a:lnTo>
                  <a:lnTo>
                    <a:pt x="1696" y="999"/>
                  </a:lnTo>
                  <a:lnTo>
                    <a:pt x="1680" y="1070"/>
                  </a:lnTo>
                  <a:lnTo>
                    <a:pt x="1660" y="1137"/>
                  </a:lnTo>
                  <a:lnTo>
                    <a:pt x="1633" y="1203"/>
                  </a:lnTo>
                  <a:lnTo>
                    <a:pt x="1603" y="1265"/>
                  </a:lnTo>
                  <a:lnTo>
                    <a:pt x="1567" y="1324"/>
                  </a:lnTo>
                  <a:lnTo>
                    <a:pt x="1526" y="1380"/>
                  </a:lnTo>
                  <a:lnTo>
                    <a:pt x="1481" y="1433"/>
                  </a:lnTo>
                  <a:lnTo>
                    <a:pt x="1432" y="1482"/>
                  </a:lnTo>
                  <a:lnTo>
                    <a:pt x="1380" y="1527"/>
                  </a:lnTo>
                  <a:lnTo>
                    <a:pt x="1324" y="1567"/>
                  </a:lnTo>
                  <a:lnTo>
                    <a:pt x="1265" y="1603"/>
                  </a:lnTo>
                  <a:lnTo>
                    <a:pt x="1201" y="1635"/>
                  </a:lnTo>
                  <a:lnTo>
                    <a:pt x="1137" y="1660"/>
                  </a:lnTo>
                  <a:lnTo>
                    <a:pt x="1069" y="1682"/>
                  </a:lnTo>
                  <a:lnTo>
                    <a:pt x="999" y="1697"/>
                  </a:lnTo>
                  <a:lnTo>
                    <a:pt x="927" y="1706"/>
                  </a:lnTo>
                  <a:lnTo>
                    <a:pt x="853" y="1709"/>
                  </a:lnTo>
                  <a:lnTo>
                    <a:pt x="780" y="1706"/>
                  </a:lnTo>
                  <a:lnTo>
                    <a:pt x="708" y="1697"/>
                  </a:lnTo>
                  <a:lnTo>
                    <a:pt x="638" y="1682"/>
                  </a:lnTo>
                  <a:lnTo>
                    <a:pt x="571" y="1660"/>
                  </a:lnTo>
                  <a:lnTo>
                    <a:pt x="505" y="1635"/>
                  </a:lnTo>
                  <a:lnTo>
                    <a:pt x="443" y="1603"/>
                  </a:lnTo>
                  <a:lnTo>
                    <a:pt x="384" y="1567"/>
                  </a:lnTo>
                  <a:lnTo>
                    <a:pt x="328" y="1527"/>
                  </a:lnTo>
                  <a:lnTo>
                    <a:pt x="275" y="1482"/>
                  </a:lnTo>
                  <a:lnTo>
                    <a:pt x="227" y="1433"/>
                  </a:lnTo>
                  <a:lnTo>
                    <a:pt x="182" y="1380"/>
                  </a:lnTo>
                  <a:lnTo>
                    <a:pt x="141" y="1324"/>
                  </a:lnTo>
                  <a:lnTo>
                    <a:pt x="105" y="1265"/>
                  </a:lnTo>
                  <a:lnTo>
                    <a:pt x="73" y="1203"/>
                  </a:lnTo>
                  <a:lnTo>
                    <a:pt x="48" y="1137"/>
                  </a:lnTo>
                  <a:lnTo>
                    <a:pt x="27" y="1070"/>
                  </a:lnTo>
                  <a:lnTo>
                    <a:pt x="12" y="999"/>
                  </a:lnTo>
                  <a:lnTo>
                    <a:pt x="3" y="928"/>
                  </a:lnTo>
                  <a:lnTo>
                    <a:pt x="0" y="854"/>
                  </a:lnTo>
                  <a:lnTo>
                    <a:pt x="3" y="781"/>
                  </a:lnTo>
                  <a:lnTo>
                    <a:pt x="12" y="708"/>
                  </a:lnTo>
                  <a:lnTo>
                    <a:pt x="27" y="639"/>
                  </a:lnTo>
                  <a:lnTo>
                    <a:pt x="48" y="571"/>
                  </a:lnTo>
                  <a:lnTo>
                    <a:pt x="73" y="506"/>
                  </a:lnTo>
                  <a:lnTo>
                    <a:pt x="105" y="444"/>
                  </a:lnTo>
                  <a:lnTo>
                    <a:pt x="141" y="384"/>
                  </a:lnTo>
                  <a:lnTo>
                    <a:pt x="182" y="327"/>
                  </a:lnTo>
                  <a:lnTo>
                    <a:pt x="227" y="275"/>
                  </a:lnTo>
                  <a:lnTo>
                    <a:pt x="275" y="226"/>
                  </a:lnTo>
                  <a:lnTo>
                    <a:pt x="328" y="181"/>
                  </a:lnTo>
                  <a:lnTo>
                    <a:pt x="384" y="142"/>
                  </a:lnTo>
                  <a:lnTo>
                    <a:pt x="443" y="105"/>
                  </a:lnTo>
                  <a:lnTo>
                    <a:pt x="505" y="74"/>
                  </a:lnTo>
                  <a:lnTo>
                    <a:pt x="571" y="48"/>
                  </a:lnTo>
                  <a:lnTo>
                    <a:pt x="638" y="27"/>
                  </a:lnTo>
                  <a:lnTo>
                    <a:pt x="708" y="12"/>
                  </a:lnTo>
                  <a:lnTo>
                    <a:pt x="780" y="3"/>
                  </a:lnTo>
                  <a:lnTo>
                    <a:pt x="853"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grpSp>
        <p:nvGrpSpPr>
          <p:cNvPr id="41" name="组合 40"/>
          <p:cNvGrpSpPr/>
          <p:nvPr/>
        </p:nvGrpSpPr>
        <p:grpSpPr>
          <a:xfrm>
            <a:off x="7737873" y="1342696"/>
            <a:ext cx="2403033" cy="1209125"/>
            <a:chOff x="1375224" y="2191391"/>
            <a:chExt cx="2403033" cy="1209125"/>
          </a:xfrm>
        </p:grpSpPr>
        <p:sp>
          <p:nvSpPr>
            <p:cNvPr id="42" name="文本框 41"/>
            <p:cNvSpPr txBox="1"/>
            <p:nvPr/>
          </p:nvSpPr>
          <p:spPr>
            <a:xfrm>
              <a:off x="1375225" y="2191391"/>
              <a:ext cx="2006848" cy="646331"/>
            </a:xfrm>
            <a:prstGeom prst="rect">
              <a:avLst/>
            </a:prstGeom>
            <a:noFill/>
          </p:spPr>
          <p:txBody>
            <a:bodyPr wrap="square">
              <a:spAutoFit/>
            </a:bodyPr>
            <a:lstStyle/>
            <a:p>
              <a:pPr algn="just">
                <a:lnSpc>
                  <a:spcPct val="120000"/>
                </a:lnSpc>
              </a:pPr>
              <a:r>
                <a:rPr lang="en-US" altLang="zh-CN" sz="3200" b="1" dirty="0">
                  <a:solidFill>
                    <a:schemeClr val="accent1">
                      <a:lumMod val="20000"/>
                      <a:lumOff val="80000"/>
                    </a:schemeClr>
                  </a:solidFill>
                  <a:cs typeface="+mn-ea"/>
                  <a:sym typeface="+mn-lt"/>
                </a:rPr>
                <a:t>04</a:t>
              </a:r>
            </a:p>
          </p:txBody>
        </p:sp>
        <p:sp>
          <p:nvSpPr>
            <p:cNvPr id="43" name="文本框 42"/>
            <p:cNvSpPr txBox="1"/>
            <p:nvPr/>
          </p:nvSpPr>
          <p:spPr>
            <a:xfrm>
              <a:off x="1375224" y="2845171"/>
              <a:ext cx="2403033" cy="555345"/>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a:t>
              </a:r>
              <a:endParaRPr lang="en-US" altLang="zh-CN" sz="1200" dirty="0">
                <a:solidFill>
                  <a:schemeClr val="tx1">
                    <a:lumMod val="50000"/>
                    <a:lumOff val="50000"/>
                  </a:schemeClr>
                </a:solidFill>
                <a:cs typeface="+mn-ea"/>
                <a:sym typeface="+mn-lt"/>
              </a:endParaRPr>
            </a:p>
          </p:txBody>
        </p:sp>
        <p:sp>
          <p:nvSpPr>
            <p:cNvPr id="44" name="文本框 43"/>
            <p:cNvSpPr txBox="1"/>
            <p:nvPr/>
          </p:nvSpPr>
          <p:spPr>
            <a:xfrm>
              <a:off x="1375225" y="2489496"/>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grpSp>
      <p:grpSp>
        <p:nvGrpSpPr>
          <p:cNvPr id="45" name="组合 44"/>
          <p:cNvGrpSpPr/>
          <p:nvPr/>
        </p:nvGrpSpPr>
        <p:grpSpPr>
          <a:xfrm>
            <a:off x="7737873" y="3030098"/>
            <a:ext cx="2403033" cy="1209125"/>
            <a:chOff x="1375224" y="2191391"/>
            <a:chExt cx="2403033" cy="1209125"/>
          </a:xfrm>
        </p:grpSpPr>
        <p:sp>
          <p:nvSpPr>
            <p:cNvPr id="48" name="文本框 47"/>
            <p:cNvSpPr txBox="1"/>
            <p:nvPr/>
          </p:nvSpPr>
          <p:spPr>
            <a:xfrm>
              <a:off x="1375225" y="2191391"/>
              <a:ext cx="2006848" cy="646331"/>
            </a:xfrm>
            <a:prstGeom prst="rect">
              <a:avLst/>
            </a:prstGeom>
            <a:noFill/>
          </p:spPr>
          <p:txBody>
            <a:bodyPr wrap="square">
              <a:spAutoFit/>
            </a:bodyPr>
            <a:lstStyle/>
            <a:p>
              <a:pPr algn="just">
                <a:lnSpc>
                  <a:spcPct val="120000"/>
                </a:lnSpc>
              </a:pPr>
              <a:r>
                <a:rPr lang="en-US" altLang="zh-CN" sz="3200" b="1" dirty="0">
                  <a:solidFill>
                    <a:schemeClr val="accent1">
                      <a:lumMod val="20000"/>
                      <a:lumOff val="80000"/>
                    </a:schemeClr>
                  </a:solidFill>
                  <a:cs typeface="+mn-ea"/>
                  <a:sym typeface="+mn-lt"/>
                </a:rPr>
                <a:t>05</a:t>
              </a:r>
            </a:p>
          </p:txBody>
        </p:sp>
        <p:sp>
          <p:nvSpPr>
            <p:cNvPr id="51" name="文本框 50"/>
            <p:cNvSpPr txBox="1"/>
            <p:nvPr/>
          </p:nvSpPr>
          <p:spPr>
            <a:xfrm>
              <a:off x="1375224" y="2845171"/>
              <a:ext cx="2403033" cy="555345"/>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a:t>
              </a:r>
              <a:endParaRPr lang="en-US" altLang="zh-CN" sz="1200" dirty="0">
                <a:solidFill>
                  <a:schemeClr val="tx1">
                    <a:lumMod val="50000"/>
                    <a:lumOff val="50000"/>
                  </a:schemeClr>
                </a:solidFill>
                <a:cs typeface="+mn-ea"/>
                <a:sym typeface="+mn-lt"/>
              </a:endParaRPr>
            </a:p>
          </p:txBody>
        </p:sp>
        <p:sp>
          <p:nvSpPr>
            <p:cNvPr id="55" name="文本框 54"/>
            <p:cNvSpPr txBox="1"/>
            <p:nvPr/>
          </p:nvSpPr>
          <p:spPr>
            <a:xfrm>
              <a:off x="1375225" y="2489496"/>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grpSp>
      <p:grpSp>
        <p:nvGrpSpPr>
          <p:cNvPr id="59" name="组合 58"/>
          <p:cNvGrpSpPr/>
          <p:nvPr/>
        </p:nvGrpSpPr>
        <p:grpSpPr>
          <a:xfrm>
            <a:off x="7737873" y="4767404"/>
            <a:ext cx="2403033" cy="1209125"/>
            <a:chOff x="1375224" y="2191391"/>
            <a:chExt cx="2403033" cy="1209125"/>
          </a:xfrm>
        </p:grpSpPr>
        <p:sp>
          <p:nvSpPr>
            <p:cNvPr id="63" name="文本框 62"/>
            <p:cNvSpPr txBox="1"/>
            <p:nvPr/>
          </p:nvSpPr>
          <p:spPr>
            <a:xfrm>
              <a:off x="1375225" y="2191391"/>
              <a:ext cx="2006848" cy="646331"/>
            </a:xfrm>
            <a:prstGeom prst="rect">
              <a:avLst/>
            </a:prstGeom>
            <a:noFill/>
          </p:spPr>
          <p:txBody>
            <a:bodyPr wrap="square">
              <a:spAutoFit/>
            </a:bodyPr>
            <a:lstStyle/>
            <a:p>
              <a:pPr algn="just">
                <a:lnSpc>
                  <a:spcPct val="120000"/>
                </a:lnSpc>
              </a:pPr>
              <a:r>
                <a:rPr lang="en-US" altLang="zh-CN" sz="3200" b="1" dirty="0">
                  <a:solidFill>
                    <a:schemeClr val="accent1">
                      <a:lumMod val="20000"/>
                      <a:lumOff val="80000"/>
                    </a:schemeClr>
                  </a:solidFill>
                  <a:cs typeface="+mn-ea"/>
                  <a:sym typeface="+mn-lt"/>
                </a:rPr>
                <a:t>06</a:t>
              </a:r>
            </a:p>
          </p:txBody>
        </p:sp>
        <p:sp>
          <p:nvSpPr>
            <p:cNvPr id="64" name="文本框 63"/>
            <p:cNvSpPr txBox="1"/>
            <p:nvPr/>
          </p:nvSpPr>
          <p:spPr>
            <a:xfrm>
              <a:off x="1375224" y="2845171"/>
              <a:ext cx="2403033" cy="555345"/>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a:t>
              </a:r>
              <a:endParaRPr lang="en-US" altLang="zh-CN" sz="1200" dirty="0">
                <a:solidFill>
                  <a:schemeClr val="tx1">
                    <a:lumMod val="50000"/>
                    <a:lumOff val="50000"/>
                  </a:schemeClr>
                </a:solidFill>
                <a:cs typeface="+mn-ea"/>
                <a:sym typeface="+mn-lt"/>
              </a:endParaRPr>
            </a:p>
          </p:txBody>
        </p:sp>
        <p:sp>
          <p:nvSpPr>
            <p:cNvPr id="65" name="文本框 64"/>
            <p:cNvSpPr txBox="1"/>
            <p:nvPr/>
          </p:nvSpPr>
          <p:spPr>
            <a:xfrm>
              <a:off x="1375225" y="2489496"/>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grpSp>
      <p:sp>
        <p:nvSpPr>
          <p:cNvPr id="66" name="文本框 65"/>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02</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strVal val="#ppt_h"/>
                                          </p:val>
                                        </p:tav>
                                        <p:tav tm="100000">
                                          <p:val>
                                            <p:strVal val="#ppt_h"/>
                                          </p:val>
                                        </p:tav>
                                      </p:tavLst>
                                    </p:anim>
                                  </p:childTnLst>
                                </p:cTn>
                              </p:par>
                              <p:par>
                                <p:cTn id="69" presetID="17" presetClass="entr" presetSubtype="1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ppt_w</p:attrName>
                                        </p:attrNameLst>
                                      </p:cBhvr>
                                      <p:tavLst>
                                        <p:tav tm="0">
                                          <p:val>
                                            <p:fltVal val="0"/>
                                          </p:val>
                                        </p:tav>
                                        <p:tav tm="100000">
                                          <p:val>
                                            <p:strVal val="#ppt_w"/>
                                          </p:val>
                                        </p:tav>
                                      </p:tavLst>
                                    </p:anim>
                                    <p:anim calcmode="lin" valueType="num">
                                      <p:cBhvr>
                                        <p:cTn id="72" dur="500" fill="hold"/>
                                        <p:tgtEl>
                                          <p:spTgt spid="24"/>
                                        </p:tgtEl>
                                        <p:attrNameLst>
                                          <p:attrName>ppt_h</p:attrName>
                                        </p:attrNameLst>
                                      </p:cBhvr>
                                      <p:tavLst>
                                        <p:tav tm="0">
                                          <p:val>
                                            <p:strVal val="#ppt_h"/>
                                          </p:val>
                                        </p:tav>
                                        <p:tav tm="100000">
                                          <p:val>
                                            <p:strVal val="#ppt_h"/>
                                          </p:val>
                                        </p:tav>
                                      </p:tavLst>
                                    </p:anim>
                                  </p:childTnLst>
                                </p:cTn>
                              </p:par>
                              <p:par>
                                <p:cTn id="73" presetID="17" presetClass="entr" presetSubtype="1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strVal val="#ppt_h"/>
                                          </p:val>
                                        </p:tav>
                                        <p:tav tm="100000">
                                          <p:val>
                                            <p:strVal val="#ppt_h"/>
                                          </p:val>
                                        </p:tav>
                                      </p:tavLst>
                                    </p:anim>
                                  </p:childTnLst>
                                </p:cTn>
                              </p:par>
                              <p:par>
                                <p:cTn id="77" presetID="17" presetClass="entr" presetSubtype="1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strVal val="#ppt_h"/>
                                          </p:val>
                                        </p:tav>
                                        <p:tav tm="100000">
                                          <p:val>
                                            <p:strVal val="#ppt_h"/>
                                          </p:val>
                                        </p:tav>
                                      </p:tavLst>
                                    </p:anim>
                                  </p:childTnLst>
                                </p:cTn>
                              </p:par>
                              <p:par>
                                <p:cTn id="81" presetID="17" presetClass="entr" presetSubtype="1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strVal val="#ppt_h"/>
                                          </p:val>
                                        </p:tav>
                                        <p:tav tm="100000">
                                          <p:val>
                                            <p:strVal val="#ppt_h"/>
                                          </p:val>
                                        </p:tav>
                                      </p:tavLst>
                                    </p:anim>
                                  </p:childTnLst>
                                </p:cTn>
                              </p:par>
                              <p:par>
                                <p:cTn id="85" presetID="17" presetClass="entr" presetSubtype="1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strVal val="#ppt_h"/>
                                          </p:val>
                                        </p:tav>
                                        <p:tav tm="100000">
                                          <p:val>
                                            <p:strVal val="#ppt_h"/>
                                          </p:val>
                                        </p:tav>
                                      </p:tavLst>
                                    </p:anim>
                                  </p:childTnLst>
                                </p:cTn>
                              </p:par>
                              <p:par>
                                <p:cTn id="89" presetID="17" presetClass="entr" presetSubtype="1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strVal val="#ppt_h"/>
                                          </p:val>
                                        </p:tav>
                                        <p:tav tm="100000">
                                          <p:val>
                                            <p:strVal val="#ppt_h"/>
                                          </p:val>
                                        </p:tav>
                                      </p:tavLst>
                                    </p:anim>
                                  </p:childTnLst>
                                </p:cTn>
                              </p:par>
                              <p:par>
                                <p:cTn id="93" presetID="17" presetClass="entr" presetSubtype="1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strVal val="#ppt_h"/>
                                          </p:val>
                                        </p:tav>
                                        <p:tav tm="100000">
                                          <p:val>
                                            <p:strVal val="#ppt_h"/>
                                          </p:val>
                                        </p:tav>
                                      </p:tavLst>
                                    </p:anim>
                                  </p:childTnLst>
                                </p:cTn>
                              </p:par>
                              <p:par>
                                <p:cTn id="97" presetID="17" presetClass="entr" presetSubtype="10"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p:cTn id="99" dur="500" fill="hold"/>
                                        <p:tgtEl>
                                          <p:spTgt spid="10"/>
                                        </p:tgtEl>
                                        <p:attrNameLst>
                                          <p:attrName>ppt_w</p:attrName>
                                        </p:attrNameLst>
                                      </p:cBhvr>
                                      <p:tavLst>
                                        <p:tav tm="0">
                                          <p:val>
                                            <p:fltVal val="0"/>
                                          </p:val>
                                        </p:tav>
                                        <p:tav tm="100000">
                                          <p:val>
                                            <p:strVal val="#ppt_w"/>
                                          </p:val>
                                        </p:tav>
                                      </p:tavLst>
                                    </p:anim>
                                    <p:anim calcmode="lin" valueType="num">
                                      <p:cBhvr>
                                        <p:cTn id="100" dur="500" fill="hold"/>
                                        <p:tgtEl>
                                          <p:spTgt spid="10"/>
                                        </p:tgtEl>
                                        <p:attrNameLst>
                                          <p:attrName>ppt_h</p:attrName>
                                        </p:attrNameLst>
                                      </p:cBhvr>
                                      <p:tavLst>
                                        <p:tav tm="0">
                                          <p:val>
                                            <p:strVal val="#ppt_h"/>
                                          </p:val>
                                        </p:tav>
                                        <p:tav tm="100000">
                                          <p:val>
                                            <p:strVal val="#ppt_h"/>
                                          </p:val>
                                        </p:tav>
                                      </p:tavLst>
                                    </p:anim>
                                  </p:childTnLst>
                                </p:cTn>
                              </p:par>
                              <p:par>
                                <p:cTn id="101" presetID="17" presetClass="entr" presetSubtype="10" fill="hold" grpId="0" nodeType="with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p:cTn id="103" dur="500" fill="hold"/>
                                        <p:tgtEl>
                                          <p:spTgt spid="3"/>
                                        </p:tgtEl>
                                        <p:attrNameLst>
                                          <p:attrName>ppt_w</p:attrName>
                                        </p:attrNameLst>
                                      </p:cBhvr>
                                      <p:tavLst>
                                        <p:tav tm="0">
                                          <p:val>
                                            <p:fltVal val="0"/>
                                          </p:val>
                                        </p:tav>
                                        <p:tav tm="100000">
                                          <p:val>
                                            <p:strVal val="#ppt_w"/>
                                          </p:val>
                                        </p:tav>
                                      </p:tavLst>
                                    </p:anim>
                                    <p:anim calcmode="lin" valueType="num">
                                      <p:cBhvr>
                                        <p:cTn id="104" dur="500" fill="hold"/>
                                        <p:tgtEl>
                                          <p:spTgt spid="3"/>
                                        </p:tgtEl>
                                        <p:attrNameLst>
                                          <p:attrName>ppt_h</p:attrName>
                                        </p:attrNameLst>
                                      </p:cBhvr>
                                      <p:tavLst>
                                        <p:tav tm="0">
                                          <p:val>
                                            <p:strVal val="#ppt_h"/>
                                          </p:val>
                                        </p:tav>
                                        <p:tav tm="100000">
                                          <p:val>
                                            <p:strVal val="#ppt_h"/>
                                          </p:val>
                                        </p:tav>
                                      </p:tavLst>
                                    </p:anim>
                                  </p:childTnLst>
                                </p:cTn>
                              </p:par>
                              <p:par>
                                <p:cTn id="105" presetID="17" presetClass="entr" presetSubtype="10" fill="hold" nodeType="with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p:cTn id="107" dur="500" fill="hold"/>
                                        <p:tgtEl>
                                          <p:spTgt spid="14"/>
                                        </p:tgtEl>
                                        <p:attrNameLst>
                                          <p:attrName>ppt_w</p:attrName>
                                        </p:attrNameLst>
                                      </p:cBhvr>
                                      <p:tavLst>
                                        <p:tav tm="0">
                                          <p:val>
                                            <p:fltVal val="0"/>
                                          </p:val>
                                        </p:tav>
                                        <p:tav tm="100000">
                                          <p:val>
                                            <p:strVal val="#ppt_w"/>
                                          </p:val>
                                        </p:tav>
                                      </p:tavLst>
                                    </p:anim>
                                    <p:anim calcmode="lin" valueType="num">
                                      <p:cBhvr>
                                        <p:cTn id="108" dur="500" fill="hold"/>
                                        <p:tgtEl>
                                          <p:spTgt spid="14"/>
                                        </p:tgtEl>
                                        <p:attrNameLst>
                                          <p:attrName>ppt_h</p:attrName>
                                        </p:attrNameLst>
                                      </p:cBhvr>
                                      <p:tavLst>
                                        <p:tav tm="0">
                                          <p:val>
                                            <p:strVal val="#ppt_h"/>
                                          </p:val>
                                        </p:tav>
                                        <p:tav tm="100000">
                                          <p:val>
                                            <p:strVal val="#ppt_h"/>
                                          </p:val>
                                        </p:tav>
                                      </p:tavLst>
                                    </p:anim>
                                  </p:childTnLst>
                                </p:cTn>
                              </p:par>
                              <p:par>
                                <p:cTn id="109" presetID="17" presetClass="entr" presetSubtype="1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p:cTn id="111" dur="500" fill="hold"/>
                                        <p:tgtEl>
                                          <p:spTgt spid="26"/>
                                        </p:tgtEl>
                                        <p:attrNameLst>
                                          <p:attrName>ppt_w</p:attrName>
                                        </p:attrNameLst>
                                      </p:cBhvr>
                                      <p:tavLst>
                                        <p:tav tm="0">
                                          <p:val>
                                            <p:fltVal val="0"/>
                                          </p:val>
                                        </p:tav>
                                        <p:tav tm="100000">
                                          <p:val>
                                            <p:strVal val="#ppt_w"/>
                                          </p:val>
                                        </p:tav>
                                      </p:tavLst>
                                    </p:anim>
                                    <p:anim calcmode="lin" valueType="num">
                                      <p:cBhvr>
                                        <p:cTn id="112" dur="500" fill="hold"/>
                                        <p:tgtEl>
                                          <p:spTgt spid="26"/>
                                        </p:tgtEl>
                                        <p:attrNameLst>
                                          <p:attrName>ppt_h</p:attrName>
                                        </p:attrNameLst>
                                      </p:cBhvr>
                                      <p:tavLst>
                                        <p:tav tm="0">
                                          <p:val>
                                            <p:strVal val="#ppt_h"/>
                                          </p:val>
                                        </p:tav>
                                        <p:tav tm="100000">
                                          <p:val>
                                            <p:strVal val="#ppt_h"/>
                                          </p:val>
                                        </p:tav>
                                      </p:tavLst>
                                    </p:anim>
                                  </p:childTnLst>
                                </p:cTn>
                              </p:par>
                              <p:par>
                                <p:cTn id="113" presetID="17" presetClass="entr" presetSubtype="10" fill="hold" nodeType="with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p:cTn id="115" dur="500" fill="hold"/>
                                        <p:tgtEl>
                                          <p:spTgt spid="28"/>
                                        </p:tgtEl>
                                        <p:attrNameLst>
                                          <p:attrName>ppt_w</p:attrName>
                                        </p:attrNameLst>
                                      </p:cBhvr>
                                      <p:tavLst>
                                        <p:tav tm="0">
                                          <p:val>
                                            <p:fltVal val="0"/>
                                          </p:val>
                                        </p:tav>
                                        <p:tav tm="100000">
                                          <p:val>
                                            <p:strVal val="#ppt_w"/>
                                          </p:val>
                                        </p:tav>
                                      </p:tavLst>
                                    </p:anim>
                                    <p:anim calcmode="lin" valueType="num">
                                      <p:cBhvr>
                                        <p:cTn id="116" dur="500" fill="hold"/>
                                        <p:tgtEl>
                                          <p:spTgt spid="28"/>
                                        </p:tgtEl>
                                        <p:attrNameLst>
                                          <p:attrName>ppt_h</p:attrName>
                                        </p:attrNameLst>
                                      </p:cBhvr>
                                      <p:tavLst>
                                        <p:tav tm="0">
                                          <p:val>
                                            <p:strVal val="#ppt_h"/>
                                          </p:val>
                                        </p:tav>
                                        <p:tav tm="100000">
                                          <p:val>
                                            <p:strVal val="#ppt_h"/>
                                          </p:val>
                                        </p:tav>
                                      </p:tavLst>
                                    </p:anim>
                                  </p:childTnLst>
                                </p:cTn>
                              </p:par>
                              <p:par>
                                <p:cTn id="117" presetID="17" presetClass="entr" presetSubtype="10" fill="hold" nodeType="withEffect">
                                  <p:stCondLst>
                                    <p:cond delay="0"/>
                                  </p:stCondLst>
                                  <p:childTnLst>
                                    <p:set>
                                      <p:cBhvr>
                                        <p:cTn id="118" dur="1" fill="hold">
                                          <p:stCondLst>
                                            <p:cond delay="0"/>
                                          </p:stCondLst>
                                        </p:cTn>
                                        <p:tgtEl>
                                          <p:spTgt spid="41"/>
                                        </p:tgtEl>
                                        <p:attrNameLst>
                                          <p:attrName>style.visibility</p:attrName>
                                        </p:attrNameLst>
                                      </p:cBhvr>
                                      <p:to>
                                        <p:strVal val="visible"/>
                                      </p:to>
                                    </p:set>
                                    <p:anim calcmode="lin" valueType="num">
                                      <p:cBhvr>
                                        <p:cTn id="119" dur="500" fill="hold"/>
                                        <p:tgtEl>
                                          <p:spTgt spid="41"/>
                                        </p:tgtEl>
                                        <p:attrNameLst>
                                          <p:attrName>ppt_w</p:attrName>
                                        </p:attrNameLst>
                                      </p:cBhvr>
                                      <p:tavLst>
                                        <p:tav tm="0">
                                          <p:val>
                                            <p:fltVal val="0"/>
                                          </p:val>
                                        </p:tav>
                                        <p:tav tm="100000">
                                          <p:val>
                                            <p:strVal val="#ppt_w"/>
                                          </p:val>
                                        </p:tav>
                                      </p:tavLst>
                                    </p:anim>
                                    <p:anim calcmode="lin" valueType="num">
                                      <p:cBhvr>
                                        <p:cTn id="120" dur="500" fill="hold"/>
                                        <p:tgtEl>
                                          <p:spTgt spid="41"/>
                                        </p:tgtEl>
                                        <p:attrNameLst>
                                          <p:attrName>ppt_h</p:attrName>
                                        </p:attrNameLst>
                                      </p:cBhvr>
                                      <p:tavLst>
                                        <p:tav tm="0">
                                          <p:val>
                                            <p:strVal val="#ppt_h"/>
                                          </p:val>
                                        </p:tav>
                                        <p:tav tm="100000">
                                          <p:val>
                                            <p:strVal val="#ppt_h"/>
                                          </p:val>
                                        </p:tav>
                                      </p:tavLst>
                                    </p:anim>
                                  </p:childTnLst>
                                </p:cTn>
                              </p:par>
                              <p:par>
                                <p:cTn id="121" presetID="17" presetClass="entr" presetSubtype="10" fill="hold" nodeType="with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strVal val="#ppt_h"/>
                                          </p:val>
                                        </p:tav>
                                        <p:tav tm="100000">
                                          <p:val>
                                            <p:strVal val="#ppt_h"/>
                                          </p:val>
                                        </p:tav>
                                      </p:tavLst>
                                    </p:anim>
                                  </p:childTnLst>
                                </p:cTn>
                              </p:par>
                              <p:par>
                                <p:cTn id="125" presetID="17" presetClass="entr" presetSubtype="10" fill="hold" nodeType="with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p:cTn id="127" dur="500" fill="hold"/>
                                        <p:tgtEl>
                                          <p:spTgt spid="59"/>
                                        </p:tgtEl>
                                        <p:attrNameLst>
                                          <p:attrName>ppt_w</p:attrName>
                                        </p:attrNameLst>
                                      </p:cBhvr>
                                      <p:tavLst>
                                        <p:tav tm="0">
                                          <p:val>
                                            <p:fltVal val="0"/>
                                          </p:val>
                                        </p:tav>
                                        <p:tav tm="100000">
                                          <p:val>
                                            <p:strVal val="#ppt_w"/>
                                          </p:val>
                                        </p:tav>
                                      </p:tavLst>
                                    </p:anim>
                                    <p:anim calcmode="lin" valueType="num">
                                      <p:cBhvr>
                                        <p:cTn id="128" dur="500" fill="hold"/>
                                        <p:tgtEl>
                                          <p:spTgt spid="59"/>
                                        </p:tgtEl>
                                        <p:attrNameLst>
                                          <p:attrName>ppt_h</p:attrName>
                                        </p:attrNameLst>
                                      </p:cBhvr>
                                      <p:tavLst>
                                        <p:tav tm="0">
                                          <p:val>
                                            <p:strVal val="#ppt_h"/>
                                          </p:val>
                                        </p:tav>
                                        <p:tav tm="100000">
                                          <p:val>
                                            <p:strVal val="#ppt_h"/>
                                          </p:val>
                                        </p:tav>
                                      </p:tavLst>
                                    </p:anim>
                                  </p:childTnLst>
                                </p:cTn>
                              </p:par>
                              <p:par>
                                <p:cTn id="129" presetID="17" presetClass="entr" presetSubtype="10" fill="hold" grpId="0" nodeType="withEffect">
                                  <p:stCondLst>
                                    <p:cond delay="0"/>
                                  </p:stCondLst>
                                  <p:childTnLst>
                                    <p:set>
                                      <p:cBhvr>
                                        <p:cTn id="130" dur="1" fill="hold">
                                          <p:stCondLst>
                                            <p:cond delay="0"/>
                                          </p:stCondLst>
                                        </p:cTn>
                                        <p:tgtEl>
                                          <p:spTgt spid="66"/>
                                        </p:tgtEl>
                                        <p:attrNameLst>
                                          <p:attrName>style.visibility</p:attrName>
                                        </p:attrNameLst>
                                      </p:cBhvr>
                                      <p:to>
                                        <p:strVal val="visible"/>
                                      </p:to>
                                    </p:set>
                                    <p:anim calcmode="lin" valueType="num">
                                      <p:cBhvr>
                                        <p:cTn id="131" dur="500" fill="hold"/>
                                        <p:tgtEl>
                                          <p:spTgt spid="66"/>
                                        </p:tgtEl>
                                        <p:attrNameLst>
                                          <p:attrName>ppt_w</p:attrName>
                                        </p:attrNameLst>
                                      </p:cBhvr>
                                      <p:tavLst>
                                        <p:tav tm="0">
                                          <p:val>
                                            <p:fltVal val="0"/>
                                          </p:val>
                                        </p:tav>
                                        <p:tav tm="100000">
                                          <p:val>
                                            <p:strVal val="#ppt_w"/>
                                          </p:val>
                                        </p:tav>
                                      </p:tavLst>
                                    </p:anim>
                                    <p:anim calcmode="lin" valueType="num">
                                      <p:cBhvr>
                                        <p:cTn id="132" dur="500" fill="hold"/>
                                        <p:tgtEl>
                                          <p:spTgt spid="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15" grpId="0" animBg="1"/>
      <p:bldP spid="1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2" grpId="0" animBg="1"/>
      <p:bldP spid="12" grpId="1" animBg="1"/>
      <p:bldP spid="13" grpId="0" animBg="1"/>
      <p:bldP spid="13" grpId="1"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P spid="22" grpId="0" animBg="1"/>
      <p:bldP spid="22" grpId="1" animBg="1"/>
      <p:bldP spid="24" grpId="0" animBg="1"/>
      <p:bldP spid="24" grpId="1" animBg="1"/>
      <p:bldP spid="25" grpId="0" animBg="1"/>
      <p:bldP spid="25" grpId="1" animBg="1"/>
      <p:bldP spid="27" grpId="0" animBg="1"/>
      <p:bldP spid="27" grpId="1" animBg="1"/>
      <p:bldP spid="29" grpId="0" animBg="1"/>
      <p:bldP spid="29" grpId="1" animBg="1"/>
      <p:bldP spid="30" grpId="0" animBg="1"/>
      <p:bldP spid="30" grpId="1" animBg="1"/>
      <p:bldP spid="31" grpId="0" animBg="1"/>
      <p:bldP spid="31" grpId="1" animBg="1"/>
      <p:bldP spid="2" grpId="0" animBg="1"/>
      <p:bldP spid="2" grpId="1" animBg="1"/>
      <p:bldP spid="10" grpId="0" animBg="1"/>
      <p:bldP spid="10" grpId="1" animBg="1"/>
      <p:bldP spid="3" grpId="0" animBg="1"/>
      <p:bldP spid="3" grpId="1" animBg="1"/>
      <p:bldP spid="26" grpId="0" animBg="1"/>
      <p:bldP spid="26" grpId="1" animBg="1"/>
      <p:bldP spid="66" grpId="0"/>
      <p:bldP spid="6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19"/>
          <p:cNvSpPr/>
          <p:nvPr>
            <p:custDataLst>
              <p:tags r:id="rId2"/>
            </p:custDataLst>
          </p:nvPr>
        </p:nvSpPr>
        <p:spPr>
          <a:xfrm>
            <a:off x="839788" y="2047875"/>
            <a:ext cx="5932488" cy="3987799"/>
          </a:xfrm>
          <a:prstGeom prst="roundRect">
            <a:avLst>
              <a:gd name="adj" fmla="val 1182"/>
            </a:avLst>
          </a:prstGeom>
          <a:solidFill>
            <a:schemeClr val="bg1"/>
          </a:solidFill>
          <a:ln w="63500">
            <a:solidFill>
              <a:schemeClr val="bg1"/>
            </a:solidFill>
          </a:ln>
          <a:effectLst>
            <a:outerShdw blurRad="444500" dist="1905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4" name="图片 3" descr="E:\PPT 模板\制作PPT\新领取\绿色环保\保护地球\P-10293653-10269485.jpgP-10293653-10269485"/>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926465" y="2093595"/>
            <a:ext cx="5803900" cy="3915410"/>
          </a:xfrm>
          <a:prstGeom prst="rect">
            <a:avLst/>
          </a:prstGeom>
        </p:spPr>
      </p:pic>
      <p:sp>
        <p:nvSpPr>
          <p:cNvPr id="2" name="矩形: 圆角 1"/>
          <p:cNvSpPr/>
          <p:nvPr>
            <p:custDataLst>
              <p:tags r:id="rId3"/>
            </p:custDataLst>
          </p:nvPr>
        </p:nvSpPr>
        <p:spPr>
          <a:xfrm rot="10800000" flipH="1">
            <a:off x="6000750" y="3994130"/>
            <a:ext cx="5351461" cy="562318"/>
          </a:xfrm>
          <a:prstGeom prst="roundRect">
            <a:avLst>
              <a:gd name="adj" fmla="val 50000"/>
            </a:avLst>
          </a:prstGeom>
          <a:solidFill>
            <a:schemeClr val="bg1"/>
          </a:solidFill>
          <a:ln w="28575">
            <a:solidFill>
              <a:schemeClr val="bg1"/>
            </a:solidFill>
          </a:ln>
          <a:effectLst>
            <a:outerShdw blurRad="444500" dist="1905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文本框 7"/>
          <p:cNvSpPr txBox="1"/>
          <p:nvPr>
            <p:custDataLst>
              <p:tags r:id="rId4"/>
            </p:custDataLst>
          </p:nvPr>
        </p:nvSpPr>
        <p:spPr>
          <a:xfrm>
            <a:off x="7659546" y="5029418"/>
            <a:ext cx="1661199" cy="951222"/>
          </a:xfrm>
          <a:prstGeom prst="rect">
            <a:avLst/>
          </a:prstGeom>
          <a:noFill/>
        </p:spPr>
        <p:txBody>
          <a:bodyPr wrap="square">
            <a:spAutoFit/>
          </a:bodyPr>
          <a:lstStyle/>
          <a:p>
            <a:pP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9" name="文本框 8"/>
          <p:cNvSpPr txBox="1"/>
          <p:nvPr>
            <p:custDataLst>
              <p:tags r:id="rId5"/>
            </p:custDataLst>
          </p:nvPr>
        </p:nvSpPr>
        <p:spPr>
          <a:xfrm>
            <a:off x="7659546" y="4706935"/>
            <a:ext cx="1477228" cy="335092"/>
          </a:xfrm>
          <a:prstGeom prst="rect">
            <a:avLst/>
          </a:prstGeom>
          <a:noFill/>
        </p:spPr>
        <p:txBody>
          <a:bodyPr wrap="square">
            <a:spAutoFit/>
          </a:bodyPr>
          <a:lstStyle/>
          <a:p>
            <a:pPr>
              <a:lnSpc>
                <a:spcPct val="120000"/>
              </a:lnSpc>
            </a:pPr>
            <a:r>
              <a:rPr lang="zh-CN" altLang="en-US" sz="1400" b="1" dirty="0">
                <a:solidFill>
                  <a:schemeClr val="dk1">
                    <a:lumMod val="75000"/>
                    <a:lumOff val="25000"/>
                  </a:schemeClr>
                </a:solidFill>
                <a:cs typeface="+mn-ea"/>
                <a:sym typeface="+mn-lt"/>
              </a:rPr>
              <a:t>单击输入标题</a:t>
            </a:r>
          </a:p>
        </p:txBody>
      </p:sp>
      <p:sp>
        <p:nvSpPr>
          <p:cNvPr id="10" name="文本框 9"/>
          <p:cNvSpPr txBox="1"/>
          <p:nvPr>
            <p:custDataLst>
              <p:tags r:id="rId6"/>
            </p:custDataLst>
          </p:nvPr>
        </p:nvSpPr>
        <p:spPr>
          <a:xfrm>
            <a:off x="9924290" y="5029418"/>
            <a:ext cx="1661199" cy="951222"/>
          </a:xfrm>
          <a:prstGeom prst="rect">
            <a:avLst/>
          </a:prstGeom>
          <a:noFill/>
        </p:spPr>
        <p:txBody>
          <a:bodyPr wrap="square">
            <a:spAutoFit/>
          </a:bodyPr>
          <a:lstStyle/>
          <a:p>
            <a:pP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11" name="文本框 10"/>
          <p:cNvSpPr txBox="1"/>
          <p:nvPr>
            <p:custDataLst>
              <p:tags r:id="rId7"/>
            </p:custDataLst>
          </p:nvPr>
        </p:nvSpPr>
        <p:spPr>
          <a:xfrm>
            <a:off x="9924290" y="4706935"/>
            <a:ext cx="1477228" cy="335092"/>
          </a:xfrm>
          <a:prstGeom prst="rect">
            <a:avLst/>
          </a:prstGeom>
          <a:noFill/>
        </p:spPr>
        <p:txBody>
          <a:bodyPr wrap="square">
            <a:spAutoFit/>
          </a:bodyPr>
          <a:lstStyle/>
          <a:p>
            <a:pPr>
              <a:lnSpc>
                <a:spcPct val="120000"/>
              </a:lnSpc>
            </a:pPr>
            <a:r>
              <a:rPr lang="zh-CN" altLang="en-US" sz="1400" b="1" dirty="0">
                <a:solidFill>
                  <a:schemeClr val="dk1">
                    <a:lumMod val="75000"/>
                    <a:lumOff val="25000"/>
                  </a:schemeClr>
                </a:solidFill>
                <a:cs typeface="+mn-ea"/>
                <a:sym typeface="+mn-lt"/>
              </a:rPr>
              <a:t>单击输入标题</a:t>
            </a:r>
          </a:p>
        </p:txBody>
      </p:sp>
      <p:sp>
        <p:nvSpPr>
          <p:cNvPr id="12" name="文本框 11"/>
          <p:cNvSpPr txBox="1"/>
          <p:nvPr>
            <p:custDataLst>
              <p:tags r:id="rId8"/>
            </p:custDataLst>
          </p:nvPr>
        </p:nvSpPr>
        <p:spPr>
          <a:xfrm>
            <a:off x="7648116" y="2822092"/>
            <a:ext cx="3231193" cy="789255"/>
          </a:xfrm>
          <a:prstGeom prst="rect">
            <a:avLst/>
          </a:prstGeom>
          <a:noFill/>
        </p:spPr>
        <p:txBody>
          <a:bodyPr wrap="square">
            <a:spAutoFit/>
          </a:bodyPr>
          <a:lstStyle/>
          <a:p>
            <a:pPr algn="just">
              <a:lnSpc>
                <a:spcPct val="130000"/>
              </a:lnSpc>
            </a:pPr>
            <a:r>
              <a:rPr lang="zh-CN" altLang="en-US" sz="1200" dirty="0">
                <a:solidFill>
                  <a:schemeClr val="dk1">
                    <a:lumMod val="50000"/>
                    <a:lumOff val="50000"/>
                  </a:schemeClr>
                </a:solidFill>
                <a:cs typeface="+mn-ea"/>
                <a:sym typeface="+mn-lt"/>
              </a:rPr>
              <a:t>点此输入内容或者复制您的内容在这里，通过复制您的文本后，在此框中选择粘贴，并选择只保留文字点此输入内容或者复制您的内容在</a:t>
            </a:r>
          </a:p>
        </p:txBody>
      </p:sp>
      <p:sp>
        <p:nvSpPr>
          <p:cNvPr id="13" name="文本框 12"/>
          <p:cNvSpPr txBox="1"/>
          <p:nvPr/>
        </p:nvSpPr>
        <p:spPr>
          <a:xfrm>
            <a:off x="7648116" y="2371583"/>
            <a:ext cx="2439076" cy="404406"/>
          </a:xfrm>
          <a:prstGeom prst="rect">
            <a:avLst/>
          </a:prstGeom>
          <a:noFill/>
        </p:spPr>
        <p:txBody>
          <a:bodyPr wrap="square">
            <a:spAutoFit/>
          </a:bodyPr>
          <a:lstStyle/>
          <a:p>
            <a:pPr algn="just">
              <a:lnSpc>
                <a:spcPct val="120000"/>
              </a:lnSpc>
            </a:pPr>
            <a:r>
              <a:rPr lang="zh-CN" altLang="en-US" b="1" dirty="0">
                <a:solidFill>
                  <a:schemeClr val="accent1"/>
                </a:solidFill>
                <a:cs typeface="+mn-ea"/>
                <a:sym typeface="+mn-lt"/>
              </a:rPr>
              <a:t>单击输入标题</a:t>
            </a:r>
          </a:p>
        </p:txBody>
      </p:sp>
      <p:sp>
        <p:nvSpPr>
          <p:cNvPr id="15" name="Freeform 46"/>
          <p:cNvSpPr>
            <a:spLocks noEditPoints="1" noChangeArrowheads="1"/>
          </p:cNvSpPr>
          <p:nvPr>
            <p:custDataLst>
              <p:tags r:id="rId9"/>
            </p:custDataLst>
          </p:nvPr>
        </p:nvSpPr>
        <p:spPr bwMode="auto">
          <a:xfrm>
            <a:off x="10038080" y="4096385"/>
            <a:ext cx="309245" cy="309245"/>
          </a:xfrm>
          <a:custGeom>
            <a:avLst/>
            <a:gdLst>
              <a:gd name="T0" fmla="*/ 2147483646 w 94"/>
              <a:gd name="T1" fmla="*/ 1037901853 h 94"/>
              <a:gd name="T2" fmla="*/ 2147483646 w 94"/>
              <a:gd name="T3" fmla="*/ 234366055 h 94"/>
              <a:gd name="T4" fmla="*/ 2142762130 w 94"/>
              <a:gd name="T5" fmla="*/ 234366055 h 94"/>
              <a:gd name="T6" fmla="*/ 2109277132 w 94"/>
              <a:gd name="T7" fmla="*/ 301324478 h 94"/>
              <a:gd name="T8" fmla="*/ 1573592386 w 94"/>
              <a:gd name="T9" fmla="*/ 167401845 h 94"/>
              <a:gd name="T10" fmla="*/ 1004416855 w 94"/>
              <a:gd name="T11" fmla="*/ 301324478 h 94"/>
              <a:gd name="T12" fmla="*/ 1004416855 w 94"/>
              <a:gd name="T13" fmla="*/ 234366055 h 94"/>
              <a:gd name="T14" fmla="*/ 200881057 w 94"/>
              <a:gd name="T15" fmla="*/ 234366055 h 94"/>
              <a:gd name="T16" fmla="*/ 200881057 w 94"/>
              <a:gd name="T17" fmla="*/ 1037901853 h 94"/>
              <a:gd name="T18" fmla="*/ 234366055 w 94"/>
              <a:gd name="T19" fmla="*/ 1037901853 h 94"/>
              <a:gd name="T20" fmla="*/ 267845266 w 94"/>
              <a:gd name="T21" fmla="*/ 1037901853 h 94"/>
              <a:gd name="T22" fmla="*/ 167401845 w 94"/>
              <a:gd name="T23" fmla="*/ 1573592386 h 94"/>
              <a:gd name="T24" fmla="*/ 703092377 w 94"/>
              <a:gd name="T25" fmla="*/ 2147483646 h 94"/>
              <a:gd name="T26" fmla="*/ 602648956 w 94"/>
              <a:gd name="T27" fmla="*/ 2147483646 h 94"/>
              <a:gd name="T28" fmla="*/ 602648956 w 94"/>
              <a:gd name="T29" fmla="*/ 2147483646 h 94"/>
              <a:gd name="T30" fmla="*/ 703092377 w 94"/>
              <a:gd name="T31" fmla="*/ 2147483646 h 94"/>
              <a:gd name="T32" fmla="*/ 803535799 w 94"/>
              <a:gd name="T33" fmla="*/ 2147483646 h 94"/>
              <a:gd name="T34" fmla="*/ 1004416855 w 94"/>
              <a:gd name="T35" fmla="*/ 2147483646 h 94"/>
              <a:gd name="T36" fmla="*/ 1037901853 w 94"/>
              <a:gd name="T37" fmla="*/ 2147483646 h 94"/>
              <a:gd name="T38" fmla="*/ 1573592386 w 94"/>
              <a:gd name="T39" fmla="*/ 2147483646 h 94"/>
              <a:gd name="T40" fmla="*/ 2109277132 w 94"/>
              <a:gd name="T41" fmla="*/ 2147483646 h 94"/>
              <a:gd name="T42" fmla="*/ 2142762130 w 94"/>
              <a:gd name="T43" fmla="*/ 2147483646 h 94"/>
              <a:gd name="T44" fmla="*/ 2147483646 w 94"/>
              <a:gd name="T45" fmla="*/ 2147483646 h 94"/>
              <a:gd name="T46" fmla="*/ 2147483646 w 94"/>
              <a:gd name="T47" fmla="*/ 2147483646 h 94"/>
              <a:gd name="T48" fmla="*/ 2147483646 w 94"/>
              <a:gd name="T49" fmla="*/ 2147483646 h 94"/>
              <a:gd name="T50" fmla="*/ 2147483646 w 94"/>
              <a:gd name="T51" fmla="*/ 2147483646 h 94"/>
              <a:gd name="T52" fmla="*/ 2147483646 w 94"/>
              <a:gd name="T53" fmla="*/ 2147483646 h 94"/>
              <a:gd name="T54" fmla="*/ 2147483646 w 94"/>
              <a:gd name="T55" fmla="*/ 1573592386 h 94"/>
              <a:gd name="T56" fmla="*/ 2147483646 w 94"/>
              <a:gd name="T57" fmla="*/ 1037901853 h 94"/>
              <a:gd name="T58" fmla="*/ 2147483646 w 94"/>
              <a:gd name="T59" fmla="*/ 1037901853 h 94"/>
              <a:gd name="T60" fmla="*/ 2147483646 w 94"/>
              <a:gd name="T61" fmla="*/ 1037901853 h 94"/>
              <a:gd name="T62" fmla="*/ 301324478 w 94"/>
              <a:gd name="T63" fmla="*/ 301324478 h 94"/>
              <a:gd name="T64" fmla="*/ 937458432 w 94"/>
              <a:gd name="T65" fmla="*/ 301324478 h 94"/>
              <a:gd name="T66" fmla="*/ 970937644 w 94"/>
              <a:gd name="T67" fmla="*/ 301324478 h 94"/>
              <a:gd name="T68" fmla="*/ 301324478 w 94"/>
              <a:gd name="T69" fmla="*/ 970937644 h 94"/>
              <a:gd name="T70" fmla="*/ 301324478 w 94"/>
              <a:gd name="T71" fmla="*/ 937458432 h 94"/>
              <a:gd name="T72" fmla="*/ 301324478 w 94"/>
              <a:gd name="T73" fmla="*/ 301324478 h 94"/>
              <a:gd name="T74" fmla="*/ 903979220 w 94"/>
              <a:gd name="T75" fmla="*/ 2147483646 h 94"/>
              <a:gd name="T76" fmla="*/ 736571589 w 94"/>
              <a:gd name="T77" fmla="*/ 2147483646 h 94"/>
              <a:gd name="T78" fmla="*/ 703092377 w 94"/>
              <a:gd name="T79" fmla="*/ 2147483646 h 94"/>
              <a:gd name="T80" fmla="*/ 703092377 w 94"/>
              <a:gd name="T81" fmla="*/ 2147483646 h 94"/>
              <a:gd name="T82" fmla="*/ 803535799 w 94"/>
              <a:gd name="T83" fmla="*/ 2147483646 h 94"/>
              <a:gd name="T84" fmla="*/ 870494222 w 94"/>
              <a:gd name="T85" fmla="*/ 2147483646 h 94"/>
              <a:gd name="T86" fmla="*/ 903979220 w 94"/>
              <a:gd name="T87" fmla="*/ 2147483646 h 94"/>
              <a:gd name="T88" fmla="*/ 2147483646 w 94"/>
              <a:gd name="T89" fmla="*/ 2147483646 h 94"/>
              <a:gd name="T90" fmla="*/ 2147483646 w 94"/>
              <a:gd name="T91" fmla="*/ 2147483646 h 94"/>
              <a:gd name="T92" fmla="*/ 2147483646 w 94"/>
              <a:gd name="T93" fmla="*/ 2147483646 h 94"/>
              <a:gd name="T94" fmla="*/ 2147483646 w 94"/>
              <a:gd name="T95" fmla="*/ 2147483646 h 94"/>
              <a:gd name="T96" fmla="*/ 2147483646 w 94"/>
              <a:gd name="T97" fmla="*/ 2147483646 h 94"/>
              <a:gd name="T98" fmla="*/ 2147483646 w 94"/>
              <a:gd name="T99" fmla="*/ 2147483646 h 94"/>
              <a:gd name="T100" fmla="*/ 2147483646 w 94"/>
              <a:gd name="T101" fmla="*/ 2147483646 h 94"/>
              <a:gd name="T102" fmla="*/ 2147483646 w 94"/>
              <a:gd name="T103" fmla="*/ 1573592386 h 94"/>
              <a:gd name="T104" fmla="*/ 1573592386 w 94"/>
              <a:gd name="T105" fmla="*/ 2147483646 h 94"/>
              <a:gd name="T106" fmla="*/ 267845266 w 94"/>
              <a:gd name="T107" fmla="*/ 1573592386 h 94"/>
              <a:gd name="T108" fmla="*/ 1573592386 w 94"/>
              <a:gd name="T109" fmla="*/ 301324478 h 94"/>
              <a:gd name="T110" fmla="*/ 2147483646 w 94"/>
              <a:gd name="T111" fmla="*/ 1573592386 h 94"/>
              <a:gd name="T112" fmla="*/ 2147483646 w 94"/>
              <a:gd name="T113" fmla="*/ 937458432 h 94"/>
              <a:gd name="T114" fmla="*/ 2147483646 w 94"/>
              <a:gd name="T115" fmla="*/ 970937644 h 94"/>
              <a:gd name="T116" fmla="*/ 2147483646 w 94"/>
              <a:gd name="T117" fmla="*/ 301324478 h 94"/>
              <a:gd name="T118" fmla="*/ 2147483646 w 94"/>
              <a:gd name="T119" fmla="*/ 301324478 h 94"/>
              <a:gd name="T120" fmla="*/ 2147483646 w 94"/>
              <a:gd name="T121" fmla="*/ 301324478 h 94"/>
              <a:gd name="T122" fmla="*/ 2147483646 w 94"/>
              <a:gd name="T123" fmla="*/ 937458432 h 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4" h="94">
                <a:moveTo>
                  <a:pt x="87" y="31"/>
                </a:moveTo>
                <a:cubicBezTo>
                  <a:pt x="94" y="24"/>
                  <a:pt x="94" y="13"/>
                  <a:pt x="87" y="7"/>
                </a:cubicBezTo>
                <a:cubicBezTo>
                  <a:pt x="81" y="0"/>
                  <a:pt x="70" y="0"/>
                  <a:pt x="64" y="7"/>
                </a:cubicBezTo>
                <a:cubicBezTo>
                  <a:pt x="63" y="7"/>
                  <a:pt x="63" y="8"/>
                  <a:pt x="63" y="9"/>
                </a:cubicBezTo>
                <a:cubicBezTo>
                  <a:pt x="58" y="6"/>
                  <a:pt x="53" y="5"/>
                  <a:pt x="47" y="5"/>
                </a:cubicBezTo>
                <a:cubicBezTo>
                  <a:pt x="41" y="5"/>
                  <a:pt x="35" y="6"/>
                  <a:pt x="30" y="9"/>
                </a:cubicBezTo>
                <a:cubicBezTo>
                  <a:pt x="31" y="8"/>
                  <a:pt x="31" y="7"/>
                  <a:pt x="30" y="7"/>
                </a:cubicBezTo>
                <a:cubicBezTo>
                  <a:pt x="24" y="0"/>
                  <a:pt x="13" y="0"/>
                  <a:pt x="6" y="7"/>
                </a:cubicBezTo>
                <a:cubicBezTo>
                  <a:pt x="0" y="13"/>
                  <a:pt x="0" y="24"/>
                  <a:pt x="6" y="31"/>
                </a:cubicBezTo>
                <a:cubicBezTo>
                  <a:pt x="7" y="31"/>
                  <a:pt x="7" y="31"/>
                  <a:pt x="7" y="31"/>
                </a:cubicBezTo>
                <a:cubicBezTo>
                  <a:pt x="8" y="31"/>
                  <a:pt x="8" y="31"/>
                  <a:pt x="8" y="31"/>
                </a:cubicBezTo>
                <a:cubicBezTo>
                  <a:pt x="6" y="36"/>
                  <a:pt x="5" y="42"/>
                  <a:pt x="5" y="47"/>
                </a:cubicBezTo>
                <a:cubicBezTo>
                  <a:pt x="5" y="61"/>
                  <a:pt x="11" y="73"/>
                  <a:pt x="21" y="81"/>
                </a:cubicBezTo>
                <a:cubicBezTo>
                  <a:pt x="20" y="82"/>
                  <a:pt x="19" y="82"/>
                  <a:pt x="18" y="84"/>
                </a:cubicBezTo>
                <a:cubicBezTo>
                  <a:pt x="17" y="85"/>
                  <a:pt x="17" y="87"/>
                  <a:pt x="18" y="89"/>
                </a:cubicBezTo>
                <a:cubicBezTo>
                  <a:pt x="18" y="90"/>
                  <a:pt x="19" y="92"/>
                  <a:pt x="21" y="93"/>
                </a:cubicBezTo>
                <a:cubicBezTo>
                  <a:pt x="22" y="93"/>
                  <a:pt x="23" y="94"/>
                  <a:pt x="24" y="94"/>
                </a:cubicBezTo>
                <a:cubicBezTo>
                  <a:pt x="26" y="94"/>
                  <a:pt x="29" y="92"/>
                  <a:pt x="30" y="90"/>
                </a:cubicBezTo>
                <a:cubicBezTo>
                  <a:pt x="31" y="89"/>
                  <a:pt x="31" y="88"/>
                  <a:pt x="31" y="86"/>
                </a:cubicBezTo>
                <a:cubicBezTo>
                  <a:pt x="36" y="89"/>
                  <a:pt x="41" y="90"/>
                  <a:pt x="47" y="90"/>
                </a:cubicBezTo>
                <a:cubicBezTo>
                  <a:pt x="53" y="90"/>
                  <a:pt x="58" y="89"/>
                  <a:pt x="63" y="86"/>
                </a:cubicBezTo>
                <a:cubicBezTo>
                  <a:pt x="63" y="88"/>
                  <a:pt x="63" y="89"/>
                  <a:pt x="64" y="90"/>
                </a:cubicBezTo>
                <a:cubicBezTo>
                  <a:pt x="65" y="92"/>
                  <a:pt x="67" y="94"/>
                  <a:pt x="70" y="94"/>
                </a:cubicBezTo>
                <a:cubicBezTo>
                  <a:pt x="71" y="94"/>
                  <a:pt x="72" y="93"/>
                  <a:pt x="73" y="93"/>
                </a:cubicBezTo>
                <a:cubicBezTo>
                  <a:pt x="75" y="92"/>
                  <a:pt x="76" y="90"/>
                  <a:pt x="76" y="89"/>
                </a:cubicBezTo>
                <a:cubicBezTo>
                  <a:pt x="77" y="87"/>
                  <a:pt x="76" y="85"/>
                  <a:pt x="75" y="84"/>
                </a:cubicBezTo>
                <a:cubicBezTo>
                  <a:pt x="75" y="82"/>
                  <a:pt x="74" y="82"/>
                  <a:pt x="72" y="81"/>
                </a:cubicBezTo>
                <a:cubicBezTo>
                  <a:pt x="82" y="73"/>
                  <a:pt x="89" y="61"/>
                  <a:pt x="89" y="47"/>
                </a:cubicBezTo>
                <a:cubicBezTo>
                  <a:pt x="89" y="42"/>
                  <a:pt x="88" y="36"/>
                  <a:pt x="86" y="31"/>
                </a:cubicBezTo>
                <a:cubicBezTo>
                  <a:pt x="86" y="31"/>
                  <a:pt x="86" y="31"/>
                  <a:pt x="86" y="31"/>
                </a:cubicBezTo>
                <a:cubicBezTo>
                  <a:pt x="87" y="31"/>
                  <a:pt x="87" y="31"/>
                  <a:pt x="87" y="31"/>
                </a:cubicBezTo>
                <a:close/>
                <a:moveTo>
                  <a:pt x="9" y="9"/>
                </a:moveTo>
                <a:cubicBezTo>
                  <a:pt x="14" y="4"/>
                  <a:pt x="22" y="4"/>
                  <a:pt x="28" y="9"/>
                </a:cubicBezTo>
                <a:cubicBezTo>
                  <a:pt x="28" y="9"/>
                  <a:pt x="28" y="9"/>
                  <a:pt x="29" y="9"/>
                </a:cubicBezTo>
                <a:cubicBezTo>
                  <a:pt x="20" y="14"/>
                  <a:pt x="13" y="21"/>
                  <a:pt x="9" y="29"/>
                </a:cubicBezTo>
                <a:cubicBezTo>
                  <a:pt x="9" y="29"/>
                  <a:pt x="9" y="29"/>
                  <a:pt x="9" y="28"/>
                </a:cubicBezTo>
                <a:cubicBezTo>
                  <a:pt x="3" y="23"/>
                  <a:pt x="3" y="14"/>
                  <a:pt x="9" y="9"/>
                </a:cubicBezTo>
                <a:close/>
                <a:moveTo>
                  <a:pt x="27" y="89"/>
                </a:moveTo>
                <a:cubicBezTo>
                  <a:pt x="26" y="90"/>
                  <a:pt x="24" y="91"/>
                  <a:pt x="22" y="90"/>
                </a:cubicBezTo>
                <a:cubicBezTo>
                  <a:pt x="22" y="90"/>
                  <a:pt x="21" y="89"/>
                  <a:pt x="21" y="88"/>
                </a:cubicBezTo>
                <a:cubicBezTo>
                  <a:pt x="20" y="87"/>
                  <a:pt x="21" y="86"/>
                  <a:pt x="21" y="85"/>
                </a:cubicBezTo>
                <a:cubicBezTo>
                  <a:pt x="22" y="84"/>
                  <a:pt x="23" y="84"/>
                  <a:pt x="24" y="84"/>
                </a:cubicBezTo>
                <a:cubicBezTo>
                  <a:pt x="25" y="84"/>
                  <a:pt x="25" y="84"/>
                  <a:pt x="26" y="84"/>
                </a:cubicBezTo>
                <a:cubicBezTo>
                  <a:pt x="27" y="85"/>
                  <a:pt x="28" y="87"/>
                  <a:pt x="27" y="89"/>
                </a:cubicBezTo>
                <a:close/>
                <a:moveTo>
                  <a:pt x="73" y="85"/>
                </a:moveTo>
                <a:cubicBezTo>
                  <a:pt x="73" y="86"/>
                  <a:pt x="73" y="87"/>
                  <a:pt x="73" y="88"/>
                </a:cubicBezTo>
                <a:cubicBezTo>
                  <a:pt x="73" y="89"/>
                  <a:pt x="72" y="90"/>
                  <a:pt x="71" y="90"/>
                </a:cubicBezTo>
                <a:cubicBezTo>
                  <a:pt x="70" y="91"/>
                  <a:pt x="68" y="90"/>
                  <a:pt x="67" y="89"/>
                </a:cubicBezTo>
                <a:cubicBezTo>
                  <a:pt x="66" y="87"/>
                  <a:pt x="66" y="85"/>
                  <a:pt x="68" y="84"/>
                </a:cubicBezTo>
                <a:cubicBezTo>
                  <a:pt x="68" y="84"/>
                  <a:pt x="69" y="84"/>
                  <a:pt x="70" y="84"/>
                </a:cubicBezTo>
                <a:cubicBezTo>
                  <a:pt x="71" y="84"/>
                  <a:pt x="72" y="84"/>
                  <a:pt x="73" y="85"/>
                </a:cubicBezTo>
                <a:close/>
                <a:moveTo>
                  <a:pt x="86" y="47"/>
                </a:moveTo>
                <a:cubicBezTo>
                  <a:pt x="86" y="69"/>
                  <a:pt x="68" y="86"/>
                  <a:pt x="47" y="86"/>
                </a:cubicBezTo>
                <a:cubicBezTo>
                  <a:pt x="25" y="86"/>
                  <a:pt x="8" y="69"/>
                  <a:pt x="8" y="47"/>
                </a:cubicBezTo>
                <a:cubicBezTo>
                  <a:pt x="8" y="26"/>
                  <a:pt x="25" y="9"/>
                  <a:pt x="47" y="9"/>
                </a:cubicBezTo>
                <a:cubicBezTo>
                  <a:pt x="68" y="9"/>
                  <a:pt x="86" y="26"/>
                  <a:pt x="86" y="47"/>
                </a:cubicBezTo>
                <a:close/>
                <a:moveTo>
                  <a:pt x="85" y="28"/>
                </a:moveTo>
                <a:cubicBezTo>
                  <a:pt x="85" y="29"/>
                  <a:pt x="85" y="29"/>
                  <a:pt x="85" y="29"/>
                </a:cubicBezTo>
                <a:cubicBezTo>
                  <a:pt x="81" y="21"/>
                  <a:pt x="74" y="14"/>
                  <a:pt x="65" y="9"/>
                </a:cubicBezTo>
                <a:cubicBezTo>
                  <a:pt x="65" y="9"/>
                  <a:pt x="66" y="9"/>
                  <a:pt x="66" y="9"/>
                </a:cubicBezTo>
                <a:cubicBezTo>
                  <a:pt x="71" y="4"/>
                  <a:pt x="80" y="4"/>
                  <a:pt x="85" y="9"/>
                </a:cubicBezTo>
                <a:cubicBezTo>
                  <a:pt x="90" y="14"/>
                  <a:pt x="90" y="23"/>
                  <a:pt x="85" y="28"/>
                </a:cubicBezTo>
                <a:close/>
              </a:path>
            </a:pathLst>
          </a:custGeom>
          <a:solidFill>
            <a:srgbClr val="31AB78"/>
          </a:solidFill>
          <a:ln w="9525">
            <a:noFill/>
            <a:round/>
          </a:ln>
        </p:spPr>
        <p:txBody>
          <a:bodyPr/>
          <a:lstStyle/>
          <a:p>
            <a:endParaRPr lang="zh-CN" altLang="en-US">
              <a:solidFill>
                <a:schemeClr val="dk1"/>
              </a:solidFill>
              <a:cs typeface="+mn-ea"/>
              <a:sym typeface="+mn-lt"/>
            </a:endParaRPr>
          </a:p>
        </p:txBody>
      </p:sp>
      <p:sp>
        <p:nvSpPr>
          <p:cNvPr id="16" name="Freeform 47"/>
          <p:cNvSpPr>
            <a:spLocks noEditPoints="1" noChangeArrowheads="1"/>
          </p:cNvSpPr>
          <p:nvPr>
            <p:custDataLst>
              <p:tags r:id="rId10"/>
            </p:custDataLst>
          </p:nvPr>
        </p:nvSpPr>
        <p:spPr bwMode="auto">
          <a:xfrm>
            <a:off x="10086975" y="4148455"/>
            <a:ext cx="211455" cy="211455"/>
          </a:xfrm>
          <a:custGeom>
            <a:avLst/>
            <a:gdLst>
              <a:gd name="T0" fmla="*/ 1079207726 w 64"/>
              <a:gd name="T1" fmla="*/ 0 h 64"/>
              <a:gd name="T2" fmla="*/ 0 w 64"/>
              <a:gd name="T3" fmla="*/ 1079207726 h 64"/>
              <a:gd name="T4" fmla="*/ 1079207726 w 64"/>
              <a:gd name="T5" fmla="*/ 2147483646 h 64"/>
              <a:gd name="T6" fmla="*/ 2147483646 w 64"/>
              <a:gd name="T7" fmla="*/ 1079207726 h 64"/>
              <a:gd name="T8" fmla="*/ 1079207726 w 64"/>
              <a:gd name="T9" fmla="*/ 0 h 64"/>
              <a:gd name="T10" fmla="*/ 1079207726 w 64"/>
              <a:gd name="T11" fmla="*/ 2023516664 h 64"/>
              <a:gd name="T12" fmla="*/ 101175543 w 64"/>
              <a:gd name="T13" fmla="*/ 1079207726 h 64"/>
              <a:gd name="T14" fmla="*/ 1079207726 w 64"/>
              <a:gd name="T15" fmla="*/ 101175543 h 64"/>
              <a:gd name="T16" fmla="*/ 2023516664 w 64"/>
              <a:gd name="T17" fmla="*/ 1079207726 h 64"/>
              <a:gd name="T18" fmla="*/ 1079207726 w 64"/>
              <a:gd name="T19" fmla="*/ 202351666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60"/>
                </a:moveTo>
                <a:cubicBezTo>
                  <a:pt x="16" y="60"/>
                  <a:pt x="3" y="47"/>
                  <a:pt x="3" y="32"/>
                </a:cubicBezTo>
                <a:cubicBezTo>
                  <a:pt x="3" y="16"/>
                  <a:pt x="16" y="3"/>
                  <a:pt x="32" y="3"/>
                </a:cubicBezTo>
                <a:cubicBezTo>
                  <a:pt x="48" y="3"/>
                  <a:pt x="60" y="16"/>
                  <a:pt x="60" y="32"/>
                </a:cubicBezTo>
                <a:cubicBezTo>
                  <a:pt x="60" y="47"/>
                  <a:pt x="48" y="60"/>
                  <a:pt x="32" y="60"/>
                </a:cubicBezTo>
                <a:close/>
              </a:path>
            </a:pathLst>
          </a:custGeom>
          <a:solidFill>
            <a:srgbClr val="31AB78"/>
          </a:solidFill>
          <a:ln w="9525">
            <a:noFill/>
            <a:round/>
          </a:ln>
        </p:spPr>
        <p:txBody>
          <a:bodyPr/>
          <a:lstStyle/>
          <a:p>
            <a:endParaRPr lang="zh-CN" altLang="en-US">
              <a:solidFill>
                <a:schemeClr val="dk1"/>
              </a:solidFill>
              <a:cs typeface="+mn-ea"/>
              <a:sym typeface="+mn-lt"/>
            </a:endParaRPr>
          </a:p>
        </p:txBody>
      </p:sp>
      <p:sp>
        <p:nvSpPr>
          <p:cNvPr id="17" name="Freeform 48"/>
          <p:cNvSpPr>
            <a:spLocks noChangeArrowheads="1"/>
          </p:cNvSpPr>
          <p:nvPr>
            <p:custDataLst>
              <p:tags r:id="rId11"/>
            </p:custDataLst>
          </p:nvPr>
        </p:nvSpPr>
        <p:spPr bwMode="auto">
          <a:xfrm>
            <a:off x="10184765" y="4181475"/>
            <a:ext cx="43815" cy="107950"/>
          </a:xfrm>
          <a:custGeom>
            <a:avLst/>
            <a:gdLst>
              <a:gd name="T0" fmla="*/ 105399385 w 13"/>
              <a:gd name="T1" fmla="*/ 698837257 h 33"/>
              <a:gd name="T2" fmla="*/ 105399385 w 13"/>
              <a:gd name="T3" fmla="*/ 66553457 h 33"/>
              <a:gd name="T4" fmla="*/ 70268233 w 13"/>
              <a:gd name="T5" fmla="*/ 0 h 33"/>
              <a:gd name="T6" fmla="*/ 0 w 13"/>
              <a:gd name="T7" fmla="*/ 66553457 h 33"/>
              <a:gd name="T8" fmla="*/ 0 w 13"/>
              <a:gd name="T9" fmla="*/ 732111101 h 33"/>
              <a:gd name="T10" fmla="*/ 35131153 w 13"/>
              <a:gd name="T11" fmla="*/ 765390714 h 33"/>
              <a:gd name="T12" fmla="*/ 351329309 w 13"/>
              <a:gd name="T13" fmla="*/ 1064889923 h 33"/>
              <a:gd name="T14" fmla="*/ 386460462 w 13"/>
              <a:gd name="T15" fmla="*/ 1098169536 h 33"/>
              <a:gd name="T16" fmla="*/ 456728694 w 13"/>
              <a:gd name="T17" fmla="*/ 1064889923 h 33"/>
              <a:gd name="T18" fmla="*/ 456728694 w 13"/>
              <a:gd name="T19" fmla="*/ 998336466 h 33"/>
              <a:gd name="T20" fmla="*/ 105399385 w 13"/>
              <a:gd name="T21" fmla="*/ 69883725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33">
                <a:moveTo>
                  <a:pt x="3" y="21"/>
                </a:moveTo>
                <a:cubicBezTo>
                  <a:pt x="3" y="2"/>
                  <a:pt x="3" y="2"/>
                  <a:pt x="3" y="2"/>
                </a:cubicBezTo>
                <a:cubicBezTo>
                  <a:pt x="3" y="1"/>
                  <a:pt x="3" y="0"/>
                  <a:pt x="2" y="0"/>
                </a:cubicBezTo>
                <a:cubicBezTo>
                  <a:pt x="1" y="0"/>
                  <a:pt x="0" y="1"/>
                  <a:pt x="0" y="2"/>
                </a:cubicBezTo>
                <a:cubicBezTo>
                  <a:pt x="0" y="22"/>
                  <a:pt x="0" y="22"/>
                  <a:pt x="0" y="22"/>
                </a:cubicBezTo>
                <a:cubicBezTo>
                  <a:pt x="0" y="22"/>
                  <a:pt x="0" y="23"/>
                  <a:pt x="1" y="23"/>
                </a:cubicBezTo>
                <a:cubicBezTo>
                  <a:pt x="10" y="32"/>
                  <a:pt x="10" y="32"/>
                  <a:pt x="10" y="32"/>
                </a:cubicBezTo>
                <a:cubicBezTo>
                  <a:pt x="11" y="33"/>
                  <a:pt x="11" y="33"/>
                  <a:pt x="11" y="33"/>
                </a:cubicBezTo>
                <a:cubicBezTo>
                  <a:pt x="12" y="33"/>
                  <a:pt x="12" y="33"/>
                  <a:pt x="13" y="32"/>
                </a:cubicBezTo>
                <a:cubicBezTo>
                  <a:pt x="13" y="32"/>
                  <a:pt x="13" y="31"/>
                  <a:pt x="13" y="30"/>
                </a:cubicBezTo>
                <a:lnTo>
                  <a:pt x="3" y="21"/>
                </a:lnTo>
                <a:close/>
              </a:path>
            </a:pathLst>
          </a:custGeom>
          <a:solidFill>
            <a:srgbClr val="31AB78"/>
          </a:solidFill>
          <a:ln w="9525">
            <a:noFill/>
            <a:round/>
          </a:ln>
        </p:spPr>
        <p:txBody>
          <a:bodyPr/>
          <a:lstStyle/>
          <a:p>
            <a:endParaRPr lang="zh-CN" altLang="en-US">
              <a:solidFill>
                <a:schemeClr val="dk1"/>
              </a:solidFill>
              <a:cs typeface="+mn-ea"/>
              <a:sym typeface="+mn-lt"/>
            </a:endParaRPr>
          </a:p>
        </p:txBody>
      </p:sp>
      <p:sp>
        <p:nvSpPr>
          <p:cNvPr id="19" name="Freeform 258"/>
          <p:cNvSpPr>
            <a:spLocks noEditPoints="1" noChangeArrowheads="1"/>
          </p:cNvSpPr>
          <p:nvPr>
            <p:custDataLst>
              <p:tags r:id="rId12"/>
            </p:custDataLst>
          </p:nvPr>
        </p:nvSpPr>
        <p:spPr bwMode="auto">
          <a:xfrm>
            <a:off x="7781290" y="4132580"/>
            <a:ext cx="349885" cy="236855"/>
          </a:xfrm>
          <a:custGeom>
            <a:avLst/>
            <a:gdLst>
              <a:gd name="T0" fmla="*/ 2147483646 w 92"/>
              <a:gd name="T1" fmla="*/ 1822003790 h 63"/>
              <a:gd name="T2" fmla="*/ 2147483646 w 92"/>
              <a:gd name="T3" fmla="*/ 1822003790 h 63"/>
              <a:gd name="T4" fmla="*/ 2147483646 w 92"/>
              <a:gd name="T5" fmla="*/ 33129435 h 63"/>
              <a:gd name="T6" fmla="*/ 2147483646 w 92"/>
              <a:gd name="T7" fmla="*/ 0 h 63"/>
              <a:gd name="T8" fmla="*/ 270374258 w 92"/>
              <a:gd name="T9" fmla="*/ 0 h 63"/>
              <a:gd name="T10" fmla="*/ 202780694 w 92"/>
              <a:gd name="T11" fmla="*/ 33129435 h 63"/>
              <a:gd name="T12" fmla="*/ 202780694 w 92"/>
              <a:gd name="T13" fmla="*/ 1822003790 h 63"/>
              <a:gd name="T14" fmla="*/ 67593565 w 92"/>
              <a:gd name="T15" fmla="*/ 1822003790 h 63"/>
              <a:gd name="T16" fmla="*/ 0 w 92"/>
              <a:gd name="T17" fmla="*/ 1855133225 h 63"/>
              <a:gd name="T18" fmla="*/ 270374258 w 92"/>
              <a:gd name="T19" fmla="*/ 2087022000 h 63"/>
              <a:gd name="T20" fmla="*/ 2147483646 w 92"/>
              <a:gd name="T21" fmla="*/ 2087022000 h 63"/>
              <a:gd name="T22" fmla="*/ 2147483646 w 92"/>
              <a:gd name="T23" fmla="*/ 2087022000 h 63"/>
              <a:gd name="T24" fmla="*/ 2147483646 w 92"/>
              <a:gd name="T25" fmla="*/ 1855133225 h 63"/>
              <a:gd name="T26" fmla="*/ 2147483646 w 92"/>
              <a:gd name="T27" fmla="*/ 1822003790 h 63"/>
              <a:gd name="T28" fmla="*/ 304173947 w 92"/>
              <a:gd name="T29" fmla="*/ 99382548 h 63"/>
              <a:gd name="T30" fmla="*/ 2147483646 w 92"/>
              <a:gd name="T31" fmla="*/ 99382548 h 63"/>
              <a:gd name="T32" fmla="*/ 2147483646 w 92"/>
              <a:gd name="T33" fmla="*/ 1822003790 h 63"/>
              <a:gd name="T34" fmla="*/ 304173947 w 92"/>
              <a:gd name="T35" fmla="*/ 1822003790 h 63"/>
              <a:gd name="T36" fmla="*/ 304173947 w 92"/>
              <a:gd name="T37" fmla="*/ 99382548 h 63"/>
              <a:gd name="T38" fmla="*/ 1554651984 w 92"/>
              <a:gd name="T39" fmla="*/ 1987639452 h 63"/>
              <a:gd name="T40" fmla="*/ 1453264544 w 92"/>
              <a:gd name="T41" fmla="*/ 1921386339 h 63"/>
              <a:gd name="T42" fmla="*/ 1689839113 w 92"/>
              <a:gd name="T43" fmla="*/ 1921386339 h 63"/>
              <a:gd name="T44" fmla="*/ 1554651984 w 92"/>
              <a:gd name="T45" fmla="*/ 1987639452 h 63"/>
              <a:gd name="T46" fmla="*/ 135187129 w 92"/>
              <a:gd name="T47" fmla="*/ 1921386339 h 63"/>
              <a:gd name="T48" fmla="*/ 270374258 w 92"/>
              <a:gd name="T49" fmla="*/ 1921386339 h 63"/>
              <a:gd name="T50" fmla="*/ 1318077415 w 92"/>
              <a:gd name="T51" fmla="*/ 1921386339 h 63"/>
              <a:gd name="T52" fmla="*/ 1351871290 w 92"/>
              <a:gd name="T53" fmla="*/ 1987639452 h 63"/>
              <a:gd name="T54" fmla="*/ 270374258 w 92"/>
              <a:gd name="T55" fmla="*/ 1987639452 h 63"/>
              <a:gd name="T56" fmla="*/ 135187129 w 92"/>
              <a:gd name="T57" fmla="*/ 1921386339 h 63"/>
              <a:gd name="T58" fmla="*/ 2147483646 w 92"/>
              <a:gd name="T59" fmla="*/ 1987639452 h 63"/>
              <a:gd name="T60" fmla="*/ 2147483646 w 92"/>
              <a:gd name="T61" fmla="*/ 2053892566 h 63"/>
              <a:gd name="T62" fmla="*/ 2147483646 w 92"/>
              <a:gd name="T63" fmla="*/ 1987639452 h 63"/>
              <a:gd name="T64" fmla="*/ 1757432677 w 92"/>
              <a:gd name="T65" fmla="*/ 1987639452 h 63"/>
              <a:gd name="T66" fmla="*/ 1791232366 w 92"/>
              <a:gd name="T67" fmla="*/ 1921386339 h 63"/>
              <a:gd name="T68" fmla="*/ 2147483646 w 92"/>
              <a:gd name="T69" fmla="*/ 1921386339 h 63"/>
              <a:gd name="T70" fmla="*/ 2147483646 w 92"/>
              <a:gd name="T71" fmla="*/ 1921386339 h 63"/>
              <a:gd name="T72" fmla="*/ 2147483646 w 92"/>
              <a:gd name="T73" fmla="*/ 1987639452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63">
                <a:moveTo>
                  <a:pt x="90" y="55"/>
                </a:moveTo>
                <a:cubicBezTo>
                  <a:pt x="86" y="55"/>
                  <a:pt x="86" y="55"/>
                  <a:pt x="86" y="55"/>
                </a:cubicBezTo>
                <a:cubicBezTo>
                  <a:pt x="86" y="1"/>
                  <a:pt x="86" y="1"/>
                  <a:pt x="86" y="1"/>
                </a:cubicBezTo>
                <a:cubicBezTo>
                  <a:pt x="86" y="0"/>
                  <a:pt x="85" y="0"/>
                  <a:pt x="85" y="0"/>
                </a:cubicBezTo>
                <a:cubicBezTo>
                  <a:pt x="8" y="0"/>
                  <a:pt x="8" y="0"/>
                  <a:pt x="8" y="0"/>
                </a:cubicBezTo>
                <a:cubicBezTo>
                  <a:pt x="7" y="0"/>
                  <a:pt x="6" y="0"/>
                  <a:pt x="6" y="1"/>
                </a:cubicBezTo>
                <a:cubicBezTo>
                  <a:pt x="6" y="55"/>
                  <a:pt x="6" y="55"/>
                  <a:pt x="6" y="55"/>
                </a:cubicBezTo>
                <a:cubicBezTo>
                  <a:pt x="2" y="55"/>
                  <a:pt x="2" y="55"/>
                  <a:pt x="2" y="55"/>
                </a:cubicBezTo>
                <a:cubicBezTo>
                  <a:pt x="1" y="55"/>
                  <a:pt x="0" y="55"/>
                  <a:pt x="0" y="56"/>
                </a:cubicBezTo>
                <a:cubicBezTo>
                  <a:pt x="0" y="60"/>
                  <a:pt x="4" y="63"/>
                  <a:pt x="8" y="63"/>
                </a:cubicBezTo>
                <a:cubicBezTo>
                  <a:pt x="85" y="63"/>
                  <a:pt x="85" y="63"/>
                  <a:pt x="85" y="63"/>
                </a:cubicBezTo>
                <a:cubicBezTo>
                  <a:pt x="85" y="63"/>
                  <a:pt x="85" y="63"/>
                  <a:pt x="85" y="63"/>
                </a:cubicBezTo>
                <a:cubicBezTo>
                  <a:pt x="89" y="63"/>
                  <a:pt x="92" y="60"/>
                  <a:pt x="92" y="56"/>
                </a:cubicBezTo>
                <a:cubicBezTo>
                  <a:pt x="92" y="55"/>
                  <a:pt x="91" y="55"/>
                  <a:pt x="90" y="55"/>
                </a:cubicBezTo>
                <a:close/>
                <a:moveTo>
                  <a:pt x="9" y="3"/>
                </a:moveTo>
                <a:cubicBezTo>
                  <a:pt x="83" y="3"/>
                  <a:pt x="83" y="3"/>
                  <a:pt x="83" y="3"/>
                </a:cubicBezTo>
                <a:cubicBezTo>
                  <a:pt x="83" y="55"/>
                  <a:pt x="83" y="55"/>
                  <a:pt x="83" y="55"/>
                </a:cubicBezTo>
                <a:cubicBezTo>
                  <a:pt x="9" y="55"/>
                  <a:pt x="9" y="55"/>
                  <a:pt x="9" y="55"/>
                </a:cubicBezTo>
                <a:lnTo>
                  <a:pt x="9" y="3"/>
                </a:lnTo>
                <a:close/>
                <a:moveTo>
                  <a:pt x="46" y="60"/>
                </a:moveTo>
                <a:cubicBezTo>
                  <a:pt x="45" y="60"/>
                  <a:pt x="43" y="59"/>
                  <a:pt x="43" y="58"/>
                </a:cubicBezTo>
                <a:cubicBezTo>
                  <a:pt x="50" y="58"/>
                  <a:pt x="50" y="58"/>
                  <a:pt x="50" y="58"/>
                </a:cubicBezTo>
                <a:cubicBezTo>
                  <a:pt x="49" y="59"/>
                  <a:pt x="48" y="60"/>
                  <a:pt x="46" y="60"/>
                </a:cubicBezTo>
                <a:close/>
                <a:moveTo>
                  <a:pt x="4" y="58"/>
                </a:moveTo>
                <a:cubicBezTo>
                  <a:pt x="8" y="58"/>
                  <a:pt x="8" y="58"/>
                  <a:pt x="8" y="58"/>
                </a:cubicBezTo>
                <a:cubicBezTo>
                  <a:pt x="39" y="58"/>
                  <a:pt x="39" y="58"/>
                  <a:pt x="39" y="58"/>
                </a:cubicBezTo>
                <a:cubicBezTo>
                  <a:pt x="39" y="59"/>
                  <a:pt x="40" y="60"/>
                  <a:pt x="40" y="60"/>
                </a:cubicBezTo>
                <a:cubicBezTo>
                  <a:pt x="8" y="60"/>
                  <a:pt x="8" y="60"/>
                  <a:pt x="8" y="60"/>
                </a:cubicBezTo>
                <a:cubicBezTo>
                  <a:pt x="6" y="60"/>
                  <a:pt x="5" y="59"/>
                  <a:pt x="4" y="58"/>
                </a:cubicBezTo>
                <a:close/>
                <a:moveTo>
                  <a:pt x="85" y="60"/>
                </a:moveTo>
                <a:cubicBezTo>
                  <a:pt x="85" y="62"/>
                  <a:pt x="85" y="62"/>
                  <a:pt x="85" y="62"/>
                </a:cubicBezTo>
                <a:cubicBezTo>
                  <a:pt x="85" y="60"/>
                  <a:pt x="85" y="60"/>
                  <a:pt x="85" y="60"/>
                </a:cubicBezTo>
                <a:cubicBezTo>
                  <a:pt x="52" y="60"/>
                  <a:pt x="52" y="60"/>
                  <a:pt x="52" y="60"/>
                </a:cubicBezTo>
                <a:cubicBezTo>
                  <a:pt x="52" y="60"/>
                  <a:pt x="53" y="59"/>
                  <a:pt x="53" y="58"/>
                </a:cubicBezTo>
                <a:cubicBezTo>
                  <a:pt x="85" y="58"/>
                  <a:pt x="85" y="58"/>
                  <a:pt x="85" y="58"/>
                </a:cubicBezTo>
                <a:cubicBezTo>
                  <a:pt x="88" y="58"/>
                  <a:pt x="88" y="58"/>
                  <a:pt x="88" y="58"/>
                </a:cubicBezTo>
                <a:cubicBezTo>
                  <a:pt x="87" y="59"/>
                  <a:pt x="86" y="60"/>
                  <a:pt x="85" y="60"/>
                </a:cubicBezTo>
                <a:close/>
              </a:path>
            </a:pathLst>
          </a:custGeom>
          <a:solidFill>
            <a:srgbClr val="31AB78"/>
          </a:solidFill>
          <a:ln w="9525">
            <a:noFill/>
            <a:round/>
          </a:ln>
        </p:spPr>
        <p:txBody>
          <a:bodyPr/>
          <a:lstStyle/>
          <a:p>
            <a:endParaRPr lang="zh-CN" altLang="en-US">
              <a:solidFill>
                <a:schemeClr val="dk1"/>
              </a:solidFill>
              <a:cs typeface="+mn-ea"/>
              <a:sym typeface="+mn-lt"/>
            </a:endParaRPr>
          </a:p>
        </p:txBody>
      </p:sp>
      <p:sp>
        <p:nvSpPr>
          <p:cNvPr id="20" name="Freeform 259"/>
          <p:cNvSpPr>
            <a:spLocks noEditPoints="1" noChangeArrowheads="1"/>
          </p:cNvSpPr>
          <p:nvPr>
            <p:custDataLst>
              <p:tags r:id="rId13"/>
            </p:custDataLst>
          </p:nvPr>
        </p:nvSpPr>
        <p:spPr bwMode="auto">
          <a:xfrm>
            <a:off x="7823200" y="4150360"/>
            <a:ext cx="267335" cy="177800"/>
          </a:xfrm>
          <a:custGeom>
            <a:avLst/>
            <a:gdLst>
              <a:gd name="T0" fmla="*/ 2147483646 w 70"/>
              <a:gd name="T1" fmla="*/ 1540104556 h 47"/>
              <a:gd name="T2" fmla="*/ 2147483646 w 70"/>
              <a:gd name="T3" fmla="*/ 66958300 h 47"/>
              <a:gd name="T4" fmla="*/ 2147483646 w 70"/>
              <a:gd name="T5" fmla="*/ 0 h 47"/>
              <a:gd name="T6" fmla="*/ 67920345 w 70"/>
              <a:gd name="T7" fmla="*/ 0 h 47"/>
              <a:gd name="T8" fmla="*/ 0 w 70"/>
              <a:gd name="T9" fmla="*/ 66958300 h 47"/>
              <a:gd name="T10" fmla="*/ 0 w 70"/>
              <a:gd name="T11" fmla="*/ 1540104556 h 47"/>
              <a:gd name="T12" fmla="*/ 67920345 w 70"/>
              <a:gd name="T13" fmla="*/ 1573583707 h 47"/>
              <a:gd name="T14" fmla="*/ 2147483646 w 70"/>
              <a:gd name="T15" fmla="*/ 1573583707 h 47"/>
              <a:gd name="T16" fmla="*/ 2147483646 w 70"/>
              <a:gd name="T17" fmla="*/ 1540104556 h 47"/>
              <a:gd name="T18" fmla="*/ 2147483646 w 70"/>
              <a:gd name="T19" fmla="*/ 1473140470 h 47"/>
              <a:gd name="T20" fmla="*/ 135840690 w 70"/>
              <a:gd name="T21" fmla="*/ 1473140470 h 47"/>
              <a:gd name="T22" fmla="*/ 135840690 w 70"/>
              <a:gd name="T23" fmla="*/ 100443237 h 47"/>
              <a:gd name="T24" fmla="*/ 2147483646 w 70"/>
              <a:gd name="T25" fmla="*/ 100443237 h 47"/>
              <a:gd name="T26" fmla="*/ 2147483646 w 70"/>
              <a:gd name="T27" fmla="*/ 1473140470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47">
                <a:moveTo>
                  <a:pt x="70" y="46"/>
                </a:moveTo>
                <a:cubicBezTo>
                  <a:pt x="70" y="2"/>
                  <a:pt x="70" y="2"/>
                  <a:pt x="70" y="2"/>
                </a:cubicBezTo>
                <a:cubicBezTo>
                  <a:pt x="70" y="1"/>
                  <a:pt x="69" y="0"/>
                  <a:pt x="68" y="0"/>
                </a:cubicBezTo>
                <a:cubicBezTo>
                  <a:pt x="2" y="0"/>
                  <a:pt x="2" y="0"/>
                  <a:pt x="2" y="0"/>
                </a:cubicBezTo>
                <a:cubicBezTo>
                  <a:pt x="1" y="0"/>
                  <a:pt x="0" y="1"/>
                  <a:pt x="0" y="2"/>
                </a:cubicBezTo>
                <a:cubicBezTo>
                  <a:pt x="0" y="46"/>
                  <a:pt x="0" y="46"/>
                  <a:pt x="0" y="46"/>
                </a:cubicBezTo>
                <a:cubicBezTo>
                  <a:pt x="0" y="47"/>
                  <a:pt x="1" y="47"/>
                  <a:pt x="2" y="47"/>
                </a:cubicBezTo>
                <a:cubicBezTo>
                  <a:pt x="68" y="47"/>
                  <a:pt x="68" y="47"/>
                  <a:pt x="68" y="47"/>
                </a:cubicBezTo>
                <a:cubicBezTo>
                  <a:pt x="69" y="47"/>
                  <a:pt x="70" y="47"/>
                  <a:pt x="70" y="46"/>
                </a:cubicBezTo>
                <a:close/>
                <a:moveTo>
                  <a:pt x="66" y="44"/>
                </a:moveTo>
                <a:cubicBezTo>
                  <a:pt x="4" y="44"/>
                  <a:pt x="4" y="44"/>
                  <a:pt x="4" y="44"/>
                </a:cubicBezTo>
                <a:cubicBezTo>
                  <a:pt x="4" y="3"/>
                  <a:pt x="4" y="3"/>
                  <a:pt x="4" y="3"/>
                </a:cubicBezTo>
                <a:cubicBezTo>
                  <a:pt x="66" y="3"/>
                  <a:pt x="66" y="3"/>
                  <a:pt x="66" y="3"/>
                </a:cubicBezTo>
                <a:lnTo>
                  <a:pt x="66" y="44"/>
                </a:lnTo>
                <a:close/>
              </a:path>
            </a:pathLst>
          </a:custGeom>
          <a:solidFill>
            <a:srgbClr val="31AB78"/>
          </a:solidFill>
          <a:ln w="9525">
            <a:noFill/>
            <a:round/>
          </a:ln>
        </p:spPr>
        <p:txBody>
          <a:bodyPr/>
          <a:lstStyle/>
          <a:p>
            <a:endParaRPr lang="zh-CN" altLang="en-US">
              <a:solidFill>
                <a:schemeClr val="dk1"/>
              </a:solidFill>
              <a:cs typeface="+mn-ea"/>
              <a:sym typeface="+mn-lt"/>
            </a:endParaRPr>
          </a:p>
        </p:txBody>
      </p:sp>
      <p:sp>
        <p:nvSpPr>
          <p:cNvPr id="21" name="文本框 20"/>
          <p:cNvSpPr txBox="1"/>
          <p:nvPr>
            <p:custDataLst>
              <p:tags r:id="rId14"/>
            </p:custDataLst>
          </p:nvPr>
        </p:nvSpPr>
        <p:spPr>
          <a:xfrm>
            <a:off x="7659546" y="2148703"/>
            <a:ext cx="2439076" cy="301878"/>
          </a:xfrm>
          <a:prstGeom prst="rect">
            <a:avLst/>
          </a:prstGeom>
          <a:noFill/>
        </p:spPr>
        <p:txBody>
          <a:bodyPr wrap="square">
            <a:spAutoFit/>
          </a:bodyPr>
          <a:lstStyle/>
          <a:p>
            <a:pPr algn="just">
              <a:lnSpc>
                <a:spcPct val="120000"/>
              </a:lnSpc>
            </a:pPr>
            <a:r>
              <a:rPr lang="en-US" altLang="zh-CN" sz="1200" b="1" dirty="0">
                <a:ln>
                  <a:noFill/>
                </a:ln>
                <a:solidFill>
                  <a:schemeClr val="lt1">
                    <a:lumMod val="25000"/>
                  </a:schemeClr>
                </a:solidFill>
                <a:cs typeface="+mn-ea"/>
                <a:sym typeface="+mn-lt"/>
              </a:rPr>
              <a:t>ENTER THE TITLE</a:t>
            </a:r>
          </a:p>
        </p:txBody>
      </p:sp>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02</a:t>
            </a:r>
            <a:r>
              <a:rPr lang="zh-CN" altLang="en-US" sz="2600" dirty="0">
                <a:solidFill>
                  <a:schemeClr val="accent1"/>
                </a:solidFill>
                <a:cs typeface="+mn-ea"/>
                <a:sym typeface="+mn-lt"/>
              </a:rPr>
              <a:t>添加标题内容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900" decel="100000" fill="hold"/>
                                        <p:tgtEl>
                                          <p:spTgt spid="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900" decel="100000" fill="hold"/>
                                        <p:tgtEl>
                                          <p:spTgt spid="11"/>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900" decel="100000" fill="hold"/>
                                        <p:tgtEl>
                                          <p:spTgt spid="1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900" decel="100000" fill="hold"/>
                                        <p:tgtEl>
                                          <p:spTgt spid="1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900" decel="100000" fill="hold"/>
                                        <p:tgtEl>
                                          <p:spTgt spid="16"/>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900" decel="100000" fill="hold"/>
                                        <p:tgtEl>
                                          <p:spTgt spid="17"/>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900" decel="100000" fill="hold"/>
                                        <p:tgtEl>
                                          <p:spTgt spid="19"/>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000"/>
                                        <p:tgtEl>
                                          <p:spTgt spid="20"/>
                                        </p:tgtEl>
                                      </p:cBhvr>
                                    </p:animEffect>
                                    <p:anim calcmode="lin" valueType="num">
                                      <p:cBhvr>
                                        <p:cTn id="86" dur="1000" fill="hold"/>
                                        <p:tgtEl>
                                          <p:spTgt spid="20"/>
                                        </p:tgtEl>
                                        <p:attrNameLst>
                                          <p:attrName>ppt_x</p:attrName>
                                        </p:attrNameLst>
                                      </p:cBhvr>
                                      <p:tavLst>
                                        <p:tav tm="0">
                                          <p:val>
                                            <p:strVal val="#ppt_x"/>
                                          </p:val>
                                        </p:tav>
                                        <p:tav tm="100000">
                                          <p:val>
                                            <p:strVal val="#ppt_x"/>
                                          </p:val>
                                        </p:tav>
                                      </p:tavLst>
                                    </p:anim>
                                    <p:anim calcmode="lin" valueType="num">
                                      <p:cBhvr>
                                        <p:cTn id="87" dur="900" decel="100000" fill="hold"/>
                                        <p:tgtEl>
                                          <p:spTgt spid="20"/>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900" decel="100000" fill="hold"/>
                                        <p:tgtEl>
                                          <p:spTgt spid="21"/>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900" decel="100000" fill="hold"/>
                                        <p:tgtEl>
                                          <p:spTgt spid="138"/>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2" grpId="1" animBg="1"/>
      <p:bldP spid="8" grpId="0"/>
      <p:bldP spid="8" grpId="1"/>
      <p:bldP spid="9" grpId="0"/>
      <p:bldP spid="9" grpId="1"/>
      <p:bldP spid="10" grpId="0"/>
      <p:bldP spid="10" grpId="1"/>
      <p:bldP spid="11" grpId="0"/>
      <p:bldP spid="11" grpId="1"/>
      <p:bldP spid="12" grpId="0"/>
      <p:bldP spid="12" grpId="1"/>
      <p:bldP spid="13" grpId="0"/>
      <p:bldP spid="13" grpId="1"/>
      <p:bldP spid="15" grpId="0" animBg="1"/>
      <p:bldP spid="15" grpId="1" animBg="1"/>
      <p:bldP spid="16" grpId="0" animBg="1"/>
      <p:bldP spid="16" grpId="1" animBg="1"/>
      <p:bldP spid="17" grpId="0" animBg="1"/>
      <p:bldP spid="17" grpId="1" animBg="1"/>
      <p:bldP spid="19" grpId="0" animBg="1"/>
      <p:bldP spid="19" grpId="1" animBg="1"/>
      <p:bldP spid="20" grpId="0" animBg="1"/>
      <p:bldP spid="20" grpId="1" animBg="1"/>
      <p:bldP spid="21" grpId="0"/>
      <p:bldP spid="21" grpId="1"/>
      <p:bldP spid="138" grpId="0"/>
      <p:bldP spid="13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 Diagonal Corner Rectangle 78"/>
          <p:cNvSpPr/>
          <p:nvPr>
            <p:custDataLst>
              <p:tags r:id="rId1"/>
            </p:custDataLst>
          </p:nvPr>
        </p:nvSpPr>
        <p:spPr>
          <a:xfrm rot="10800000" flipH="1" flipV="1">
            <a:off x="7639050" y="3667125"/>
            <a:ext cx="1480185" cy="994410"/>
          </a:xfrm>
          <a:prstGeom prst="round2DiagRect">
            <a:avLst>
              <a:gd name="adj1" fmla="val 39154"/>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28" name="Round Diagonal Corner Rectangle 79"/>
          <p:cNvSpPr/>
          <p:nvPr>
            <p:custDataLst>
              <p:tags r:id="rId2"/>
            </p:custDataLst>
          </p:nvPr>
        </p:nvSpPr>
        <p:spPr>
          <a:xfrm rot="10800000" flipH="1" flipV="1">
            <a:off x="7635875" y="3633470"/>
            <a:ext cx="1480185" cy="994410"/>
          </a:xfrm>
          <a:prstGeom prst="round2DiagRect">
            <a:avLst>
              <a:gd name="adj1" fmla="val 39154"/>
              <a:gd name="adj2" fmla="val 0"/>
            </a:avLst>
          </a:prstGeom>
          <a:solidFill>
            <a:srgbClr val="31AB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30" name="Round Diagonal Corner Rectangle 81"/>
          <p:cNvSpPr/>
          <p:nvPr>
            <p:custDataLst>
              <p:tags r:id="rId3"/>
            </p:custDataLst>
          </p:nvPr>
        </p:nvSpPr>
        <p:spPr>
          <a:xfrm rot="10800000" flipV="1">
            <a:off x="9338310" y="3683000"/>
            <a:ext cx="1751965" cy="1219200"/>
          </a:xfrm>
          <a:prstGeom prst="round2DiagRect">
            <a:avLst>
              <a:gd name="adj1" fmla="val 39154"/>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31" name="Round Diagonal Corner Rectangle 82"/>
          <p:cNvSpPr/>
          <p:nvPr>
            <p:custDataLst>
              <p:tags r:id="rId4"/>
            </p:custDataLst>
          </p:nvPr>
        </p:nvSpPr>
        <p:spPr>
          <a:xfrm rot="10800000" flipV="1">
            <a:off x="9338310" y="3649980"/>
            <a:ext cx="1751965" cy="1219200"/>
          </a:xfrm>
          <a:prstGeom prst="round2DiagRect">
            <a:avLst>
              <a:gd name="adj1" fmla="val 39154"/>
              <a:gd name="adj2" fmla="val 0"/>
            </a:avLst>
          </a:prstGeom>
          <a:solidFill>
            <a:srgbClr val="5CD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33" name="Round Diagonal Corner Rectangle 84"/>
          <p:cNvSpPr/>
          <p:nvPr>
            <p:custDataLst>
              <p:tags r:id="rId5"/>
            </p:custDataLst>
          </p:nvPr>
        </p:nvSpPr>
        <p:spPr>
          <a:xfrm rot="10800000">
            <a:off x="9220835" y="2289175"/>
            <a:ext cx="1869440" cy="1301115"/>
          </a:xfrm>
          <a:prstGeom prst="round2DiagRect">
            <a:avLst>
              <a:gd name="adj1" fmla="val 39154"/>
              <a:gd name="adj2" fmla="val 0"/>
            </a:avLst>
          </a:prstGeom>
          <a:solidFill>
            <a:srgbClr val="9F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34" name="Round Diagonal Corner Rectangle 85"/>
          <p:cNvSpPr/>
          <p:nvPr>
            <p:custDataLst>
              <p:tags r:id="rId6"/>
            </p:custDataLst>
          </p:nvPr>
        </p:nvSpPr>
        <p:spPr>
          <a:xfrm rot="10800000">
            <a:off x="9220835" y="2263775"/>
            <a:ext cx="1869440" cy="1301115"/>
          </a:xfrm>
          <a:prstGeom prst="round2DiagRect">
            <a:avLst>
              <a:gd name="adj1" fmla="val 39154"/>
              <a:gd name="adj2" fmla="val 0"/>
            </a:avLst>
          </a:prstGeom>
          <a:solidFill>
            <a:srgbClr val="91E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36" name="Round Diagonal Corner Rectangle 87"/>
          <p:cNvSpPr/>
          <p:nvPr>
            <p:custDataLst>
              <p:tags r:id="rId7"/>
            </p:custDataLst>
          </p:nvPr>
        </p:nvSpPr>
        <p:spPr>
          <a:xfrm rot="10800000" flipH="1">
            <a:off x="6631305" y="1690370"/>
            <a:ext cx="2453005" cy="1783715"/>
          </a:xfrm>
          <a:prstGeom prst="round2DiagRect">
            <a:avLst>
              <a:gd name="adj1" fmla="val 39154"/>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37" name="Round Diagonal Corner Rectangle 88"/>
          <p:cNvSpPr/>
          <p:nvPr>
            <p:custDataLst>
              <p:tags r:id="rId8"/>
            </p:custDataLst>
          </p:nvPr>
        </p:nvSpPr>
        <p:spPr>
          <a:xfrm rot="10800000" flipH="1">
            <a:off x="6629400" y="1661160"/>
            <a:ext cx="2453005" cy="1783715"/>
          </a:xfrm>
          <a:prstGeom prst="round2DiagRect">
            <a:avLst>
              <a:gd name="adj1" fmla="val 391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38" name="Oval 76"/>
          <p:cNvSpPr/>
          <p:nvPr>
            <p:custDataLst>
              <p:tags r:id="rId9"/>
            </p:custDataLst>
          </p:nvPr>
        </p:nvSpPr>
        <p:spPr>
          <a:xfrm>
            <a:off x="8637990" y="2993329"/>
            <a:ext cx="1165355" cy="1165347"/>
          </a:xfrm>
          <a:prstGeom prst="ellipse">
            <a:avLst/>
          </a:prstGeom>
          <a:solidFill>
            <a:schemeClr val="l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39" name="Freeform 5"/>
          <p:cNvSpPr/>
          <p:nvPr>
            <p:custDataLst>
              <p:tags r:id="rId10"/>
            </p:custDataLst>
          </p:nvPr>
        </p:nvSpPr>
        <p:spPr bwMode="auto">
          <a:xfrm>
            <a:off x="8694210" y="3564827"/>
            <a:ext cx="1109133" cy="2686901"/>
          </a:xfrm>
          <a:custGeom>
            <a:avLst/>
            <a:gdLst/>
            <a:ahLst/>
            <a:cxnLst>
              <a:cxn ang="0">
                <a:pos x="109" y="0"/>
              </a:cxn>
              <a:cxn ang="0">
                <a:pos x="110" y="585"/>
              </a:cxn>
              <a:cxn ang="0">
                <a:pos x="110" y="586"/>
              </a:cxn>
              <a:cxn ang="0">
                <a:pos x="116" y="619"/>
              </a:cxn>
              <a:cxn ang="0">
                <a:pos x="121" y="629"/>
              </a:cxn>
              <a:cxn ang="0">
                <a:pos x="147" y="656"/>
              </a:cxn>
              <a:cxn ang="0">
                <a:pos x="203" y="676"/>
              </a:cxn>
              <a:cxn ang="0">
                <a:pos x="0" y="676"/>
              </a:cxn>
              <a:cxn ang="0">
                <a:pos x="62" y="650"/>
              </a:cxn>
              <a:cxn ang="0">
                <a:pos x="78" y="629"/>
              </a:cxn>
              <a:cxn ang="0">
                <a:pos x="82" y="619"/>
              </a:cxn>
              <a:cxn ang="0">
                <a:pos x="88" y="586"/>
              </a:cxn>
              <a:cxn ang="0">
                <a:pos x="88" y="585"/>
              </a:cxn>
              <a:cxn ang="0">
                <a:pos x="88" y="0"/>
              </a:cxn>
              <a:cxn ang="0">
                <a:pos x="109" y="0"/>
              </a:cxn>
            </a:cxnLst>
            <a:rect l="0" t="0" r="r" b="b"/>
            <a:pathLst>
              <a:path w="203" h="676">
                <a:moveTo>
                  <a:pt x="109" y="0"/>
                </a:moveTo>
                <a:cubicBezTo>
                  <a:pt x="110" y="585"/>
                  <a:pt x="110" y="585"/>
                  <a:pt x="110" y="585"/>
                </a:cubicBezTo>
                <a:cubicBezTo>
                  <a:pt x="110" y="586"/>
                  <a:pt x="110" y="586"/>
                  <a:pt x="110" y="586"/>
                </a:cubicBezTo>
                <a:cubicBezTo>
                  <a:pt x="110" y="598"/>
                  <a:pt x="112" y="609"/>
                  <a:pt x="116" y="619"/>
                </a:cubicBezTo>
                <a:cubicBezTo>
                  <a:pt x="117" y="622"/>
                  <a:pt x="119" y="626"/>
                  <a:pt x="121" y="629"/>
                </a:cubicBezTo>
                <a:cubicBezTo>
                  <a:pt x="127" y="637"/>
                  <a:pt x="136" y="646"/>
                  <a:pt x="147" y="656"/>
                </a:cubicBezTo>
                <a:cubicBezTo>
                  <a:pt x="164" y="669"/>
                  <a:pt x="182" y="676"/>
                  <a:pt x="203" y="676"/>
                </a:cubicBezTo>
                <a:cubicBezTo>
                  <a:pt x="0" y="676"/>
                  <a:pt x="0" y="676"/>
                  <a:pt x="0" y="676"/>
                </a:cubicBezTo>
                <a:cubicBezTo>
                  <a:pt x="24" y="676"/>
                  <a:pt x="45" y="667"/>
                  <a:pt x="62" y="650"/>
                </a:cubicBezTo>
                <a:cubicBezTo>
                  <a:pt x="68" y="643"/>
                  <a:pt x="74" y="636"/>
                  <a:pt x="78" y="629"/>
                </a:cubicBezTo>
                <a:cubicBezTo>
                  <a:pt x="79" y="626"/>
                  <a:pt x="81" y="622"/>
                  <a:pt x="82" y="619"/>
                </a:cubicBezTo>
                <a:cubicBezTo>
                  <a:pt x="86" y="609"/>
                  <a:pt x="88" y="598"/>
                  <a:pt x="88" y="586"/>
                </a:cubicBezTo>
                <a:cubicBezTo>
                  <a:pt x="88" y="586"/>
                  <a:pt x="88" y="586"/>
                  <a:pt x="88" y="585"/>
                </a:cubicBezTo>
                <a:cubicBezTo>
                  <a:pt x="88" y="0"/>
                  <a:pt x="88" y="0"/>
                  <a:pt x="88" y="0"/>
                </a:cubicBezTo>
                <a:lnTo>
                  <a:pt x="109" y="0"/>
                </a:lnTo>
                <a:close/>
              </a:path>
            </a:pathLst>
          </a:custGeom>
          <a:solidFill>
            <a:schemeClr val="lt1">
              <a:lumMod val="75000"/>
            </a:schemeClr>
          </a:solidFill>
          <a:ln w="9525">
            <a:noFill/>
            <a:round/>
          </a:ln>
        </p:spPr>
        <p:txBody>
          <a:bodyPr vert="horz" wrap="square" lIns="121920" tIns="60960" rIns="121920" bIns="60960" numCol="1" anchor="t" anchorCtr="0" compatLnSpc="1"/>
          <a:lstStyle/>
          <a:p>
            <a:endParaRPr lang="en-US" sz="2665" dirty="0">
              <a:solidFill>
                <a:schemeClr val="dk1"/>
              </a:solidFill>
              <a:cs typeface="+mn-ea"/>
              <a:sym typeface="+mn-lt"/>
            </a:endParaRPr>
          </a:p>
        </p:txBody>
      </p:sp>
      <p:sp>
        <p:nvSpPr>
          <p:cNvPr id="40" name="Oval 62"/>
          <p:cNvSpPr/>
          <p:nvPr>
            <p:custDataLst>
              <p:tags r:id="rId11"/>
            </p:custDataLst>
          </p:nvPr>
        </p:nvSpPr>
        <p:spPr>
          <a:xfrm>
            <a:off x="9039820" y="3372803"/>
            <a:ext cx="384047" cy="384047"/>
          </a:xfrm>
          <a:prstGeom prst="ellipse">
            <a:avLst/>
          </a:prstGeom>
          <a:solidFill>
            <a:schemeClr val="lt1"/>
          </a:solidFill>
          <a:ln>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41" name="Rectangle 67"/>
          <p:cNvSpPr/>
          <p:nvPr>
            <p:custDataLst>
              <p:tags r:id="rId12"/>
            </p:custDataLst>
          </p:nvPr>
        </p:nvSpPr>
        <p:spPr>
          <a:xfrm>
            <a:off x="0" y="6251728"/>
            <a:ext cx="12192000" cy="112343"/>
          </a:xfrm>
          <a:prstGeom prst="rect">
            <a:avLst/>
          </a:pr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43" name="Round Diagonal Corner Rectangle 90"/>
          <p:cNvSpPr/>
          <p:nvPr>
            <p:custDataLst>
              <p:tags r:id="rId13"/>
            </p:custDataLst>
          </p:nvPr>
        </p:nvSpPr>
        <p:spPr>
          <a:xfrm rot="10800000" flipH="1" flipV="1">
            <a:off x="8000365" y="4898390"/>
            <a:ext cx="1126490" cy="756920"/>
          </a:xfrm>
          <a:prstGeom prst="round2DiagRect">
            <a:avLst>
              <a:gd name="adj1" fmla="val 39154"/>
              <a:gd name="adj2"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44" name="Round Diagonal Corner Rectangle 91"/>
          <p:cNvSpPr/>
          <p:nvPr>
            <p:custDataLst>
              <p:tags r:id="rId14"/>
            </p:custDataLst>
          </p:nvPr>
        </p:nvSpPr>
        <p:spPr>
          <a:xfrm rot="10800000" flipH="1" flipV="1">
            <a:off x="8002270" y="4869180"/>
            <a:ext cx="1126490" cy="756920"/>
          </a:xfrm>
          <a:prstGeom prst="round2DiagRect">
            <a:avLst>
              <a:gd name="adj1" fmla="val 391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46" name="Freeform 105"/>
          <p:cNvSpPr>
            <a:spLocks noEditPoints="1"/>
          </p:cNvSpPr>
          <p:nvPr>
            <p:custDataLst>
              <p:tags r:id="rId15"/>
            </p:custDataLst>
          </p:nvPr>
        </p:nvSpPr>
        <p:spPr bwMode="auto">
          <a:xfrm>
            <a:off x="7770495" y="2365375"/>
            <a:ext cx="152400" cy="149860"/>
          </a:xfrm>
          <a:custGeom>
            <a:avLst/>
            <a:gdLst/>
            <a:ahLst/>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solidFill>
            <a:schemeClr val="lt1"/>
          </a:solidFill>
          <a:ln w="9525">
            <a:noFill/>
            <a:round/>
          </a:ln>
        </p:spPr>
        <p:txBody>
          <a:bodyPr vert="horz" wrap="square" lIns="121920" tIns="60960" rIns="121920" bIns="60960" numCol="1" anchor="t" anchorCtr="0" compatLnSpc="1"/>
          <a:lstStyle/>
          <a:p>
            <a:endParaRPr lang="en-US" sz="2665" dirty="0">
              <a:solidFill>
                <a:schemeClr val="dk1"/>
              </a:solidFill>
              <a:cs typeface="+mn-ea"/>
              <a:sym typeface="+mn-lt"/>
            </a:endParaRPr>
          </a:p>
        </p:txBody>
      </p:sp>
      <p:sp>
        <p:nvSpPr>
          <p:cNvPr id="58" name="Freeform 106"/>
          <p:cNvSpPr>
            <a:spLocks noEditPoints="1"/>
          </p:cNvSpPr>
          <p:nvPr>
            <p:custDataLst>
              <p:tags r:id="rId16"/>
            </p:custDataLst>
          </p:nvPr>
        </p:nvSpPr>
        <p:spPr bwMode="auto">
          <a:xfrm>
            <a:off x="7775575" y="1947545"/>
            <a:ext cx="142240" cy="405130"/>
          </a:xfrm>
          <a:custGeom>
            <a:avLst/>
            <a:gdLst/>
            <a:ahLst/>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solidFill>
            <a:schemeClr val="lt1"/>
          </a:solidFill>
          <a:ln w="9525">
            <a:noFill/>
            <a:round/>
          </a:ln>
        </p:spPr>
        <p:txBody>
          <a:bodyPr vert="horz" wrap="square" lIns="121920" tIns="60960" rIns="121920" bIns="60960" numCol="1" anchor="t" anchorCtr="0" compatLnSpc="1"/>
          <a:lstStyle/>
          <a:p>
            <a:endParaRPr lang="en-US" sz="2665" dirty="0">
              <a:solidFill>
                <a:schemeClr val="dk1"/>
              </a:solidFill>
              <a:cs typeface="+mn-ea"/>
              <a:sym typeface="+mn-lt"/>
            </a:endParaRPr>
          </a:p>
        </p:txBody>
      </p:sp>
      <p:sp>
        <p:nvSpPr>
          <p:cNvPr id="59" name="Freeform 107"/>
          <p:cNvSpPr>
            <a:spLocks noEditPoints="1"/>
          </p:cNvSpPr>
          <p:nvPr>
            <p:custDataLst>
              <p:tags r:id="rId17"/>
            </p:custDataLst>
          </p:nvPr>
        </p:nvSpPr>
        <p:spPr bwMode="auto">
          <a:xfrm>
            <a:off x="7407275" y="2424430"/>
            <a:ext cx="883920" cy="739140"/>
          </a:xfrm>
          <a:custGeom>
            <a:avLst/>
            <a:gdLst/>
            <a:ahLst/>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solidFill>
            <a:schemeClr val="lt1"/>
          </a:solidFill>
          <a:ln w="9525">
            <a:noFill/>
            <a:round/>
          </a:ln>
        </p:spPr>
        <p:txBody>
          <a:bodyPr vert="horz" wrap="square" lIns="121920" tIns="60960" rIns="121920" bIns="60960" numCol="1" anchor="t" anchorCtr="0" compatLnSpc="1"/>
          <a:lstStyle/>
          <a:p>
            <a:endParaRPr lang="en-US" sz="2665" dirty="0">
              <a:solidFill>
                <a:schemeClr val="dk1"/>
              </a:solidFill>
              <a:cs typeface="+mn-ea"/>
              <a:sym typeface="+mn-lt"/>
            </a:endParaRPr>
          </a:p>
        </p:txBody>
      </p:sp>
      <p:sp>
        <p:nvSpPr>
          <p:cNvPr id="61" name="Freeform 82"/>
          <p:cNvSpPr>
            <a:spLocks noEditPoints="1"/>
          </p:cNvSpPr>
          <p:nvPr>
            <p:custDataLst>
              <p:tags r:id="rId18"/>
            </p:custDataLst>
          </p:nvPr>
        </p:nvSpPr>
        <p:spPr bwMode="auto">
          <a:xfrm>
            <a:off x="9817735" y="2556510"/>
            <a:ext cx="736600" cy="736600"/>
          </a:xfrm>
          <a:custGeom>
            <a:avLst/>
            <a:gdLst/>
            <a:ahLst/>
            <a:cxnLst>
              <a:cxn ang="0">
                <a:pos x="30" y="162"/>
              </a:cxn>
              <a:cxn ang="0">
                <a:pos x="72" y="150"/>
              </a:cxn>
              <a:cxn ang="0">
                <a:pos x="95" y="190"/>
              </a:cxn>
              <a:cxn ang="0">
                <a:pos x="117" y="152"/>
              </a:cxn>
              <a:cxn ang="0">
                <a:pos x="161" y="164"/>
              </a:cxn>
              <a:cxn ang="0">
                <a:pos x="150" y="121"/>
              </a:cxn>
              <a:cxn ang="0">
                <a:pos x="190" y="98"/>
              </a:cxn>
              <a:cxn ang="0">
                <a:pos x="151" y="75"/>
              </a:cxn>
              <a:cxn ang="0">
                <a:pos x="164" y="30"/>
              </a:cxn>
              <a:cxn ang="0">
                <a:pos x="120" y="41"/>
              </a:cxn>
              <a:cxn ang="0">
                <a:pos x="96" y="0"/>
              </a:cxn>
              <a:cxn ang="0">
                <a:pos x="72" y="41"/>
              </a:cxn>
              <a:cxn ang="0">
                <a:pos x="29" y="30"/>
              </a:cxn>
              <a:cxn ang="0">
                <a:pos x="41" y="73"/>
              </a:cxn>
              <a:cxn ang="0">
                <a:pos x="0" y="96"/>
              </a:cxn>
              <a:cxn ang="0">
                <a:pos x="41" y="120"/>
              </a:cxn>
              <a:cxn ang="0">
                <a:pos x="30" y="162"/>
              </a:cxn>
              <a:cxn ang="0">
                <a:pos x="96" y="43"/>
              </a:cxn>
              <a:cxn ang="0">
                <a:pos x="150" y="97"/>
              </a:cxn>
              <a:cxn ang="0">
                <a:pos x="96" y="151"/>
              </a:cxn>
              <a:cxn ang="0">
                <a:pos x="41" y="97"/>
              </a:cxn>
              <a:cxn ang="0">
                <a:pos x="96" y="43"/>
              </a:cxn>
              <a:cxn ang="0">
                <a:pos x="96" y="43"/>
              </a:cxn>
              <a:cxn ang="0">
                <a:pos x="96" y="43"/>
              </a:cxn>
            </a:cxnLst>
            <a:rect l="0" t="0" r="r" b="b"/>
            <a:pathLst>
              <a:path w="190" h="190">
                <a:moveTo>
                  <a:pt x="30" y="162"/>
                </a:moveTo>
                <a:cubicBezTo>
                  <a:pt x="72" y="150"/>
                  <a:pt x="72" y="150"/>
                  <a:pt x="72" y="150"/>
                </a:cubicBezTo>
                <a:cubicBezTo>
                  <a:pt x="95" y="190"/>
                  <a:pt x="95" y="190"/>
                  <a:pt x="95" y="190"/>
                </a:cubicBezTo>
                <a:cubicBezTo>
                  <a:pt x="117" y="152"/>
                  <a:pt x="117" y="152"/>
                  <a:pt x="117" y="152"/>
                </a:cubicBezTo>
                <a:cubicBezTo>
                  <a:pt x="161" y="164"/>
                  <a:pt x="161" y="164"/>
                  <a:pt x="161" y="164"/>
                </a:cubicBezTo>
                <a:cubicBezTo>
                  <a:pt x="150" y="121"/>
                  <a:pt x="150" y="121"/>
                  <a:pt x="150" y="121"/>
                </a:cubicBezTo>
                <a:cubicBezTo>
                  <a:pt x="190" y="98"/>
                  <a:pt x="190" y="98"/>
                  <a:pt x="190" y="98"/>
                </a:cubicBezTo>
                <a:cubicBezTo>
                  <a:pt x="151" y="75"/>
                  <a:pt x="151" y="75"/>
                  <a:pt x="151" y="75"/>
                </a:cubicBezTo>
                <a:cubicBezTo>
                  <a:pt x="164" y="30"/>
                  <a:pt x="164" y="30"/>
                  <a:pt x="164" y="30"/>
                </a:cubicBezTo>
                <a:cubicBezTo>
                  <a:pt x="120" y="41"/>
                  <a:pt x="120" y="41"/>
                  <a:pt x="120" y="41"/>
                </a:cubicBezTo>
                <a:cubicBezTo>
                  <a:pt x="96" y="0"/>
                  <a:pt x="96" y="0"/>
                  <a:pt x="96" y="0"/>
                </a:cubicBezTo>
                <a:cubicBezTo>
                  <a:pt x="72" y="41"/>
                  <a:pt x="72" y="41"/>
                  <a:pt x="72" y="41"/>
                </a:cubicBezTo>
                <a:cubicBezTo>
                  <a:pt x="29" y="30"/>
                  <a:pt x="29" y="30"/>
                  <a:pt x="29" y="30"/>
                </a:cubicBezTo>
                <a:cubicBezTo>
                  <a:pt x="41" y="73"/>
                  <a:pt x="41" y="73"/>
                  <a:pt x="41" y="73"/>
                </a:cubicBezTo>
                <a:cubicBezTo>
                  <a:pt x="0" y="96"/>
                  <a:pt x="0" y="96"/>
                  <a:pt x="0" y="96"/>
                </a:cubicBezTo>
                <a:cubicBezTo>
                  <a:pt x="41" y="120"/>
                  <a:pt x="41" y="120"/>
                  <a:pt x="41" y="120"/>
                </a:cubicBezTo>
                <a:lnTo>
                  <a:pt x="30" y="162"/>
                </a:lnTo>
                <a:close/>
                <a:moveTo>
                  <a:pt x="96" y="43"/>
                </a:moveTo>
                <a:cubicBezTo>
                  <a:pt x="125" y="43"/>
                  <a:pt x="150" y="67"/>
                  <a:pt x="150" y="97"/>
                </a:cubicBezTo>
                <a:cubicBezTo>
                  <a:pt x="150" y="127"/>
                  <a:pt x="125" y="151"/>
                  <a:pt x="96" y="151"/>
                </a:cubicBezTo>
                <a:cubicBezTo>
                  <a:pt x="66" y="151"/>
                  <a:pt x="41" y="127"/>
                  <a:pt x="41" y="97"/>
                </a:cubicBezTo>
                <a:cubicBezTo>
                  <a:pt x="41" y="67"/>
                  <a:pt x="66" y="43"/>
                  <a:pt x="96" y="43"/>
                </a:cubicBezTo>
                <a:close/>
                <a:moveTo>
                  <a:pt x="96" y="43"/>
                </a:moveTo>
                <a:cubicBezTo>
                  <a:pt x="96" y="43"/>
                  <a:pt x="96" y="43"/>
                  <a:pt x="96" y="43"/>
                </a:cubicBezTo>
              </a:path>
            </a:pathLst>
          </a:custGeom>
          <a:solidFill>
            <a:schemeClr val="lt1"/>
          </a:solidFill>
          <a:ln w="9525">
            <a:noFill/>
            <a:round/>
          </a:ln>
        </p:spPr>
        <p:txBody>
          <a:bodyPr vert="horz" wrap="square" lIns="121920" tIns="60960" rIns="121920" bIns="60960" numCol="1" anchor="t" anchorCtr="0" compatLnSpc="1"/>
          <a:lstStyle/>
          <a:p>
            <a:endParaRPr lang="en-US" sz="2665" dirty="0">
              <a:solidFill>
                <a:schemeClr val="dk1"/>
              </a:solidFill>
              <a:cs typeface="+mn-ea"/>
              <a:sym typeface="+mn-lt"/>
            </a:endParaRPr>
          </a:p>
        </p:txBody>
      </p:sp>
      <p:sp>
        <p:nvSpPr>
          <p:cNvPr id="62" name="Freeform 83"/>
          <p:cNvSpPr>
            <a:spLocks noEditPoints="1"/>
          </p:cNvSpPr>
          <p:nvPr>
            <p:custDataLst>
              <p:tags r:id="rId19"/>
            </p:custDataLst>
          </p:nvPr>
        </p:nvSpPr>
        <p:spPr bwMode="auto">
          <a:xfrm>
            <a:off x="10004425" y="2747010"/>
            <a:ext cx="368300" cy="372745"/>
          </a:xfrm>
          <a:custGeom>
            <a:avLst/>
            <a:gdLst/>
            <a:ahLst/>
            <a:cxnLst>
              <a:cxn ang="0">
                <a:pos x="48" y="96"/>
              </a:cxn>
              <a:cxn ang="0">
                <a:pos x="95" y="48"/>
              </a:cxn>
              <a:cxn ang="0">
                <a:pos x="48" y="0"/>
              </a:cxn>
              <a:cxn ang="0">
                <a:pos x="0" y="48"/>
              </a:cxn>
              <a:cxn ang="0">
                <a:pos x="48" y="96"/>
              </a:cxn>
              <a:cxn ang="0">
                <a:pos x="48" y="96"/>
              </a:cxn>
              <a:cxn ang="0">
                <a:pos x="48" y="96"/>
              </a:cxn>
            </a:cxnLst>
            <a:rect l="0" t="0" r="r" b="b"/>
            <a:pathLst>
              <a:path w="95" h="96">
                <a:moveTo>
                  <a:pt x="48" y="96"/>
                </a:moveTo>
                <a:cubicBezTo>
                  <a:pt x="74" y="96"/>
                  <a:pt x="95" y="74"/>
                  <a:pt x="95" y="48"/>
                </a:cubicBezTo>
                <a:cubicBezTo>
                  <a:pt x="95" y="22"/>
                  <a:pt x="74" y="0"/>
                  <a:pt x="48" y="0"/>
                </a:cubicBezTo>
                <a:cubicBezTo>
                  <a:pt x="21" y="0"/>
                  <a:pt x="0" y="22"/>
                  <a:pt x="0" y="48"/>
                </a:cubicBezTo>
                <a:cubicBezTo>
                  <a:pt x="0" y="74"/>
                  <a:pt x="21" y="96"/>
                  <a:pt x="48" y="96"/>
                </a:cubicBezTo>
                <a:close/>
                <a:moveTo>
                  <a:pt x="48" y="96"/>
                </a:moveTo>
                <a:cubicBezTo>
                  <a:pt x="48" y="96"/>
                  <a:pt x="48" y="96"/>
                  <a:pt x="48" y="96"/>
                </a:cubicBezTo>
              </a:path>
            </a:pathLst>
          </a:custGeom>
          <a:solidFill>
            <a:schemeClr val="lt1"/>
          </a:solidFill>
          <a:ln w="9525">
            <a:noFill/>
            <a:round/>
          </a:ln>
        </p:spPr>
        <p:txBody>
          <a:bodyPr vert="horz" wrap="square" lIns="121920" tIns="60960" rIns="121920" bIns="60960" numCol="1" anchor="t" anchorCtr="0" compatLnSpc="1"/>
          <a:lstStyle/>
          <a:p>
            <a:endParaRPr lang="en-US" sz="2665" dirty="0">
              <a:solidFill>
                <a:schemeClr val="dk1"/>
              </a:solidFill>
              <a:cs typeface="+mn-ea"/>
              <a:sym typeface="+mn-lt"/>
            </a:endParaRPr>
          </a:p>
        </p:txBody>
      </p:sp>
      <p:sp>
        <p:nvSpPr>
          <p:cNvPr id="63" name="Freeform 8"/>
          <p:cNvSpPr>
            <a:spLocks noEditPoints="1"/>
          </p:cNvSpPr>
          <p:nvPr>
            <p:custDataLst>
              <p:tags r:id="rId20"/>
            </p:custDataLst>
          </p:nvPr>
        </p:nvSpPr>
        <p:spPr bwMode="auto">
          <a:xfrm>
            <a:off x="8056186" y="3850883"/>
            <a:ext cx="603251" cy="611717"/>
          </a:xfrm>
          <a:custGeom>
            <a:avLst/>
            <a:gdLst/>
            <a:ahLst/>
            <a:cxnLst>
              <a:cxn ang="0">
                <a:pos x="152" y="51"/>
              </a:cxn>
              <a:cxn ang="0">
                <a:pos x="116" y="30"/>
              </a:cxn>
              <a:cxn ang="0">
                <a:pos x="74" y="60"/>
              </a:cxn>
              <a:cxn ang="0">
                <a:pos x="73" y="59"/>
              </a:cxn>
              <a:cxn ang="0">
                <a:pos x="54" y="12"/>
              </a:cxn>
              <a:cxn ang="0">
                <a:pos x="12" y="11"/>
              </a:cxn>
              <a:cxn ang="0">
                <a:pos x="11" y="53"/>
              </a:cxn>
              <a:cxn ang="0">
                <a:pos x="54" y="74"/>
              </a:cxn>
              <a:cxn ang="0">
                <a:pos x="55" y="79"/>
              </a:cxn>
              <a:cxn ang="0">
                <a:pos x="29" y="119"/>
              </a:cxn>
              <a:cxn ang="0">
                <a:pos x="51" y="155"/>
              </a:cxn>
              <a:cxn ang="0">
                <a:pos x="86" y="133"/>
              </a:cxn>
              <a:cxn ang="0">
                <a:pos x="80" y="85"/>
              </a:cxn>
              <a:cxn ang="0">
                <a:pos x="82" y="82"/>
              </a:cxn>
              <a:cxn ang="0">
                <a:pos x="130" y="87"/>
              </a:cxn>
              <a:cxn ang="0">
                <a:pos x="152" y="51"/>
              </a:cxn>
              <a:cxn ang="0">
                <a:pos x="70" y="88"/>
              </a:cxn>
              <a:cxn ang="0">
                <a:pos x="55" y="74"/>
              </a:cxn>
              <a:cxn ang="0">
                <a:pos x="70" y="60"/>
              </a:cxn>
              <a:cxn ang="0">
                <a:pos x="84" y="74"/>
              </a:cxn>
              <a:cxn ang="0">
                <a:pos x="70" y="88"/>
              </a:cxn>
              <a:cxn ang="0">
                <a:pos x="70" y="88"/>
              </a:cxn>
              <a:cxn ang="0">
                <a:pos x="70" y="88"/>
              </a:cxn>
            </a:cxnLst>
            <a:rect l="0" t="0" r="r" b="b"/>
            <a:pathLst>
              <a:path w="156" h="158">
                <a:moveTo>
                  <a:pt x="152" y="51"/>
                </a:moveTo>
                <a:cubicBezTo>
                  <a:pt x="148" y="36"/>
                  <a:pt x="132" y="26"/>
                  <a:pt x="116" y="30"/>
                </a:cubicBezTo>
                <a:cubicBezTo>
                  <a:pt x="104" y="33"/>
                  <a:pt x="82" y="46"/>
                  <a:pt x="74" y="60"/>
                </a:cubicBezTo>
                <a:cubicBezTo>
                  <a:pt x="74" y="59"/>
                  <a:pt x="74" y="59"/>
                  <a:pt x="73" y="59"/>
                </a:cubicBezTo>
                <a:cubicBezTo>
                  <a:pt x="73" y="44"/>
                  <a:pt x="62" y="21"/>
                  <a:pt x="54" y="12"/>
                </a:cubicBezTo>
                <a:cubicBezTo>
                  <a:pt x="42" y="1"/>
                  <a:pt x="24" y="0"/>
                  <a:pt x="12" y="11"/>
                </a:cubicBezTo>
                <a:cubicBezTo>
                  <a:pt x="0" y="23"/>
                  <a:pt x="0" y="41"/>
                  <a:pt x="11" y="53"/>
                </a:cubicBezTo>
                <a:cubicBezTo>
                  <a:pt x="19" y="61"/>
                  <a:pt x="39" y="72"/>
                  <a:pt x="54" y="74"/>
                </a:cubicBezTo>
                <a:cubicBezTo>
                  <a:pt x="54" y="76"/>
                  <a:pt x="54" y="77"/>
                  <a:pt x="55" y="79"/>
                </a:cubicBezTo>
                <a:cubicBezTo>
                  <a:pt x="43" y="88"/>
                  <a:pt x="31" y="108"/>
                  <a:pt x="29" y="119"/>
                </a:cubicBezTo>
                <a:cubicBezTo>
                  <a:pt x="25" y="135"/>
                  <a:pt x="35" y="151"/>
                  <a:pt x="51" y="155"/>
                </a:cubicBezTo>
                <a:cubicBezTo>
                  <a:pt x="67" y="158"/>
                  <a:pt x="82" y="148"/>
                  <a:pt x="86" y="133"/>
                </a:cubicBezTo>
                <a:cubicBezTo>
                  <a:pt x="89" y="121"/>
                  <a:pt x="87" y="98"/>
                  <a:pt x="80" y="85"/>
                </a:cubicBezTo>
                <a:cubicBezTo>
                  <a:pt x="81" y="84"/>
                  <a:pt x="82" y="83"/>
                  <a:pt x="82" y="82"/>
                </a:cubicBezTo>
                <a:cubicBezTo>
                  <a:pt x="96" y="89"/>
                  <a:pt x="119" y="90"/>
                  <a:pt x="130" y="87"/>
                </a:cubicBezTo>
                <a:cubicBezTo>
                  <a:pt x="146" y="83"/>
                  <a:pt x="156" y="67"/>
                  <a:pt x="152" y="51"/>
                </a:cubicBezTo>
                <a:close/>
                <a:moveTo>
                  <a:pt x="70" y="88"/>
                </a:moveTo>
                <a:cubicBezTo>
                  <a:pt x="62" y="88"/>
                  <a:pt x="55" y="82"/>
                  <a:pt x="55" y="74"/>
                </a:cubicBezTo>
                <a:cubicBezTo>
                  <a:pt x="55" y="66"/>
                  <a:pt x="62" y="60"/>
                  <a:pt x="70" y="60"/>
                </a:cubicBezTo>
                <a:cubicBezTo>
                  <a:pt x="78" y="60"/>
                  <a:pt x="84" y="66"/>
                  <a:pt x="84" y="74"/>
                </a:cubicBezTo>
                <a:cubicBezTo>
                  <a:pt x="84" y="82"/>
                  <a:pt x="78" y="88"/>
                  <a:pt x="70" y="88"/>
                </a:cubicBezTo>
                <a:close/>
                <a:moveTo>
                  <a:pt x="70" y="88"/>
                </a:moveTo>
                <a:cubicBezTo>
                  <a:pt x="70" y="88"/>
                  <a:pt x="70" y="88"/>
                  <a:pt x="70" y="88"/>
                </a:cubicBezTo>
              </a:path>
            </a:pathLst>
          </a:custGeom>
          <a:solidFill>
            <a:schemeClr val="lt1"/>
          </a:solidFill>
          <a:ln w="9525">
            <a:noFill/>
            <a:round/>
          </a:ln>
        </p:spPr>
        <p:txBody>
          <a:bodyPr vert="horz" wrap="square" lIns="121920" tIns="60960" rIns="121920" bIns="60960" numCol="1" anchor="t" anchorCtr="0" compatLnSpc="1"/>
          <a:lstStyle/>
          <a:p>
            <a:pPr algn="r" rtl="1"/>
            <a:endParaRPr lang="en-US" sz="2665" dirty="0">
              <a:solidFill>
                <a:schemeClr val="dk1"/>
              </a:solidFill>
              <a:cs typeface="+mn-ea"/>
              <a:sym typeface="+mn-lt"/>
            </a:endParaRPr>
          </a:p>
        </p:txBody>
      </p:sp>
      <p:sp>
        <p:nvSpPr>
          <p:cNvPr id="64" name="Freeform 38"/>
          <p:cNvSpPr>
            <a:spLocks noEditPoints="1"/>
          </p:cNvSpPr>
          <p:nvPr>
            <p:custDataLst>
              <p:tags r:id="rId21"/>
            </p:custDataLst>
          </p:nvPr>
        </p:nvSpPr>
        <p:spPr bwMode="auto">
          <a:xfrm>
            <a:off x="9963864" y="3856760"/>
            <a:ext cx="558452" cy="815865"/>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lt1"/>
          </a:solidFill>
          <a:ln w="9525">
            <a:noFill/>
            <a:round/>
          </a:ln>
        </p:spPr>
        <p:txBody>
          <a:bodyPr vert="horz" wrap="square" lIns="121920" tIns="60960" rIns="121920" bIns="60960" numCol="1" anchor="t" anchorCtr="0" compatLnSpc="1"/>
          <a:lstStyle/>
          <a:p>
            <a:endParaRPr lang="en-US" sz="2665" dirty="0">
              <a:solidFill>
                <a:schemeClr val="dk1"/>
              </a:solidFill>
              <a:cs typeface="+mn-ea"/>
              <a:sym typeface="+mn-lt"/>
            </a:endParaRPr>
          </a:p>
        </p:txBody>
      </p:sp>
      <p:sp>
        <p:nvSpPr>
          <p:cNvPr id="66" name="Freeform 6"/>
          <p:cNvSpPr>
            <a:spLocks noEditPoints="1"/>
          </p:cNvSpPr>
          <p:nvPr>
            <p:custDataLst>
              <p:tags r:id="rId22"/>
            </p:custDataLst>
          </p:nvPr>
        </p:nvSpPr>
        <p:spPr bwMode="auto">
          <a:xfrm>
            <a:off x="8287385" y="5061585"/>
            <a:ext cx="554355" cy="368300"/>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close/>
                <a:moveTo>
                  <a:pt x="134" y="64"/>
                </a:moveTo>
                <a:lnTo>
                  <a:pt x="134" y="11"/>
                </a:lnTo>
                <a:lnTo>
                  <a:pt x="171" y="11"/>
                </a:lnTo>
                <a:lnTo>
                  <a:pt x="180" y="64"/>
                </a:lnTo>
                <a:lnTo>
                  <a:pt x="134" y="64"/>
                </a:lnTo>
                <a:close/>
                <a:moveTo>
                  <a:pt x="182" y="70"/>
                </a:moveTo>
                <a:lnTo>
                  <a:pt x="191" y="123"/>
                </a:lnTo>
                <a:lnTo>
                  <a:pt x="134" y="123"/>
                </a:lnTo>
                <a:lnTo>
                  <a:pt x="134" y="70"/>
                </a:lnTo>
                <a:lnTo>
                  <a:pt x="182" y="70"/>
                </a:lnTo>
                <a:close/>
                <a:moveTo>
                  <a:pt x="129" y="64"/>
                </a:moveTo>
                <a:lnTo>
                  <a:pt x="85" y="64"/>
                </a:lnTo>
                <a:lnTo>
                  <a:pt x="94" y="11"/>
                </a:lnTo>
                <a:lnTo>
                  <a:pt x="129" y="11"/>
                </a:lnTo>
                <a:lnTo>
                  <a:pt x="129" y="64"/>
                </a:lnTo>
                <a:close/>
                <a:moveTo>
                  <a:pt x="129" y="70"/>
                </a:moveTo>
                <a:lnTo>
                  <a:pt x="129" y="123"/>
                </a:lnTo>
                <a:lnTo>
                  <a:pt x="74" y="123"/>
                </a:lnTo>
                <a:lnTo>
                  <a:pt x="83" y="70"/>
                </a:lnTo>
                <a:lnTo>
                  <a:pt x="129" y="70"/>
                </a:lnTo>
                <a:close/>
                <a:moveTo>
                  <a:pt x="196" y="123"/>
                </a:moveTo>
                <a:lnTo>
                  <a:pt x="187" y="70"/>
                </a:lnTo>
                <a:lnTo>
                  <a:pt x="229" y="70"/>
                </a:lnTo>
                <a:lnTo>
                  <a:pt x="246" y="123"/>
                </a:lnTo>
                <a:lnTo>
                  <a:pt x="196" y="123"/>
                </a:lnTo>
                <a:close/>
                <a:moveTo>
                  <a:pt x="226" y="64"/>
                </a:moveTo>
                <a:lnTo>
                  <a:pt x="185" y="64"/>
                </a:lnTo>
                <a:lnTo>
                  <a:pt x="176" y="11"/>
                </a:lnTo>
                <a:lnTo>
                  <a:pt x="209" y="11"/>
                </a:lnTo>
                <a:lnTo>
                  <a:pt x="226" y="64"/>
                </a:lnTo>
                <a:close/>
                <a:moveTo>
                  <a:pt x="54" y="11"/>
                </a:moveTo>
                <a:lnTo>
                  <a:pt x="88" y="11"/>
                </a:lnTo>
                <a:lnTo>
                  <a:pt x="79" y="64"/>
                </a:lnTo>
                <a:lnTo>
                  <a:pt x="37" y="64"/>
                </a:lnTo>
                <a:lnTo>
                  <a:pt x="54" y="11"/>
                </a:lnTo>
                <a:close/>
                <a:moveTo>
                  <a:pt x="35" y="70"/>
                </a:moveTo>
                <a:lnTo>
                  <a:pt x="77" y="70"/>
                </a:lnTo>
                <a:lnTo>
                  <a:pt x="68" y="123"/>
                </a:lnTo>
                <a:lnTo>
                  <a:pt x="17" y="123"/>
                </a:lnTo>
                <a:lnTo>
                  <a:pt x="35" y="70"/>
                </a:lnTo>
                <a:close/>
                <a:moveTo>
                  <a:pt x="35" y="70"/>
                </a:moveTo>
                <a:lnTo>
                  <a:pt x="35" y="70"/>
                </a:lnTo>
                <a:close/>
              </a:path>
            </a:pathLst>
          </a:custGeom>
          <a:solidFill>
            <a:schemeClr val="lt1"/>
          </a:solidFill>
          <a:ln w="9525">
            <a:noFill/>
            <a:round/>
          </a:ln>
        </p:spPr>
        <p:txBody>
          <a:bodyPr vert="horz" wrap="square" lIns="121920" tIns="60960" rIns="121920" bIns="60960" numCol="1" anchor="t" anchorCtr="0" compatLnSpc="1"/>
          <a:lstStyle/>
          <a:p>
            <a:endParaRPr lang="en-US" sz="2665" dirty="0">
              <a:solidFill>
                <a:schemeClr val="dk1"/>
              </a:solidFill>
              <a:cs typeface="+mn-ea"/>
              <a:sym typeface="+mn-lt"/>
            </a:endParaRPr>
          </a:p>
        </p:txBody>
      </p:sp>
      <p:sp>
        <p:nvSpPr>
          <p:cNvPr id="67" name="Freeform 7"/>
          <p:cNvSpPr>
            <a:spLocks noEditPoints="1"/>
          </p:cNvSpPr>
          <p:nvPr>
            <p:custDataLst>
              <p:tags r:id="rId23"/>
            </p:custDataLst>
          </p:nvPr>
        </p:nvSpPr>
        <p:spPr bwMode="auto">
          <a:xfrm>
            <a:off x="8287385" y="5061585"/>
            <a:ext cx="554355" cy="368300"/>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moveTo>
                  <a:pt x="134" y="64"/>
                </a:moveTo>
                <a:lnTo>
                  <a:pt x="134" y="11"/>
                </a:lnTo>
                <a:lnTo>
                  <a:pt x="171" y="11"/>
                </a:lnTo>
                <a:lnTo>
                  <a:pt x="180" y="64"/>
                </a:lnTo>
                <a:lnTo>
                  <a:pt x="134" y="64"/>
                </a:lnTo>
                <a:moveTo>
                  <a:pt x="182" y="70"/>
                </a:moveTo>
                <a:lnTo>
                  <a:pt x="191" y="123"/>
                </a:lnTo>
                <a:lnTo>
                  <a:pt x="134" y="123"/>
                </a:lnTo>
                <a:lnTo>
                  <a:pt x="134" y="70"/>
                </a:lnTo>
                <a:lnTo>
                  <a:pt x="182" y="70"/>
                </a:lnTo>
                <a:moveTo>
                  <a:pt x="129" y="64"/>
                </a:moveTo>
                <a:lnTo>
                  <a:pt x="85" y="64"/>
                </a:lnTo>
                <a:lnTo>
                  <a:pt x="94" y="11"/>
                </a:lnTo>
                <a:lnTo>
                  <a:pt x="129" y="11"/>
                </a:lnTo>
                <a:lnTo>
                  <a:pt x="129" y="64"/>
                </a:lnTo>
                <a:moveTo>
                  <a:pt x="129" y="70"/>
                </a:moveTo>
                <a:lnTo>
                  <a:pt x="129" y="123"/>
                </a:lnTo>
                <a:lnTo>
                  <a:pt x="74" y="123"/>
                </a:lnTo>
                <a:lnTo>
                  <a:pt x="83" y="70"/>
                </a:lnTo>
                <a:lnTo>
                  <a:pt x="129" y="70"/>
                </a:lnTo>
                <a:moveTo>
                  <a:pt x="196" y="123"/>
                </a:moveTo>
                <a:lnTo>
                  <a:pt x="187" y="70"/>
                </a:lnTo>
                <a:lnTo>
                  <a:pt x="229" y="70"/>
                </a:lnTo>
                <a:lnTo>
                  <a:pt x="246" y="123"/>
                </a:lnTo>
                <a:lnTo>
                  <a:pt x="196" y="123"/>
                </a:lnTo>
                <a:moveTo>
                  <a:pt x="226" y="64"/>
                </a:moveTo>
                <a:lnTo>
                  <a:pt x="185" y="64"/>
                </a:lnTo>
                <a:lnTo>
                  <a:pt x="176" y="11"/>
                </a:lnTo>
                <a:lnTo>
                  <a:pt x="209" y="11"/>
                </a:lnTo>
                <a:lnTo>
                  <a:pt x="226" y="64"/>
                </a:lnTo>
                <a:moveTo>
                  <a:pt x="54" y="11"/>
                </a:moveTo>
                <a:lnTo>
                  <a:pt x="88" y="11"/>
                </a:lnTo>
                <a:lnTo>
                  <a:pt x="79" y="64"/>
                </a:lnTo>
                <a:lnTo>
                  <a:pt x="37" y="64"/>
                </a:lnTo>
                <a:lnTo>
                  <a:pt x="54" y="11"/>
                </a:lnTo>
                <a:moveTo>
                  <a:pt x="35" y="70"/>
                </a:moveTo>
                <a:lnTo>
                  <a:pt x="77" y="70"/>
                </a:lnTo>
                <a:lnTo>
                  <a:pt x="68" y="123"/>
                </a:lnTo>
                <a:lnTo>
                  <a:pt x="17" y="123"/>
                </a:lnTo>
                <a:lnTo>
                  <a:pt x="35" y="70"/>
                </a:lnTo>
                <a:moveTo>
                  <a:pt x="35" y="70"/>
                </a:moveTo>
                <a:lnTo>
                  <a:pt x="35" y="70"/>
                </a:lnTo>
              </a:path>
            </a:pathLst>
          </a:custGeom>
          <a:solidFill>
            <a:schemeClr val="lt1"/>
          </a:solidFill>
          <a:ln w="9525">
            <a:noFill/>
            <a:round/>
          </a:ln>
        </p:spPr>
        <p:txBody>
          <a:bodyPr vert="horz" wrap="square" lIns="121920" tIns="60960" rIns="121920" bIns="60960" numCol="1" anchor="t" anchorCtr="0" compatLnSpc="1"/>
          <a:lstStyle/>
          <a:p>
            <a:endParaRPr lang="en-US" sz="2665" dirty="0">
              <a:solidFill>
                <a:schemeClr val="dk1"/>
              </a:solidFill>
              <a:cs typeface="+mn-ea"/>
              <a:sym typeface="+mn-lt"/>
            </a:endParaRPr>
          </a:p>
        </p:txBody>
      </p:sp>
      <p:sp>
        <p:nvSpPr>
          <p:cNvPr id="68" name="Oval 120"/>
          <p:cNvSpPr/>
          <p:nvPr>
            <p:custDataLst>
              <p:tags r:id="rId24"/>
            </p:custDataLst>
          </p:nvPr>
        </p:nvSpPr>
        <p:spPr>
          <a:xfrm>
            <a:off x="9111632" y="4740545"/>
            <a:ext cx="240424" cy="240421"/>
          </a:xfrm>
          <a:prstGeom prst="ellipse">
            <a:avLst/>
          </a:prstGeom>
          <a:solidFill>
            <a:schemeClr val="lt1"/>
          </a:solidFill>
          <a:ln>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83" name="文本框 82"/>
          <p:cNvSpPr txBox="1"/>
          <p:nvPr>
            <p:custDataLst>
              <p:tags r:id="rId25"/>
            </p:custDataLst>
          </p:nvPr>
        </p:nvSpPr>
        <p:spPr>
          <a:xfrm>
            <a:off x="755164" y="2346460"/>
            <a:ext cx="1763711" cy="951222"/>
          </a:xfrm>
          <a:prstGeom prst="rect">
            <a:avLst/>
          </a:prstGeom>
          <a:noFill/>
        </p:spPr>
        <p:txBody>
          <a:bodyPr wrap="square">
            <a:spAutoFit/>
          </a:bodyPr>
          <a:lstStyle/>
          <a:p>
            <a:pP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84" name="文本框 83"/>
          <p:cNvSpPr txBox="1"/>
          <p:nvPr>
            <p:custDataLst>
              <p:tags r:id="rId26"/>
            </p:custDataLst>
          </p:nvPr>
        </p:nvSpPr>
        <p:spPr>
          <a:xfrm>
            <a:off x="755164" y="2023977"/>
            <a:ext cx="1477228" cy="335092"/>
          </a:xfrm>
          <a:prstGeom prst="rect">
            <a:avLst/>
          </a:prstGeom>
          <a:noFill/>
        </p:spPr>
        <p:txBody>
          <a:bodyPr wrap="square">
            <a:spAutoFit/>
          </a:bodyPr>
          <a:lstStyle/>
          <a:p>
            <a:pPr>
              <a:lnSpc>
                <a:spcPct val="120000"/>
              </a:lnSpc>
            </a:pPr>
            <a:r>
              <a:rPr lang="zh-CN" altLang="en-US" sz="1400" b="1" dirty="0">
                <a:solidFill>
                  <a:schemeClr val="dk1">
                    <a:lumMod val="75000"/>
                    <a:lumOff val="25000"/>
                  </a:schemeClr>
                </a:solidFill>
                <a:cs typeface="+mn-ea"/>
                <a:sym typeface="+mn-lt"/>
              </a:rPr>
              <a:t>单击输入标题</a:t>
            </a:r>
          </a:p>
        </p:txBody>
      </p:sp>
      <p:sp>
        <p:nvSpPr>
          <p:cNvPr id="85" name="文本框 84"/>
          <p:cNvSpPr txBox="1"/>
          <p:nvPr>
            <p:custDataLst>
              <p:tags r:id="rId27"/>
            </p:custDataLst>
          </p:nvPr>
        </p:nvSpPr>
        <p:spPr>
          <a:xfrm>
            <a:off x="3417889" y="2346460"/>
            <a:ext cx="1763711" cy="951222"/>
          </a:xfrm>
          <a:prstGeom prst="rect">
            <a:avLst/>
          </a:prstGeom>
          <a:noFill/>
        </p:spPr>
        <p:txBody>
          <a:bodyPr wrap="square">
            <a:spAutoFit/>
          </a:bodyPr>
          <a:lstStyle/>
          <a:p>
            <a:pP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86" name="文本框 85"/>
          <p:cNvSpPr txBox="1"/>
          <p:nvPr>
            <p:custDataLst>
              <p:tags r:id="rId28"/>
            </p:custDataLst>
          </p:nvPr>
        </p:nvSpPr>
        <p:spPr>
          <a:xfrm>
            <a:off x="3417889" y="2023977"/>
            <a:ext cx="1477228" cy="335092"/>
          </a:xfrm>
          <a:prstGeom prst="rect">
            <a:avLst/>
          </a:prstGeom>
          <a:noFill/>
        </p:spPr>
        <p:txBody>
          <a:bodyPr wrap="square">
            <a:spAutoFit/>
          </a:bodyPr>
          <a:lstStyle/>
          <a:p>
            <a:pPr>
              <a:lnSpc>
                <a:spcPct val="120000"/>
              </a:lnSpc>
            </a:pPr>
            <a:r>
              <a:rPr lang="zh-CN" altLang="en-US" sz="1400" b="1" dirty="0">
                <a:solidFill>
                  <a:schemeClr val="dk1">
                    <a:lumMod val="75000"/>
                    <a:lumOff val="25000"/>
                  </a:schemeClr>
                </a:solidFill>
                <a:cs typeface="+mn-ea"/>
                <a:sym typeface="+mn-lt"/>
              </a:rPr>
              <a:t>单击输入标题</a:t>
            </a:r>
          </a:p>
        </p:txBody>
      </p:sp>
      <p:sp>
        <p:nvSpPr>
          <p:cNvPr id="87" name="文本框 86"/>
          <p:cNvSpPr txBox="1"/>
          <p:nvPr>
            <p:custDataLst>
              <p:tags r:id="rId29"/>
            </p:custDataLst>
          </p:nvPr>
        </p:nvSpPr>
        <p:spPr>
          <a:xfrm>
            <a:off x="755164" y="4593908"/>
            <a:ext cx="1763711" cy="951222"/>
          </a:xfrm>
          <a:prstGeom prst="rect">
            <a:avLst/>
          </a:prstGeom>
          <a:noFill/>
        </p:spPr>
        <p:txBody>
          <a:bodyPr wrap="square">
            <a:spAutoFit/>
          </a:bodyPr>
          <a:lstStyle/>
          <a:p>
            <a:pP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88" name="文本框 87"/>
          <p:cNvSpPr txBox="1"/>
          <p:nvPr>
            <p:custDataLst>
              <p:tags r:id="rId30"/>
            </p:custDataLst>
          </p:nvPr>
        </p:nvSpPr>
        <p:spPr>
          <a:xfrm>
            <a:off x="755164" y="4271425"/>
            <a:ext cx="1477228" cy="335092"/>
          </a:xfrm>
          <a:prstGeom prst="rect">
            <a:avLst/>
          </a:prstGeom>
          <a:noFill/>
        </p:spPr>
        <p:txBody>
          <a:bodyPr wrap="square">
            <a:spAutoFit/>
          </a:bodyPr>
          <a:lstStyle/>
          <a:p>
            <a:pPr>
              <a:lnSpc>
                <a:spcPct val="120000"/>
              </a:lnSpc>
            </a:pPr>
            <a:r>
              <a:rPr lang="zh-CN" altLang="en-US" sz="1400" b="1" dirty="0">
                <a:solidFill>
                  <a:schemeClr val="dk1">
                    <a:lumMod val="75000"/>
                    <a:lumOff val="25000"/>
                  </a:schemeClr>
                </a:solidFill>
                <a:cs typeface="+mn-ea"/>
                <a:sym typeface="+mn-lt"/>
              </a:rPr>
              <a:t>单击输入标题</a:t>
            </a:r>
          </a:p>
        </p:txBody>
      </p:sp>
      <p:sp>
        <p:nvSpPr>
          <p:cNvPr id="89" name="文本框 88"/>
          <p:cNvSpPr txBox="1"/>
          <p:nvPr>
            <p:custDataLst>
              <p:tags r:id="rId31"/>
            </p:custDataLst>
          </p:nvPr>
        </p:nvSpPr>
        <p:spPr>
          <a:xfrm>
            <a:off x="3417889" y="4593908"/>
            <a:ext cx="1763711" cy="951222"/>
          </a:xfrm>
          <a:prstGeom prst="rect">
            <a:avLst/>
          </a:prstGeom>
          <a:noFill/>
        </p:spPr>
        <p:txBody>
          <a:bodyPr wrap="square">
            <a:spAutoFit/>
          </a:bodyPr>
          <a:lstStyle/>
          <a:p>
            <a:pP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90" name="文本框 89"/>
          <p:cNvSpPr txBox="1"/>
          <p:nvPr>
            <p:custDataLst>
              <p:tags r:id="rId32"/>
            </p:custDataLst>
          </p:nvPr>
        </p:nvSpPr>
        <p:spPr>
          <a:xfrm>
            <a:off x="3417889" y="4271425"/>
            <a:ext cx="1477228" cy="335092"/>
          </a:xfrm>
          <a:prstGeom prst="rect">
            <a:avLst/>
          </a:prstGeom>
          <a:noFill/>
        </p:spPr>
        <p:txBody>
          <a:bodyPr wrap="square">
            <a:spAutoFit/>
          </a:bodyPr>
          <a:lstStyle/>
          <a:p>
            <a:pPr>
              <a:lnSpc>
                <a:spcPct val="120000"/>
              </a:lnSpc>
            </a:pPr>
            <a:r>
              <a:rPr lang="zh-CN" altLang="en-US" sz="1400" b="1" dirty="0">
                <a:solidFill>
                  <a:schemeClr val="dk1">
                    <a:lumMod val="75000"/>
                    <a:lumOff val="25000"/>
                  </a:schemeClr>
                </a:solidFill>
                <a:cs typeface="+mn-ea"/>
                <a:sym typeface="+mn-lt"/>
              </a:rPr>
              <a:t>单击输入标题</a:t>
            </a:r>
          </a:p>
        </p:txBody>
      </p:sp>
      <p:sp>
        <p:nvSpPr>
          <p:cNvPr id="91" name="文本框 90"/>
          <p:cNvSpPr txBox="1"/>
          <p:nvPr>
            <p:custDataLst>
              <p:tags r:id="rId33"/>
            </p:custDataLst>
          </p:nvPr>
        </p:nvSpPr>
        <p:spPr>
          <a:xfrm>
            <a:off x="755164" y="1782449"/>
            <a:ext cx="1477228" cy="336823"/>
          </a:xfrm>
          <a:prstGeom prst="rect">
            <a:avLst/>
          </a:prstGeom>
          <a:noFill/>
        </p:spPr>
        <p:txBody>
          <a:bodyPr wrap="square">
            <a:spAutoFit/>
          </a:bodyPr>
          <a:lstStyle/>
          <a:p>
            <a:pPr>
              <a:lnSpc>
                <a:spcPct val="120000"/>
              </a:lnSpc>
            </a:pPr>
            <a:r>
              <a:rPr lang="en-US" altLang="zh-CN" sz="1400" dirty="0">
                <a:solidFill>
                  <a:schemeClr val="accent2">
                    <a:lumMod val="75000"/>
                  </a:schemeClr>
                </a:solidFill>
                <a:cs typeface="+mn-ea"/>
                <a:sym typeface="+mn-lt"/>
              </a:rPr>
              <a:t>01</a:t>
            </a:r>
          </a:p>
        </p:txBody>
      </p:sp>
      <p:sp>
        <p:nvSpPr>
          <p:cNvPr id="92" name="文本框 91"/>
          <p:cNvSpPr txBox="1"/>
          <p:nvPr>
            <p:custDataLst>
              <p:tags r:id="rId34"/>
            </p:custDataLst>
          </p:nvPr>
        </p:nvSpPr>
        <p:spPr>
          <a:xfrm>
            <a:off x="3417889" y="1782449"/>
            <a:ext cx="1477228" cy="336823"/>
          </a:xfrm>
          <a:prstGeom prst="rect">
            <a:avLst/>
          </a:prstGeom>
          <a:noFill/>
        </p:spPr>
        <p:txBody>
          <a:bodyPr wrap="square">
            <a:spAutoFit/>
          </a:bodyPr>
          <a:lstStyle/>
          <a:p>
            <a:pPr>
              <a:lnSpc>
                <a:spcPct val="120000"/>
              </a:lnSpc>
            </a:pPr>
            <a:r>
              <a:rPr lang="en-US" altLang="zh-CN" sz="1400" dirty="0">
                <a:solidFill>
                  <a:schemeClr val="accent2">
                    <a:lumMod val="75000"/>
                  </a:schemeClr>
                </a:solidFill>
                <a:cs typeface="+mn-ea"/>
                <a:sym typeface="+mn-lt"/>
              </a:rPr>
              <a:t>02</a:t>
            </a:r>
          </a:p>
        </p:txBody>
      </p:sp>
      <p:sp>
        <p:nvSpPr>
          <p:cNvPr id="93" name="文本框 92"/>
          <p:cNvSpPr txBox="1"/>
          <p:nvPr>
            <p:custDataLst>
              <p:tags r:id="rId35"/>
            </p:custDataLst>
          </p:nvPr>
        </p:nvSpPr>
        <p:spPr>
          <a:xfrm>
            <a:off x="755164" y="4029897"/>
            <a:ext cx="1477228" cy="336823"/>
          </a:xfrm>
          <a:prstGeom prst="rect">
            <a:avLst/>
          </a:prstGeom>
          <a:noFill/>
        </p:spPr>
        <p:txBody>
          <a:bodyPr wrap="square">
            <a:spAutoFit/>
          </a:bodyPr>
          <a:lstStyle/>
          <a:p>
            <a:pPr>
              <a:lnSpc>
                <a:spcPct val="120000"/>
              </a:lnSpc>
            </a:pPr>
            <a:r>
              <a:rPr lang="en-US" altLang="zh-CN" sz="1400" dirty="0">
                <a:solidFill>
                  <a:schemeClr val="accent2">
                    <a:lumMod val="75000"/>
                  </a:schemeClr>
                </a:solidFill>
                <a:cs typeface="+mn-ea"/>
                <a:sym typeface="+mn-lt"/>
              </a:rPr>
              <a:t>03</a:t>
            </a:r>
          </a:p>
        </p:txBody>
      </p:sp>
      <p:sp>
        <p:nvSpPr>
          <p:cNvPr id="94" name="文本框 93"/>
          <p:cNvSpPr txBox="1"/>
          <p:nvPr>
            <p:custDataLst>
              <p:tags r:id="rId36"/>
            </p:custDataLst>
          </p:nvPr>
        </p:nvSpPr>
        <p:spPr>
          <a:xfrm>
            <a:off x="3417889" y="4029897"/>
            <a:ext cx="1477228" cy="336823"/>
          </a:xfrm>
          <a:prstGeom prst="rect">
            <a:avLst/>
          </a:prstGeom>
          <a:noFill/>
        </p:spPr>
        <p:txBody>
          <a:bodyPr wrap="square">
            <a:spAutoFit/>
          </a:bodyPr>
          <a:lstStyle/>
          <a:p>
            <a:pPr>
              <a:lnSpc>
                <a:spcPct val="120000"/>
              </a:lnSpc>
            </a:pPr>
            <a:r>
              <a:rPr lang="en-US" altLang="zh-CN" sz="1400" dirty="0">
                <a:solidFill>
                  <a:schemeClr val="accent2">
                    <a:lumMod val="75000"/>
                  </a:schemeClr>
                </a:solidFill>
                <a:cs typeface="+mn-ea"/>
                <a:sym typeface="+mn-lt"/>
              </a:rPr>
              <a:t>04</a:t>
            </a:r>
          </a:p>
        </p:txBody>
      </p:sp>
      <p:sp>
        <p:nvSpPr>
          <p:cNvPr id="2" name="文本框 1"/>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02</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90"/>
                                          </p:val>
                                        </p:tav>
                                        <p:tav tm="100000">
                                          <p:val>
                                            <p:fltVal val="0"/>
                                          </p:val>
                                        </p:tav>
                                      </p:tavLst>
                                    </p:anim>
                                    <p:animEffect transition="in" filter="fade">
                                      <p:cBhvr>
                                        <p:cTn id="22" dur="1000"/>
                                        <p:tgtEl>
                                          <p:spTgt spid="3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1000" fill="hold"/>
                                        <p:tgtEl>
                                          <p:spTgt spid="31"/>
                                        </p:tgtEl>
                                        <p:attrNameLst>
                                          <p:attrName>ppt_w</p:attrName>
                                        </p:attrNameLst>
                                      </p:cBhvr>
                                      <p:tavLst>
                                        <p:tav tm="0">
                                          <p:val>
                                            <p:fltVal val="0"/>
                                          </p:val>
                                        </p:tav>
                                        <p:tav tm="100000">
                                          <p:val>
                                            <p:strVal val="#ppt_w"/>
                                          </p:val>
                                        </p:tav>
                                      </p:tavLst>
                                    </p:anim>
                                    <p:anim calcmode="lin" valueType="num">
                                      <p:cBhvr>
                                        <p:cTn id="26" dur="1000" fill="hold"/>
                                        <p:tgtEl>
                                          <p:spTgt spid="31"/>
                                        </p:tgtEl>
                                        <p:attrNameLst>
                                          <p:attrName>ppt_h</p:attrName>
                                        </p:attrNameLst>
                                      </p:cBhvr>
                                      <p:tavLst>
                                        <p:tav tm="0">
                                          <p:val>
                                            <p:fltVal val="0"/>
                                          </p:val>
                                        </p:tav>
                                        <p:tav tm="100000">
                                          <p:val>
                                            <p:strVal val="#ppt_h"/>
                                          </p:val>
                                        </p:tav>
                                      </p:tavLst>
                                    </p:anim>
                                    <p:anim calcmode="lin" valueType="num">
                                      <p:cBhvr>
                                        <p:cTn id="27" dur="1000" fill="hold"/>
                                        <p:tgtEl>
                                          <p:spTgt spid="31"/>
                                        </p:tgtEl>
                                        <p:attrNameLst>
                                          <p:attrName>style.rotation</p:attrName>
                                        </p:attrNameLst>
                                      </p:cBhvr>
                                      <p:tavLst>
                                        <p:tav tm="0">
                                          <p:val>
                                            <p:fltVal val="90"/>
                                          </p:val>
                                        </p:tav>
                                        <p:tav tm="100000">
                                          <p:val>
                                            <p:fltVal val="0"/>
                                          </p:val>
                                        </p:tav>
                                      </p:tavLst>
                                    </p:anim>
                                    <p:animEffect transition="in" filter="fade">
                                      <p:cBhvr>
                                        <p:cTn id="28" dur="1000"/>
                                        <p:tgtEl>
                                          <p:spTgt spid="3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fltVal val="0"/>
                                          </p:val>
                                        </p:tav>
                                        <p:tav tm="100000">
                                          <p:val>
                                            <p:strVal val="#ppt_w"/>
                                          </p:val>
                                        </p:tav>
                                      </p:tavLst>
                                    </p:anim>
                                    <p:anim calcmode="lin" valueType="num">
                                      <p:cBhvr>
                                        <p:cTn id="32" dur="1000" fill="hold"/>
                                        <p:tgtEl>
                                          <p:spTgt spid="33"/>
                                        </p:tgtEl>
                                        <p:attrNameLst>
                                          <p:attrName>ppt_h</p:attrName>
                                        </p:attrNameLst>
                                      </p:cBhvr>
                                      <p:tavLst>
                                        <p:tav tm="0">
                                          <p:val>
                                            <p:fltVal val="0"/>
                                          </p:val>
                                        </p:tav>
                                        <p:tav tm="100000">
                                          <p:val>
                                            <p:strVal val="#ppt_h"/>
                                          </p:val>
                                        </p:tav>
                                      </p:tavLst>
                                    </p:anim>
                                    <p:anim calcmode="lin" valueType="num">
                                      <p:cBhvr>
                                        <p:cTn id="33" dur="1000" fill="hold"/>
                                        <p:tgtEl>
                                          <p:spTgt spid="33"/>
                                        </p:tgtEl>
                                        <p:attrNameLst>
                                          <p:attrName>style.rotation</p:attrName>
                                        </p:attrNameLst>
                                      </p:cBhvr>
                                      <p:tavLst>
                                        <p:tav tm="0">
                                          <p:val>
                                            <p:fltVal val="90"/>
                                          </p:val>
                                        </p:tav>
                                        <p:tav tm="100000">
                                          <p:val>
                                            <p:fltVal val="0"/>
                                          </p:val>
                                        </p:tav>
                                      </p:tavLst>
                                    </p:anim>
                                    <p:animEffect transition="in" filter="fade">
                                      <p:cBhvr>
                                        <p:cTn id="34" dur="1000"/>
                                        <p:tgtEl>
                                          <p:spTgt spid="3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1000" fill="hold"/>
                                        <p:tgtEl>
                                          <p:spTgt spid="34"/>
                                        </p:tgtEl>
                                        <p:attrNameLst>
                                          <p:attrName>ppt_w</p:attrName>
                                        </p:attrNameLst>
                                      </p:cBhvr>
                                      <p:tavLst>
                                        <p:tav tm="0">
                                          <p:val>
                                            <p:fltVal val="0"/>
                                          </p:val>
                                        </p:tav>
                                        <p:tav tm="100000">
                                          <p:val>
                                            <p:strVal val="#ppt_w"/>
                                          </p:val>
                                        </p:tav>
                                      </p:tavLst>
                                    </p:anim>
                                    <p:anim calcmode="lin" valueType="num">
                                      <p:cBhvr>
                                        <p:cTn id="38" dur="1000" fill="hold"/>
                                        <p:tgtEl>
                                          <p:spTgt spid="34"/>
                                        </p:tgtEl>
                                        <p:attrNameLst>
                                          <p:attrName>ppt_h</p:attrName>
                                        </p:attrNameLst>
                                      </p:cBhvr>
                                      <p:tavLst>
                                        <p:tav tm="0">
                                          <p:val>
                                            <p:fltVal val="0"/>
                                          </p:val>
                                        </p:tav>
                                        <p:tav tm="100000">
                                          <p:val>
                                            <p:strVal val="#ppt_h"/>
                                          </p:val>
                                        </p:tav>
                                      </p:tavLst>
                                    </p:anim>
                                    <p:anim calcmode="lin" valueType="num">
                                      <p:cBhvr>
                                        <p:cTn id="39" dur="1000" fill="hold"/>
                                        <p:tgtEl>
                                          <p:spTgt spid="34"/>
                                        </p:tgtEl>
                                        <p:attrNameLst>
                                          <p:attrName>style.rotation</p:attrName>
                                        </p:attrNameLst>
                                      </p:cBhvr>
                                      <p:tavLst>
                                        <p:tav tm="0">
                                          <p:val>
                                            <p:fltVal val="90"/>
                                          </p:val>
                                        </p:tav>
                                        <p:tav tm="100000">
                                          <p:val>
                                            <p:fltVal val="0"/>
                                          </p:val>
                                        </p:tav>
                                      </p:tavLst>
                                    </p:anim>
                                    <p:animEffect transition="in" filter="fade">
                                      <p:cBhvr>
                                        <p:cTn id="40" dur="1000"/>
                                        <p:tgtEl>
                                          <p:spTgt spid="3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1000" fill="hold"/>
                                        <p:tgtEl>
                                          <p:spTgt spid="36"/>
                                        </p:tgtEl>
                                        <p:attrNameLst>
                                          <p:attrName>ppt_w</p:attrName>
                                        </p:attrNameLst>
                                      </p:cBhvr>
                                      <p:tavLst>
                                        <p:tav tm="0">
                                          <p:val>
                                            <p:fltVal val="0"/>
                                          </p:val>
                                        </p:tav>
                                        <p:tav tm="100000">
                                          <p:val>
                                            <p:strVal val="#ppt_w"/>
                                          </p:val>
                                        </p:tav>
                                      </p:tavLst>
                                    </p:anim>
                                    <p:anim calcmode="lin" valueType="num">
                                      <p:cBhvr>
                                        <p:cTn id="44" dur="1000" fill="hold"/>
                                        <p:tgtEl>
                                          <p:spTgt spid="36"/>
                                        </p:tgtEl>
                                        <p:attrNameLst>
                                          <p:attrName>ppt_h</p:attrName>
                                        </p:attrNameLst>
                                      </p:cBhvr>
                                      <p:tavLst>
                                        <p:tav tm="0">
                                          <p:val>
                                            <p:fltVal val="0"/>
                                          </p:val>
                                        </p:tav>
                                        <p:tav tm="100000">
                                          <p:val>
                                            <p:strVal val="#ppt_h"/>
                                          </p:val>
                                        </p:tav>
                                      </p:tavLst>
                                    </p:anim>
                                    <p:anim calcmode="lin" valueType="num">
                                      <p:cBhvr>
                                        <p:cTn id="45" dur="1000" fill="hold"/>
                                        <p:tgtEl>
                                          <p:spTgt spid="36"/>
                                        </p:tgtEl>
                                        <p:attrNameLst>
                                          <p:attrName>style.rotation</p:attrName>
                                        </p:attrNameLst>
                                      </p:cBhvr>
                                      <p:tavLst>
                                        <p:tav tm="0">
                                          <p:val>
                                            <p:fltVal val="90"/>
                                          </p:val>
                                        </p:tav>
                                        <p:tav tm="100000">
                                          <p:val>
                                            <p:fltVal val="0"/>
                                          </p:val>
                                        </p:tav>
                                      </p:tavLst>
                                    </p:anim>
                                    <p:animEffect transition="in" filter="fade">
                                      <p:cBhvr>
                                        <p:cTn id="46" dur="1000"/>
                                        <p:tgtEl>
                                          <p:spTgt spid="3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1000" fill="hold"/>
                                        <p:tgtEl>
                                          <p:spTgt spid="37"/>
                                        </p:tgtEl>
                                        <p:attrNameLst>
                                          <p:attrName>ppt_w</p:attrName>
                                        </p:attrNameLst>
                                      </p:cBhvr>
                                      <p:tavLst>
                                        <p:tav tm="0">
                                          <p:val>
                                            <p:fltVal val="0"/>
                                          </p:val>
                                        </p:tav>
                                        <p:tav tm="100000">
                                          <p:val>
                                            <p:strVal val="#ppt_w"/>
                                          </p:val>
                                        </p:tav>
                                      </p:tavLst>
                                    </p:anim>
                                    <p:anim calcmode="lin" valueType="num">
                                      <p:cBhvr>
                                        <p:cTn id="50" dur="1000" fill="hold"/>
                                        <p:tgtEl>
                                          <p:spTgt spid="37"/>
                                        </p:tgtEl>
                                        <p:attrNameLst>
                                          <p:attrName>ppt_h</p:attrName>
                                        </p:attrNameLst>
                                      </p:cBhvr>
                                      <p:tavLst>
                                        <p:tav tm="0">
                                          <p:val>
                                            <p:fltVal val="0"/>
                                          </p:val>
                                        </p:tav>
                                        <p:tav tm="100000">
                                          <p:val>
                                            <p:strVal val="#ppt_h"/>
                                          </p:val>
                                        </p:tav>
                                      </p:tavLst>
                                    </p:anim>
                                    <p:anim calcmode="lin" valueType="num">
                                      <p:cBhvr>
                                        <p:cTn id="51" dur="1000" fill="hold"/>
                                        <p:tgtEl>
                                          <p:spTgt spid="37"/>
                                        </p:tgtEl>
                                        <p:attrNameLst>
                                          <p:attrName>style.rotation</p:attrName>
                                        </p:attrNameLst>
                                      </p:cBhvr>
                                      <p:tavLst>
                                        <p:tav tm="0">
                                          <p:val>
                                            <p:fltVal val="90"/>
                                          </p:val>
                                        </p:tav>
                                        <p:tav tm="100000">
                                          <p:val>
                                            <p:fltVal val="0"/>
                                          </p:val>
                                        </p:tav>
                                      </p:tavLst>
                                    </p:anim>
                                    <p:animEffect transition="in" filter="fade">
                                      <p:cBhvr>
                                        <p:cTn id="52" dur="1000"/>
                                        <p:tgtEl>
                                          <p:spTgt spid="3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fltVal val="0"/>
                                          </p:val>
                                        </p:tav>
                                        <p:tav tm="100000">
                                          <p:val>
                                            <p:strVal val="#ppt_w"/>
                                          </p:val>
                                        </p:tav>
                                      </p:tavLst>
                                    </p:anim>
                                    <p:anim calcmode="lin" valueType="num">
                                      <p:cBhvr>
                                        <p:cTn id="56" dur="1000" fill="hold"/>
                                        <p:tgtEl>
                                          <p:spTgt spid="38"/>
                                        </p:tgtEl>
                                        <p:attrNameLst>
                                          <p:attrName>ppt_h</p:attrName>
                                        </p:attrNameLst>
                                      </p:cBhvr>
                                      <p:tavLst>
                                        <p:tav tm="0">
                                          <p:val>
                                            <p:fltVal val="0"/>
                                          </p:val>
                                        </p:tav>
                                        <p:tav tm="100000">
                                          <p:val>
                                            <p:strVal val="#ppt_h"/>
                                          </p:val>
                                        </p:tav>
                                      </p:tavLst>
                                    </p:anim>
                                    <p:anim calcmode="lin" valueType="num">
                                      <p:cBhvr>
                                        <p:cTn id="57" dur="1000" fill="hold"/>
                                        <p:tgtEl>
                                          <p:spTgt spid="38"/>
                                        </p:tgtEl>
                                        <p:attrNameLst>
                                          <p:attrName>style.rotation</p:attrName>
                                        </p:attrNameLst>
                                      </p:cBhvr>
                                      <p:tavLst>
                                        <p:tav tm="0">
                                          <p:val>
                                            <p:fltVal val="90"/>
                                          </p:val>
                                        </p:tav>
                                        <p:tav tm="100000">
                                          <p:val>
                                            <p:fltVal val="0"/>
                                          </p:val>
                                        </p:tav>
                                      </p:tavLst>
                                    </p:anim>
                                    <p:animEffect transition="in" filter="fade">
                                      <p:cBhvr>
                                        <p:cTn id="58" dur="1000"/>
                                        <p:tgtEl>
                                          <p:spTgt spid="38"/>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1000" fill="hold"/>
                                        <p:tgtEl>
                                          <p:spTgt spid="39"/>
                                        </p:tgtEl>
                                        <p:attrNameLst>
                                          <p:attrName>ppt_w</p:attrName>
                                        </p:attrNameLst>
                                      </p:cBhvr>
                                      <p:tavLst>
                                        <p:tav tm="0">
                                          <p:val>
                                            <p:fltVal val="0"/>
                                          </p:val>
                                        </p:tav>
                                        <p:tav tm="100000">
                                          <p:val>
                                            <p:strVal val="#ppt_w"/>
                                          </p:val>
                                        </p:tav>
                                      </p:tavLst>
                                    </p:anim>
                                    <p:anim calcmode="lin" valueType="num">
                                      <p:cBhvr>
                                        <p:cTn id="62" dur="1000" fill="hold"/>
                                        <p:tgtEl>
                                          <p:spTgt spid="39"/>
                                        </p:tgtEl>
                                        <p:attrNameLst>
                                          <p:attrName>ppt_h</p:attrName>
                                        </p:attrNameLst>
                                      </p:cBhvr>
                                      <p:tavLst>
                                        <p:tav tm="0">
                                          <p:val>
                                            <p:fltVal val="0"/>
                                          </p:val>
                                        </p:tav>
                                        <p:tav tm="100000">
                                          <p:val>
                                            <p:strVal val="#ppt_h"/>
                                          </p:val>
                                        </p:tav>
                                      </p:tavLst>
                                    </p:anim>
                                    <p:anim calcmode="lin" valueType="num">
                                      <p:cBhvr>
                                        <p:cTn id="63" dur="1000" fill="hold"/>
                                        <p:tgtEl>
                                          <p:spTgt spid="39"/>
                                        </p:tgtEl>
                                        <p:attrNameLst>
                                          <p:attrName>style.rotation</p:attrName>
                                        </p:attrNameLst>
                                      </p:cBhvr>
                                      <p:tavLst>
                                        <p:tav tm="0">
                                          <p:val>
                                            <p:fltVal val="90"/>
                                          </p:val>
                                        </p:tav>
                                        <p:tav tm="100000">
                                          <p:val>
                                            <p:fltVal val="0"/>
                                          </p:val>
                                        </p:tav>
                                      </p:tavLst>
                                    </p:anim>
                                    <p:animEffect transition="in" filter="fade">
                                      <p:cBhvr>
                                        <p:cTn id="64" dur="1000"/>
                                        <p:tgtEl>
                                          <p:spTgt spid="39"/>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1000" fill="hold"/>
                                        <p:tgtEl>
                                          <p:spTgt spid="40"/>
                                        </p:tgtEl>
                                        <p:attrNameLst>
                                          <p:attrName>ppt_w</p:attrName>
                                        </p:attrNameLst>
                                      </p:cBhvr>
                                      <p:tavLst>
                                        <p:tav tm="0">
                                          <p:val>
                                            <p:fltVal val="0"/>
                                          </p:val>
                                        </p:tav>
                                        <p:tav tm="100000">
                                          <p:val>
                                            <p:strVal val="#ppt_w"/>
                                          </p:val>
                                        </p:tav>
                                      </p:tavLst>
                                    </p:anim>
                                    <p:anim calcmode="lin" valueType="num">
                                      <p:cBhvr>
                                        <p:cTn id="68" dur="1000" fill="hold"/>
                                        <p:tgtEl>
                                          <p:spTgt spid="40"/>
                                        </p:tgtEl>
                                        <p:attrNameLst>
                                          <p:attrName>ppt_h</p:attrName>
                                        </p:attrNameLst>
                                      </p:cBhvr>
                                      <p:tavLst>
                                        <p:tav tm="0">
                                          <p:val>
                                            <p:fltVal val="0"/>
                                          </p:val>
                                        </p:tav>
                                        <p:tav tm="100000">
                                          <p:val>
                                            <p:strVal val="#ppt_h"/>
                                          </p:val>
                                        </p:tav>
                                      </p:tavLst>
                                    </p:anim>
                                    <p:anim calcmode="lin" valueType="num">
                                      <p:cBhvr>
                                        <p:cTn id="69" dur="1000" fill="hold"/>
                                        <p:tgtEl>
                                          <p:spTgt spid="40"/>
                                        </p:tgtEl>
                                        <p:attrNameLst>
                                          <p:attrName>style.rotation</p:attrName>
                                        </p:attrNameLst>
                                      </p:cBhvr>
                                      <p:tavLst>
                                        <p:tav tm="0">
                                          <p:val>
                                            <p:fltVal val="90"/>
                                          </p:val>
                                        </p:tav>
                                        <p:tav tm="100000">
                                          <p:val>
                                            <p:fltVal val="0"/>
                                          </p:val>
                                        </p:tav>
                                      </p:tavLst>
                                    </p:anim>
                                    <p:animEffect transition="in" filter="fade">
                                      <p:cBhvr>
                                        <p:cTn id="70" dur="1000"/>
                                        <p:tgtEl>
                                          <p:spTgt spid="4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1000" fill="hold"/>
                                        <p:tgtEl>
                                          <p:spTgt spid="41"/>
                                        </p:tgtEl>
                                        <p:attrNameLst>
                                          <p:attrName>ppt_w</p:attrName>
                                        </p:attrNameLst>
                                      </p:cBhvr>
                                      <p:tavLst>
                                        <p:tav tm="0">
                                          <p:val>
                                            <p:fltVal val="0"/>
                                          </p:val>
                                        </p:tav>
                                        <p:tav tm="100000">
                                          <p:val>
                                            <p:strVal val="#ppt_w"/>
                                          </p:val>
                                        </p:tav>
                                      </p:tavLst>
                                    </p:anim>
                                    <p:anim calcmode="lin" valueType="num">
                                      <p:cBhvr>
                                        <p:cTn id="74" dur="1000" fill="hold"/>
                                        <p:tgtEl>
                                          <p:spTgt spid="41"/>
                                        </p:tgtEl>
                                        <p:attrNameLst>
                                          <p:attrName>ppt_h</p:attrName>
                                        </p:attrNameLst>
                                      </p:cBhvr>
                                      <p:tavLst>
                                        <p:tav tm="0">
                                          <p:val>
                                            <p:fltVal val="0"/>
                                          </p:val>
                                        </p:tav>
                                        <p:tav tm="100000">
                                          <p:val>
                                            <p:strVal val="#ppt_h"/>
                                          </p:val>
                                        </p:tav>
                                      </p:tavLst>
                                    </p:anim>
                                    <p:anim calcmode="lin" valueType="num">
                                      <p:cBhvr>
                                        <p:cTn id="75" dur="1000" fill="hold"/>
                                        <p:tgtEl>
                                          <p:spTgt spid="41"/>
                                        </p:tgtEl>
                                        <p:attrNameLst>
                                          <p:attrName>style.rotation</p:attrName>
                                        </p:attrNameLst>
                                      </p:cBhvr>
                                      <p:tavLst>
                                        <p:tav tm="0">
                                          <p:val>
                                            <p:fltVal val="90"/>
                                          </p:val>
                                        </p:tav>
                                        <p:tav tm="100000">
                                          <p:val>
                                            <p:fltVal val="0"/>
                                          </p:val>
                                        </p:tav>
                                      </p:tavLst>
                                    </p:anim>
                                    <p:animEffect transition="in" filter="fade">
                                      <p:cBhvr>
                                        <p:cTn id="76" dur="1000"/>
                                        <p:tgtEl>
                                          <p:spTgt spid="41"/>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p:cTn id="79" dur="1000" fill="hold"/>
                                        <p:tgtEl>
                                          <p:spTgt spid="43"/>
                                        </p:tgtEl>
                                        <p:attrNameLst>
                                          <p:attrName>ppt_w</p:attrName>
                                        </p:attrNameLst>
                                      </p:cBhvr>
                                      <p:tavLst>
                                        <p:tav tm="0">
                                          <p:val>
                                            <p:fltVal val="0"/>
                                          </p:val>
                                        </p:tav>
                                        <p:tav tm="100000">
                                          <p:val>
                                            <p:strVal val="#ppt_w"/>
                                          </p:val>
                                        </p:tav>
                                      </p:tavLst>
                                    </p:anim>
                                    <p:anim calcmode="lin" valueType="num">
                                      <p:cBhvr>
                                        <p:cTn id="80" dur="1000" fill="hold"/>
                                        <p:tgtEl>
                                          <p:spTgt spid="43"/>
                                        </p:tgtEl>
                                        <p:attrNameLst>
                                          <p:attrName>ppt_h</p:attrName>
                                        </p:attrNameLst>
                                      </p:cBhvr>
                                      <p:tavLst>
                                        <p:tav tm="0">
                                          <p:val>
                                            <p:fltVal val="0"/>
                                          </p:val>
                                        </p:tav>
                                        <p:tav tm="100000">
                                          <p:val>
                                            <p:strVal val="#ppt_h"/>
                                          </p:val>
                                        </p:tav>
                                      </p:tavLst>
                                    </p:anim>
                                    <p:anim calcmode="lin" valueType="num">
                                      <p:cBhvr>
                                        <p:cTn id="81" dur="1000" fill="hold"/>
                                        <p:tgtEl>
                                          <p:spTgt spid="43"/>
                                        </p:tgtEl>
                                        <p:attrNameLst>
                                          <p:attrName>style.rotation</p:attrName>
                                        </p:attrNameLst>
                                      </p:cBhvr>
                                      <p:tavLst>
                                        <p:tav tm="0">
                                          <p:val>
                                            <p:fltVal val="90"/>
                                          </p:val>
                                        </p:tav>
                                        <p:tav tm="100000">
                                          <p:val>
                                            <p:fltVal val="0"/>
                                          </p:val>
                                        </p:tav>
                                      </p:tavLst>
                                    </p:anim>
                                    <p:animEffect transition="in" filter="fade">
                                      <p:cBhvr>
                                        <p:cTn id="82" dur="1000"/>
                                        <p:tgtEl>
                                          <p:spTgt spid="43"/>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1000" fill="hold"/>
                                        <p:tgtEl>
                                          <p:spTgt spid="44"/>
                                        </p:tgtEl>
                                        <p:attrNameLst>
                                          <p:attrName>ppt_w</p:attrName>
                                        </p:attrNameLst>
                                      </p:cBhvr>
                                      <p:tavLst>
                                        <p:tav tm="0">
                                          <p:val>
                                            <p:fltVal val="0"/>
                                          </p:val>
                                        </p:tav>
                                        <p:tav tm="100000">
                                          <p:val>
                                            <p:strVal val="#ppt_w"/>
                                          </p:val>
                                        </p:tav>
                                      </p:tavLst>
                                    </p:anim>
                                    <p:anim calcmode="lin" valueType="num">
                                      <p:cBhvr>
                                        <p:cTn id="86" dur="1000" fill="hold"/>
                                        <p:tgtEl>
                                          <p:spTgt spid="44"/>
                                        </p:tgtEl>
                                        <p:attrNameLst>
                                          <p:attrName>ppt_h</p:attrName>
                                        </p:attrNameLst>
                                      </p:cBhvr>
                                      <p:tavLst>
                                        <p:tav tm="0">
                                          <p:val>
                                            <p:fltVal val="0"/>
                                          </p:val>
                                        </p:tav>
                                        <p:tav tm="100000">
                                          <p:val>
                                            <p:strVal val="#ppt_h"/>
                                          </p:val>
                                        </p:tav>
                                      </p:tavLst>
                                    </p:anim>
                                    <p:anim calcmode="lin" valueType="num">
                                      <p:cBhvr>
                                        <p:cTn id="87" dur="1000" fill="hold"/>
                                        <p:tgtEl>
                                          <p:spTgt spid="44"/>
                                        </p:tgtEl>
                                        <p:attrNameLst>
                                          <p:attrName>style.rotation</p:attrName>
                                        </p:attrNameLst>
                                      </p:cBhvr>
                                      <p:tavLst>
                                        <p:tav tm="0">
                                          <p:val>
                                            <p:fltVal val="90"/>
                                          </p:val>
                                        </p:tav>
                                        <p:tav tm="100000">
                                          <p:val>
                                            <p:fltVal val="0"/>
                                          </p:val>
                                        </p:tav>
                                      </p:tavLst>
                                    </p:anim>
                                    <p:animEffect transition="in" filter="fade">
                                      <p:cBhvr>
                                        <p:cTn id="88" dur="1000"/>
                                        <p:tgtEl>
                                          <p:spTgt spid="44"/>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 calcmode="lin" valueType="num">
                                      <p:cBhvr>
                                        <p:cTn id="93" dur="1000" fill="hold"/>
                                        <p:tgtEl>
                                          <p:spTgt spid="46"/>
                                        </p:tgtEl>
                                        <p:attrNameLst>
                                          <p:attrName>style.rotation</p:attrName>
                                        </p:attrNameLst>
                                      </p:cBhvr>
                                      <p:tavLst>
                                        <p:tav tm="0">
                                          <p:val>
                                            <p:fltVal val="90"/>
                                          </p:val>
                                        </p:tav>
                                        <p:tav tm="100000">
                                          <p:val>
                                            <p:fltVal val="0"/>
                                          </p:val>
                                        </p:tav>
                                      </p:tavLst>
                                    </p:anim>
                                    <p:animEffect transition="in" filter="fade">
                                      <p:cBhvr>
                                        <p:cTn id="94" dur="1000"/>
                                        <p:tgtEl>
                                          <p:spTgt spid="46"/>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p:cTn id="97" dur="1000" fill="hold"/>
                                        <p:tgtEl>
                                          <p:spTgt spid="58"/>
                                        </p:tgtEl>
                                        <p:attrNameLst>
                                          <p:attrName>ppt_w</p:attrName>
                                        </p:attrNameLst>
                                      </p:cBhvr>
                                      <p:tavLst>
                                        <p:tav tm="0">
                                          <p:val>
                                            <p:fltVal val="0"/>
                                          </p:val>
                                        </p:tav>
                                        <p:tav tm="100000">
                                          <p:val>
                                            <p:strVal val="#ppt_w"/>
                                          </p:val>
                                        </p:tav>
                                      </p:tavLst>
                                    </p:anim>
                                    <p:anim calcmode="lin" valueType="num">
                                      <p:cBhvr>
                                        <p:cTn id="98" dur="1000" fill="hold"/>
                                        <p:tgtEl>
                                          <p:spTgt spid="58"/>
                                        </p:tgtEl>
                                        <p:attrNameLst>
                                          <p:attrName>ppt_h</p:attrName>
                                        </p:attrNameLst>
                                      </p:cBhvr>
                                      <p:tavLst>
                                        <p:tav tm="0">
                                          <p:val>
                                            <p:fltVal val="0"/>
                                          </p:val>
                                        </p:tav>
                                        <p:tav tm="100000">
                                          <p:val>
                                            <p:strVal val="#ppt_h"/>
                                          </p:val>
                                        </p:tav>
                                      </p:tavLst>
                                    </p:anim>
                                    <p:anim calcmode="lin" valueType="num">
                                      <p:cBhvr>
                                        <p:cTn id="99" dur="1000" fill="hold"/>
                                        <p:tgtEl>
                                          <p:spTgt spid="58"/>
                                        </p:tgtEl>
                                        <p:attrNameLst>
                                          <p:attrName>style.rotation</p:attrName>
                                        </p:attrNameLst>
                                      </p:cBhvr>
                                      <p:tavLst>
                                        <p:tav tm="0">
                                          <p:val>
                                            <p:fltVal val="90"/>
                                          </p:val>
                                        </p:tav>
                                        <p:tav tm="100000">
                                          <p:val>
                                            <p:fltVal val="0"/>
                                          </p:val>
                                        </p:tav>
                                      </p:tavLst>
                                    </p:anim>
                                    <p:animEffect transition="in" filter="fade">
                                      <p:cBhvr>
                                        <p:cTn id="100" dur="1000"/>
                                        <p:tgtEl>
                                          <p:spTgt spid="58"/>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p:cTn id="103" dur="1000" fill="hold"/>
                                        <p:tgtEl>
                                          <p:spTgt spid="59"/>
                                        </p:tgtEl>
                                        <p:attrNameLst>
                                          <p:attrName>ppt_w</p:attrName>
                                        </p:attrNameLst>
                                      </p:cBhvr>
                                      <p:tavLst>
                                        <p:tav tm="0">
                                          <p:val>
                                            <p:fltVal val="0"/>
                                          </p:val>
                                        </p:tav>
                                        <p:tav tm="100000">
                                          <p:val>
                                            <p:strVal val="#ppt_w"/>
                                          </p:val>
                                        </p:tav>
                                      </p:tavLst>
                                    </p:anim>
                                    <p:anim calcmode="lin" valueType="num">
                                      <p:cBhvr>
                                        <p:cTn id="104" dur="1000" fill="hold"/>
                                        <p:tgtEl>
                                          <p:spTgt spid="59"/>
                                        </p:tgtEl>
                                        <p:attrNameLst>
                                          <p:attrName>ppt_h</p:attrName>
                                        </p:attrNameLst>
                                      </p:cBhvr>
                                      <p:tavLst>
                                        <p:tav tm="0">
                                          <p:val>
                                            <p:fltVal val="0"/>
                                          </p:val>
                                        </p:tav>
                                        <p:tav tm="100000">
                                          <p:val>
                                            <p:strVal val="#ppt_h"/>
                                          </p:val>
                                        </p:tav>
                                      </p:tavLst>
                                    </p:anim>
                                    <p:anim calcmode="lin" valueType="num">
                                      <p:cBhvr>
                                        <p:cTn id="105" dur="1000" fill="hold"/>
                                        <p:tgtEl>
                                          <p:spTgt spid="59"/>
                                        </p:tgtEl>
                                        <p:attrNameLst>
                                          <p:attrName>style.rotation</p:attrName>
                                        </p:attrNameLst>
                                      </p:cBhvr>
                                      <p:tavLst>
                                        <p:tav tm="0">
                                          <p:val>
                                            <p:fltVal val="90"/>
                                          </p:val>
                                        </p:tav>
                                        <p:tav tm="100000">
                                          <p:val>
                                            <p:fltVal val="0"/>
                                          </p:val>
                                        </p:tav>
                                      </p:tavLst>
                                    </p:anim>
                                    <p:animEffect transition="in" filter="fade">
                                      <p:cBhvr>
                                        <p:cTn id="106" dur="1000"/>
                                        <p:tgtEl>
                                          <p:spTgt spid="59"/>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61"/>
                                        </p:tgtEl>
                                        <p:attrNameLst>
                                          <p:attrName>style.visibility</p:attrName>
                                        </p:attrNameLst>
                                      </p:cBhvr>
                                      <p:to>
                                        <p:strVal val="visible"/>
                                      </p:to>
                                    </p:set>
                                    <p:anim calcmode="lin" valueType="num">
                                      <p:cBhvr>
                                        <p:cTn id="109" dur="1000" fill="hold"/>
                                        <p:tgtEl>
                                          <p:spTgt spid="61"/>
                                        </p:tgtEl>
                                        <p:attrNameLst>
                                          <p:attrName>ppt_w</p:attrName>
                                        </p:attrNameLst>
                                      </p:cBhvr>
                                      <p:tavLst>
                                        <p:tav tm="0">
                                          <p:val>
                                            <p:fltVal val="0"/>
                                          </p:val>
                                        </p:tav>
                                        <p:tav tm="100000">
                                          <p:val>
                                            <p:strVal val="#ppt_w"/>
                                          </p:val>
                                        </p:tav>
                                      </p:tavLst>
                                    </p:anim>
                                    <p:anim calcmode="lin" valueType="num">
                                      <p:cBhvr>
                                        <p:cTn id="110" dur="1000" fill="hold"/>
                                        <p:tgtEl>
                                          <p:spTgt spid="61"/>
                                        </p:tgtEl>
                                        <p:attrNameLst>
                                          <p:attrName>ppt_h</p:attrName>
                                        </p:attrNameLst>
                                      </p:cBhvr>
                                      <p:tavLst>
                                        <p:tav tm="0">
                                          <p:val>
                                            <p:fltVal val="0"/>
                                          </p:val>
                                        </p:tav>
                                        <p:tav tm="100000">
                                          <p:val>
                                            <p:strVal val="#ppt_h"/>
                                          </p:val>
                                        </p:tav>
                                      </p:tavLst>
                                    </p:anim>
                                    <p:anim calcmode="lin" valueType="num">
                                      <p:cBhvr>
                                        <p:cTn id="111" dur="1000" fill="hold"/>
                                        <p:tgtEl>
                                          <p:spTgt spid="61"/>
                                        </p:tgtEl>
                                        <p:attrNameLst>
                                          <p:attrName>style.rotation</p:attrName>
                                        </p:attrNameLst>
                                      </p:cBhvr>
                                      <p:tavLst>
                                        <p:tav tm="0">
                                          <p:val>
                                            <p:fltVal val="90"/>
                                          </p:val>
                                        </p:tav>
                                        <p:tav tm="100000">
                                          <p:val>
                                            <p:fltVal val="0"/>
                                          </p:val>
                                        </p:tav>
                                      </p:tavLst>
                                    </p:anim>
                                    <p:animEffect transition="in" filter="fade">
                                      <p:cBhvr>
                                        <p:cTn id="112" dur="1000"/>
                                        <p:tgtEl>
                                          <p:spTgt spid="61"/>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62"/>
                                        </p:tgtEl>
                                        <p:attrNameLst>
                                          <p:attrName>style.visibility</p:attrName>
                                        </p:attrNameLst>
                                      </p:cBhvr>
                                      <p:to>
                                        <p:strVal val="visible"/>
                                      </p:to>
                                    </p:set>
                                    <p:anim calcmode="lin" valueType="num">
                                      <p:cBhvr>
                                        <p:cTn id="115" dur="1000" fill="hold"/>
                                        <p:tgtEl>
                                          <p:spTgt spid="62"/>
                                        </p:tgtEl>
                                        <p:attrNameLst>
                                          <p:attrName>ppt_w</p:attrName>
                                        </p:attrNameLst>
                                      </p:cBhvr>
                                      <p:tavLst>
                                        <p:tav tm="0">
                                          <p:val>
                                            <p:fltVal val="0"/>
                                          </p:val>
                                        </p:tav>
                                        <p:tav tm="100000">
                                          <p:val>
                                            <p:strVal val="#ppt_w"/>
                                          </p:val>
                                        </p:tav>
                                      </p:tavLst>
                                    </p:anim>
                                    <p:anim calcmode="lin" valueType="num">
                                      <p:cBhvr>
                                        <p:cTn id="116" dur="1000" fill="hold"/>
                                        <p:tgtEl>
                                          <p:spTgt spid="62"/>
                                        </p:tgtEl>
                                        <p:attrNameLst>
                                          <p:attrName>ppt_h</p:attrName>
                                        </p:attrNameLst>
                                      </p:cBhvr>
                                      <p:tavLst>
                                        <p:tav tm="0">
                                          <p:val>
                                            <p:fltVal val="0"/>
                                          </p:val>
                                        </p:tav>
                                        <p:tav tm="100000">
                                          <p:val>
                                            <p:strVal val="#ppt_h"/>
                                          </p:val>
                                        </p:tav>
                                      </p:tavLst>
                                    </p:anim>
                                    <p:anim calcmode="lin" valueType="num">
                                      <p:cBhvr>
                                        <p:cTn id="117" dur="1000" fill="hold"/>
                                        <p:tgtEl>
                                          <p:spTgt spid="62"/>
                                        </p:tgtEl>
                                        <p:attrNameLst>
                                          <p:attrName>style.rotation</p:attrName>
                                        </p:attrNameLst>
                                      </p:cBhvr>
                                      <p:tavLst>
                                        <p:tav tm="0">
                                          <p:val>
                                            <p:fltVal val="90"/>
                                          </p:val>
                                        </p:tav>
                                        <p:tav tm="100000">
                                          <p:val>
                                            <p:fltVal val="0"/>
                                          </p:val>
                                        </p:tav>
                                      </p:tavLst>
                                    </p:anim>
                                    <p:animEffect transition="in" filter="fade">
                                      <p:cBhvr>
                                        <p:cTn id="118" dur="1000"/>
                                        <p:tgtEl>
                                          <p:spTgt spid="62"/>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anim calcmode="lin" valueType="num">
                                      <p:cBhvr>
                                        <p:cTn id="121" dur="1000" fill="hold"/>
                                        <p:tgtEl>
                                          <p:spTgt spid="63"/>
                                        </p:tgtEl>
                                        <p:attrNameLst>
                                          <p:attrName>ppt_w</p:attrName>
                                        </p:attrNameLst>
                                      </p:cBhvr>
                                      <p:tavLst>
                                        <p:tav tm="0">
                                          <p:val>
                                            <p:fltVal val="0"/>
                                          </p:val>
                                        </p:tav>
                                        <p:tav tm="100000">
                                          <p:val>
                                            <p:strVal val="#ppt_w"/>
                                          </p:val>
                                        </p:tav>
                                      </p:tavLst>
                                    </p:anim>
                                    <p:anim calcmode="lin" valueType="num">
                                      <p:cBhvr>
                                        <p:cTn id="122" dur="1000" fill="hold"/>
                                        <p:tgtEl>
                                          <p:spTgt spid="63"/>
                                        </p:tgtEl>
                                        <p:attrNameLst>
                                          <p:attrName>ppt_h</p:attrName>
                                        </p:attrNameLst>
                                      </p:cBhvr>
                                      <p:tavLst>
                                        <p:tav tm="0">
                                          <p:val>
                                            <p:fltVal val="0"/>
                                          </p:val>
                                        </p:tav>
                                        <p:tav tm="100000">
                                          <p:val>
                                            <p:strVal val="#ppt_h"/>
                                          </p:val>
                                        </p:tav>
                                      </p:tavLst>
                                    </p:anim>
                                    <p:anim calcmode="lin" valueType="num">
                                      <p:cBhvr>
                                        <p:cTn id="123" dur="1000" fill="hold"/>
                                        <p:tgtEl>
                                          <p:spTgt spid="63"/>
                                        </p:tgtEl>
                                        <p:attrNameLst>
                                          <p:attrName>style.rotation</p:attrName>
                                        </p:attrNameLst>
                                      </p:cBhvr>
                                      <p:tavLst>
                                        <p:tav tm="0">
                                          <p:val>
                                            <p:fltVal val="90"/>
                                          </p:val>
                                        </p:tav>
                                        <p:tav tm="100000">
                                          <p:val>
                                            <p:fltVal val="0"/>
                                          </p:val>
                                        </p:tav>
                                      </p:tavLst>
                                    </p:anim>
                                    <p:animEffect transition="in" filter="fade">
                                      <p:cBhvr>
                                        <p:cTn id="124" dur="1000"/>
                                        <p:tgtEl>
                                          <p:spTgt spid="6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1000" fill="hold"/>
                                        <p:tgtEl>
                                          <p:spTgt spid="64"/>
                                        </p:tgtEl>
                                        <p:attrNameLst>
                                          <p:attrName>ppt_w</p:attrName>
                                        </p:attrNameLst>
                                      </p:cBhvr>
                                      <p:tavLst>
                                        <p:tav tm="0">
                                          <p:val>
                                            <p:fltVal val="0"/>
                                          </p:val>
                                        </p:tav>
                                        <p:tav tm="100000">
                                          <p:val>
                                            <p:strVal val="#ppt_w"/>
                                          </p:val>
                                        </p:tav>
                                      </p:tavLst>
                                    </p:anim>
                                    <p:anim calcmode="lin" valueType="num">
                                      <p:cBhvr>
                                        <p:cTn id="128" dur="1000" fill="hold"/>
                                        <p:tgtEl>
                                          <p:spTgt spid="64"/>
                                        </p:tgtEl>
                                        <p:attrNameLst>
                                          <p:attrName>ppt_h</p:attrName>
                                        </p:attrNameLst>
                                      </p:cBhvr>
                                      <p:tavLst>
                                        <p:tav tm="0">
                                          <p:val>
                                            <p:fltVal val="0"/>
                                          </p:val>
                                        </p:tav>
                                        <p:tav tm="100000">
                                          <p:val>
                                            <p:strVal val="#ppt_h"/>
                                          </p:val>
                                        </p:tav>
                                      </p:tavLst>
                                    </p:anim>
                                    <p:anim calcmode="lin" valueType="num">
                                      <p:cBhvr>
                                        <p:cTn id="129" dur="1000" fill="hold"/>
                                        <p:tgtEl>
                                          <p:spTgt spid="64"/>
                                        </p:tgtEl>
                                        <p:attrNameLst>
                                          <p:attrName>style.rotation</p:attrName>
                                        </p:attrNameLst>
                                      </p:cBhvr>
                                      <p:tavLst>
                                        <p:tav tm="0">
                                          <p:val>
                                            <p:fltVal val="90"/>
                                          </p:val>
                                        </p:tav>
                                        <p:tav tm="100000">
                                          <p:val>
                                            <p:fltVal val="0"/>
                                          </p:val>
                                        </p:tav>
                                      </p:tavLst>
                                    </p:anim>
                                    <p:animEffect transition="in" filter="fade">
                                      <p:cBhvr>
                                        <p:cTn id="130" dur="1000"/>
                                        <p:tgtEl>
                                          <p:spTgt spid="64"/>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66"/>
                                        </p:tgtEl>
                                        <p:attrNameLst>
                                          <p:attrName>style.visibility</p:attrName>
                                        </p:attrNameLst>
                                      </p:cBhvr>
                                      <p:to>
                                        <p:strVal val="visible"/>
                                      </p:to>
                                    </p:set>
                                    <p:anim calcmode="lin" valueType="num">
                                      <p:cBhvr>
                                        <p:cTn id="133" dur="1000" fill="hold"/>
                                        <p:tgtEl>
                                          <p:spTgt spid="66"/>
                                        </p:tgtEl>
                                        <p:attrNameLst>
                                          <p:attrName>ppt_w</p:attrName>
                                        </p:attrNameLst>
                                      </p:cBhvr>
                                      <p:tavLst>
                                        <p:tav tm="0">
                                          <p:val>
                                            <p:fltVal val="0"/>
                                          </p:val>
                                        </p:tav>
                                        <p:tav tm="100000">
                                          <p:val>
                                            <p:strVal val="#ppt_w"/>
                                          </p:val>
                                        </p:tav>
                                      </p:tavLst>
                                    </p:anim>
                                    <p:anim calcmode="lin" valueType="num">
                                      <p:cBhvr>
                                        <p:cTn id="134" dur="1000" fill="hold"/>
                                        <p:tgtEl>
                                          <p:spTgt spid="66"/>
                                        </p:tgtEl>
                                        <p:attrNameLst>
                                          <p:attrName>ppt_h</p:attrName>
                                        </p:attrNameLst>
                                      </p:cBhvr>
                                      <p:tavLst>
                                        <p:tav tm="0">
                                          <p:val>
                                            <p:fltVal val="0"/>
                                          </p:val>
                                        </p:tav>
                                        <p:tav tm="100000">
                                          <p:val>
                                            <p:strVal val="#ppt_h"/>
                                          </p:val>
                                        </p:tav>
                                      </p:tavLst>
                                    </p:anim>
                                    <p:anim calcmode="lin" valueType="num">
                                      <p:cBhvr>
                                        <p:cTn id="135" dur="1000" fill="hold"/>
                                        <p:tgtEl>
                                          <p:spTgt spid="66"/>
                                        </p:tgtEl>
                                        <p:attrNameLst>
                                          <p:attrName>style.rotation</p:attrName>
                                        </p:attrNameLst>
                                      </p:cBhvr>
                                      <p:tavLst>
                                        <p:tav tm="0">
                                          <p:val>
                                            <p:fltVal val="90"/>
                                          </p:val>
                                        </p:tav>
                                        <p:tav tm="100000">
                                          <p:val>
                                            <p:fltVal val="0"/>
                                          </p:val>
                                        </p:tav>
                                      </p:tavLst>
                                    </p:anim>
                                    <p:animEffect transition="in" filter="fade">
                                      <p:cBhvr>
                                        <p:cTn id="136" dur="1000"/>
                                        <p:tgtEl>
                                          <p:spTgt spid="66"/>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67"/>
                                        </p:tgtEl>
                                        <p:attrNameLst>
                                          <p:attrName>style.visibility</p:attrName>
                                        </p:attrNameLst>
                                      </p:cBhvr>
                                      <p:to>
                                        <p:strVal val="visible"/>
                                      </p:to>
                                    </p:set>
                                    <p:anim calcmode="lin" valueType="num">
                                      <p:cBhvr>
                                        <p:cTn id="139" dur="1000" fill="hold"/>
                                        <p:tgtEl>
                                          <p:spTgt spid="67"/>
                                        </p:tgtEl>
                                        <p:attrNameLst>
                                          <p:attrName>ppt_w</p:attrName>
                                        </p:attrNameLst>
                                      </p:cBhvr>
                                      <p:tavLst>
                                        <p:tav tm="0">
                                          <p:val>
                                            <p:fltVal val="0"/>
                                          </p:val>
                                        </p:tav>
                                        <p:tav tm="100000">
                                          <p:val>
                                            <p:strVal val="#ppt_w"/>
                                          </p:val>
                                        </p:tav>
                                      </p:tavLst>
                                    </p:anim>
                                    <p:anim calcmode="lin" valueType="num">
                                      <p:cBhvr>
                                        <p:cTn id="140" dur="1000" fill="hold"/>
                                        <p:tgtEl>
                                          <p:spTgt spid="67"/>
                                        </p:tgtEl>
                                        <p:attrNameLst>
                                          <p:attrName>ppt_h</p:attrName>
                                        </p:attrNameLst>
                                      </p:cBhvr>
                                      <p:tavLst>
                                        <p:tav tm="0">
                                          <p:val>
                                            <p:fltVal val="0"/>
                                          </p:val>
                                        </p:tav>
                                        <p:tav tm="100000">
                                          <p:val>
                                            <p:strVal val="#ppt_h"/>
                                          </p:val>
                                        </p:tav>
                                      </p:tavLst>
                                    </p:anim>
                                    <p:anim calcmode="lin" valueType="num">
                                      <p:cBhvr>
                                        <p:cTn id="141" dur="1000" fill="hold"/>
                                        <p:tgtEl>
                                          <p:spTgt spid="67"/>
                                        </p:tgtEl>
                                        <p:attrNameLst>
                                          <p:attrName>style.rotation</p:attrName>
                                        </p:attrNameLst>
                                      </p:cBhvr>
                                      <p:tavLst>
                                        <p:tav tm="0">
                                          <p:val>
                                            <p:fltVal val="90"/>
                                          </p:val>
                                        </p:tav>
                                        <p:tav tm="100000">
                                          <p:val>
                                            <p:fltVal val="0"/>
                                          </p:val>
                                        </p:tav>
                                      </p:tavLst>
                                    </p:anim>
                                    <p:animEffect transition="in" filter="fade">
                                      <p:cBhvr>
                                        <p:cTn id="142" dur="1000"/>
                                        <p:tgtEl>
                                          <p:spTgt spid="67"/>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68"/>
                                        </p:tgtEl>
                                        <p:attrNameLst>
                                          <p:attrName>style.visibility</p:attrName>
                                        </p:attrNameLst>
                                      </p:cBhvr>
                                      <p:to>
                                        <p:strVal val="visible"/>
                                      </p:to>
                                    </p:set>
                                    <p:anim calcmode="lin" valueType="num">
                                      <p:cBhvr>
                                        <p:cTn id="145" dur="1000" fill="hold"/>
                                        <p:tgtEl>
                                          <p:spTgt spid="68"/>
                                        </p:tgtEl>
                                        <p:attrNameLst>
                                          <p:attrName>ppt_w</p:attrName>
                                        </p:attrNameLst>
                                      </p:cBhvr>
                                      <p:tavLst>
                                        <p:tav tm="0">
                                          <p:val>
                                            <p:fltVal val="0"/>
                                          </p:val>
                                        </p:tav>
                                        <p:tav tm="100000">
                                          <p:val>
                                            <p:strVal val="#ppt_w"/>
                                          </p:val>
                                        </p:tav>
                                      </p:tavLst>
                                    </p:anim>
                                    <p:anim calcmode="lin" valueType="num">
                                      <p:cBhvr>
                                        <p:cTn id="146" dur="1000" fill="hold"/>
                                        <p:tgtEl>
                                          <p:spTgt spid="68"/>
                                        </p:tgtEl>
                                        <p:attrNameLst>
                                          <p:attrName>ppt_h</p:attrName>
                                        </p:attrNameLst>
                                      </p:cBhvr>
                                      <p:tavLst>
                                        <p:tav tm="0">
                                          <p:val>
                                            <p:fltVal val="0"/>
                                          </p:val>
                                        </p:tav>
                                        <p:tav tm="100000">
                                          <p:val>
                                            <p:strVal val="#ppt_h"/>
                                          </p:val>
                                        </p:tav>
                                      </p:tavLst>
                                    </p:anim>
                                    <p:anim calcmode="lin" valueType="num">
                                      <p:cBhvr>
                                        <p:cTn id="147" dur="1000" fill="hold"/>
                                        <p:tgtEl>
                                          <p:spTgt spid="68"/>
                                        </p:tgtEl>
                                        <p:attrNameLst>
                                          <p:attrName>style.rotation</p:attrName>
                                        </p:attrNameLst>
                                      </p:cBhvr>
                                      <p:tavLst>
                                        <p:tav tm="0">
                                          <p:val>
                                            <p:fltVal val="90"/>
                                          </p:val>
                                        </p:tav>
                                        <p:tav tm="100000">
                                          <p:val>
                                            <p:fltVal val="0"/>
                                          </p:val>
                                        </p:tav>
                                      </p:tavLst>
                                    </p:anim>
                                    <p:animEffect transition="in" filter="fade">
                                      <p:cBhvr>
                                        <p:cTn id="148" dur="1000"/>
                                        <p:tgtEl>
                                          <p:spTgt spid="68"/>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83"/>
                                        </p:tgtEl>
                                        <p:attrNameLst>
                                          <p:attrName>style.visibility</p:attrName>
                                        </p:attrNameLst>
                                      </p:cBhvr>
                                      <p:to>
                                        <p:strVal val="visible"/>
                                      </p:to>
                                    </p:set>
                                    <p:anim calcmode="lin" valueType="num">
                                      <p:cBhvr>
                                        <p:cTn id="151" dur="1000" fill="hold"/>
                                        <p:tgtEl>
                                          <p:spTgt spid="83"/>
                                        </p:tgtEl>
                                        <p:attrNameLst>
                                          <p:attrName>ppt_w</p:attrName>
                                        </p:attrNameLst>
                                      </p:cBhvr>
                                      <p:tavLst>
                                        <p:tav tm="0">
                                          <p:val>
                                            <p:fltVal val="0"/>
                                          </p:val>
                                        </p:tav>
                                        <p:tav tm="100000">
                                          <p:val>
                                            <p:strVal val="#ppt_w"/>
                                          </p:val>
                                        </p:tav>
                                      </p:tavLst>
                                    </p:anim>
                                    <p:anim calcmode="lin" valueType="num">
                                      <p:cBhvr>
                                        <p:cTn id="152" dur="1000" fill="hold"/>
                                        <p:tgtEl>
                                          <p:spTgt spid="83"/>
                                        </p:tgtEl>
                                        <p:attrNameLst>
                                          <p:attrName>ppt_h</p:attrName>
                                        </p:attrNameLst>
                                      </p:cBhvr>
                                      <p:tavLst>
                                        <p:tav tm="0">
                                          <p:val>
                                            <p:fltVal val="0"/>
                                          </p:val>
                                        </p:tav>
                                        <p:tav tm="100000">
                                          <p:val>
                                            <p:strVal val="#ppt_h"/>
                                          </p:val>
                                        </p:tav>
                                      </p:tavLst>
                                    </p:anim>
                                    <p:anim calcmode="lin" valueType="num">
                                      <p:cBhvr>
                                        <p:cTn id="153" dur="1000" fill="hold"/>
                                        <p:tgtEl>
                                          <p:spTgt spid="83"/>
                                        </p:tgtEl>
                                        <p:attrNameLst>
                                          <p:attrName>style.rotation</p:attrName>
                                        </p:attrNameLst>
                                      </p:cBhvr>
                                      <p:tavLst>
                                        <p:tav tm="0">
                                          <p:val>
                                            <p:fltVal val="90"/>
                                          </p:val>
                                        </p:tav>
                                        <p:tav tm="100000">
                                          <p:val>
                                            <p:fltVal val="0"/>
                                          </p:val>
                                        </p:tav>
                                      </p:tavLst>
                                    </p:anim>
                                    <p:animEffect transition="in" filter="fade">
                                      <p:cBhvr>
                                        <p:cTn id="154" dur="1000"/>
                                        <p:tgtEl>
                                          <p:spTgt spid="8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84"/>
                                        </p:tgtEl>
                                        <p:attrNameLst>
                                          <p:attrName>style.visibility</p:attrName>
                                        </p:attrNameLst>
                                      </p:cBhvr>
                                      <p:to>
                                        <p:strVal val="visible"/>
                                      </p:to>
                                    </p:set>
                                    <p:anim calcmode="lin" valueType="num">
                                      <p:cBhvr>
                                        <p:cTn id="157" dur="1000" fill="hold"/>
                                        <p:tgtEl>
                                          <p:spTgt spid="84"/>
                                        </p:tgtEl>
                                        <p:attrNameLst>
                                          <p:attrName>ppt_w</p:attrName>
                                        </p:attrNameLst>
                                      </p:cBhvr>
                                      <p:tavLst>
                                        <p:tav tm="0">
                                          <p:val>
                                            <p:fltVal val="0"/>
                                          </p:val>
                                        </p:tav>
                                        <p:tav tm="100000">
                                          <p:val>
                                            <p:strVal val="#ppt_w"/>
                                          </p:val>
                                        </p:tav>
                                      </p:tavLst>
                                    </p:anim>
                                    <p:anim calcmode="lin" valueType="num">
                                      <p:cBhvr>
                                        <p:cTn id="158" dur="1000" fill="hold"/>
                                        <p:tgtEl>
                                          <p:spTgt spid="84"/>
                                        </p:tgtEl>
                                        <p:attrNameLst>
                                          <p:attrName>ppt_h</p:attrName>
                                        </p:attrNameLst>
                                      </p:cBhvr>
                                      <p:tavLst>
                                        <p:tav tm="0">
                                          <p:val>
                                            <p:fltVal val="0"/>
                                          </p:val>
                                        </p:tav>
                                        <p:tav tm="100000">
                                          <p:val>
                                            <p:strVal val="#ppt_h"/>
                                          </p:val>
                                        </p:tav>
                                      </p:tavLst>
                                    </p:anim>
                                    <p:anim calcmode="lin" valueType="num">
                                      <p:cBhvr>
                                        <p:cTn id="159" dur="1000" fill="hold"/>
                                        <p:tgtEl>
                                          <p:spTgt spid="84"/>
                                        </p:tgtEl>
                                        <p:attrNameLst>
                                          <p:attrName>style.rotation</p:attrName>
                                        </p:attrNameLst>
                                      </p:cBhvr>
                                      <p:tavLst>
                                        <p:tav tm="0">
                                          <p:val>
                                            <p:fltVal val="90"/>
                                          </p:val>
                                        </p:tav>
                                        <p:tav tm="100000">
                                          <p:val>
                                            <p:fltVal val="0"/>
                                          </p:val>
                                        </p:tav>
                                      </p:tavLst>
                                    </p:anim>
                                    <p:animEffect transition="in" filter="fade">
                                      <p:cBhvr>
                                        <p:cTn id="160" dur="1000"/>
                                        <p:tgtEl>
                                          <p:spTgt spid="84"/>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85"/>
                                        </p:tgtEl>
                                        <p:attrNameLst>
                                          <p:attrName>style.visibility</p:attrName>
                                        </p:attrNameLst>
                                      </p:cBhvr>
                                      <p:to>
                                        <p:strVal val="visible"/>
                                      </p:to>
                                    </p:set>
                                    <p:anim calcmode="lin" valueType="num">
                                      <p:cBhvr>
                                        <p:cTn id="163" dur="1000" fill="hold"/>
                                        <p:tgtEl>
                                          <p:spTgt spid="85"/>
                                        </p:tgtEl>
                                        <p:attrNameLst>
                                          <p:attrName>ppt_w</p:attrName>
                                        </p:attrNameLst>
                                      </p:cBhvr>
                                      <p:tavLst>
                                        <p:tav tm="0">
                                          <p:val>
                                            <p:fltVal val="0"/>
                                          </p:val>
                                        </p:tav>
                                        <p:tav tm="100000">
                                          <p:val>
                                            <p:strVal val="#ppt_w"/>
                                          </p:val>
                                        </p:tav>
                                      </p:tavLst>
                                    </p:anim>
                                    <p:anim calcmode="lin" valueType="num">
                                      <p:cBhvr>
                                        <p:cTn id="164" dur="1000" fill="hold"/>
                                        <p:tgtEl>
                                          <p:spTgt spid="85"/>
                                        </p:tgtEl>
                                        <p:attrNameLst>
                                          <p:attrName>ppt_h</p:attrName>
                                        </p:attrNameLst>
                                      </p:cBhvr>
                                      <p:tavLst>
                                        <p:tav tm="0">
                                          <p:val>
                                            <p:fltVal val="0"/>
                                          </p:val>
                                        </p:tav>
                                        <p:tav tm="100000">
                                          <p:val>
                                            <p:strVal val="#ppt_h"/>
                                          </p:val>
                                        </p:tav>
                                      </p:tavLst>
                                    </p:anim>
                                    <p:anim calcmode="lin" valueType="num">
                                      <p:cBhvr>
                                        <p:cTn id="165" dur="1000" fill="hold"/>
                                        <p:tgtEl>
                                          <p:spTgt spid="85"/>
                                        </p:tgtEl>
                                        <p:attrNameLst>
                                          <p:attrName>style.rotation</p:attrName>
                                        </p:attrNameLst>
                                      </p:cBhvr>
                                      <p:tavLst>
                                        <p:tav tm="0">
                                          <p:val>
                                            <p:fltVal val="90"/>
                                          </p:val>
                                        </p:tav>
                                        <p:tav tm="100000">
                                          <p:val>
                                            <p:fltVal val="0"/>
                                          </p:val>
                                        </p:tav>
                                      </p:tavLst>
                                    </p:anim>
                                    <p:animEffect transition="in" filter="fade">
                                      <p:cBhvr>
                                        <p:cTn id="166" dur="1000"/>
                                        <p:tgtEl>
                                          <p:spTgt spid="85"/>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86"/>
                                        </p:tgtEl>
                                        <p:attrNameLst>
                                          <p:attrName>style.visibility</p:attrName>
                                        </p:attrNameLst>
                                      </p:cBhvr>
                                      <p:to>
                                        <p:strVal val="visible"/>
                                      </p:to>
                                    </p:set>
                                    <p:anim calcmode="lin" valueType="num">
                                      <p:cBhvr>
                                        <p:cTn id="169" dur="1000" fill="hold"/>
                                        <p:tgtEl>
                                          <p:spTgt spid="86"/>
                                        </p:tgtEl>
                                        <p:attrNameLst>
                                          <p:attrName>ppt_w</p:attrName>
                                        </p:attrNameLst>
                                      </p:cBhvr>
                                      <p:tavLst>
                                        <p:tav tm="0">
                                          <p:val>
                                            <p:fltVal val="0"/>
                                          </p:val>
                                        </p:tav>
                                        <p:tav tm="100000">
                                          <p:val>
                                            <p:strVal val="#ppt_w"/>
                                          </p:val>
                                        </p:tav>
                                      </p:tavLst>
                                    </p:anim>
                                    <p:anim calcmode="lin" valueType="num">
                                      <p:cBhvr>
                                        <p:cTn id="170" dur="1000" fill="hold"/>
                                        <p:tgtEl>
                                          <p:spTgt spid="86"/>
                                        </p:tgtEl>
                                        <p:attrNameLst>
                                          <p:attrName>ppt_h</p:attrName>
                                        </p:attrNameLst>
                                      </p:cBhvr>
                                      <p:tavLst>
                                        <p:tav tm="0">
                                          <p:val>
                                            <p:fltVal val="0"/>
                                          </p:val>
                                        </p:tav>
                                        <p:tav tm="100000">
                                          <p:val>
                                            <p:strVal val="#ppt_h"/>
                                          </p:val>
                                        </p:tav>
                                      </p:tavLst>
                                    </p:anim>
                                    <p:anim calcmode="lin" valueType="num">
                                      <p:cBhvr>
                                        <p:cTn id="171" dur="1000" fill="hold"/>
                                        <p:tgtEl>
                                          <p:spTgt spid="86"/>
                                        </p:tgtEl>
                                        <p:attrNameLst>
                                          <p:attrName>style.rotation</p:attrName>
                                        </p:attrNameLst>
                                      </p:cBhvr>
                                      <p:tavLst>
                                        <p:tav tm="0">
                                          <p:val>
                                            <p:fltVal val="90"/>
                                          </p:val>
                                        </p:tav>
                                        <p:tav tm="100000">
                                          <p:val>
                                            <p:fltVal val="0"/>
                                          </p:val>
                                        </p:tav>
                                      </p:tavLst>
                                    </p:anim>
                                    <p:animEffect transition="in" filter="fade">
                                      <p:cBhvr>
                                        <p:cTn id="172" dur="1000"/>
                                        <p:tgtEl>
                                          <p:spTgt spid="86"/>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87"/>
                                        </p:tgtEl>
                                        <p:attrNameLst>
                                          <p:attrName>style.visibility</p:attrName>
                                        </p:attrNameLst>
                                      </p:cBhvr>
                                      <p:to>
                                        <p:strVal val="visible"/>
                                      </p:to>
                                    </p:set>
                                    <p:anim calcmode="lin" valueType="num">
                                      <p:cBhvr>
                                        <p:cTn id="175" dur="1000" fill="hold"/>
                                        <p:tgtEl>
                                          <p:spTgt spid="87"/>
                                        </p:tgtEl>
                                        <p:attrNameLst>
                                          <p:attrName>ppt_w</p:attrName>
                                        </p:attrNameLst>
                                      </p:cBhvr>
                                      <p:tavLst>
                                        <p:tav tm="0">
                                          <p:val>
                                            <p:fltVal val="0"/>
                                          </p:val>
                                        </p:tav>
                                        <p:tav tm="100000">
                                          <p:val>
                                            <p:strVal val="#ppt_w"/>
                                          </p:val>
                                        </p:tav>
                                      </p:tavLst>
                                    </p:anim>
                                    <p:anim calcmode="lin" valueType="num">
                                      <p:cBhvr>
                                        <p:cTn id="176" dur="1000" fill="hold"/>
                                        <p:tgtEl>
                                          <p:spTgt spid="87"/>
                                        </p:tgtEl>
                                        <p:attrNameLst>
                                          <p:attrName>ppt_h</p:attrName>
                                        </p:attrNameLst>
                                      </p:cBhvr>
                                      <p:tavLst>
                                        <p:tav tm="0">
                                          <p:val>
                                            <p:fltVal val="0"/>
                                          </p:val>
                                        </p:tav>
                                        <p:tav tm="100000">
                                          <p:val>
                                            <p:strVal val="#ppt_h"/>
                                          </p:val>
                                        </p:tav>
                                      </p:tavLst>
                                    </p:anim>
                                    <p:anim calcmode="lin" valueType="num">
                                      <p:cBhvr>
                                        <p:cTn id="177" dur="1000" fill="hold"/>
                                        <p:tgtEl>
                                          <p:spTgt spid="87"/>
                                        </p:tgtEl>
                                        <p:attrNameLst>
                                          <p:attrName>style.rotation</p:attrName>
                                        </p:attrNameLst>
                                      </p:cBhvr>
                                      <p:tavLst>
                                        <p:tav tm="0">
                                          <p:val>
                                            <p:fltVal val="90"/>
                                          </p:val>
                                        </p:tav>
                                        <p:tav tm="100000">
                                          <p:val>
                                            <p:fltVal val="0"/>
                                          </p:val>
                                        </p:tav>
                                      </p:tavLst>
                                    </p:anim>
                                    <p:animEffect transition="in" filter="fade">
                                      <p:cBhvr>
                                        <p:cTn id="178" dur="1000"/>
                                        <p:tgtEl>
                                          <p:spTgt spid="87"/>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1000" fill="hold"/>
                                        <p:tgtEl>
                                          <p:spTgt spid="88"/>
                                        </p:tgtEl>
                                        <p:attrNameLst>
                                          <p:attrName>ppt_w</p:attrName>
                                        </p:attrNameLst>
                                      </p:cBhvr>
                                      <p:tavLst>
                                        <p:tav tm="0">
                                          <p:val>
                                            <p:fltVal val="0"/>
                                          </p:val>
                                        </p:tav>
                                        <p:tav tm="100000">
                                          <p:val>
                                            <p:strVal val="#ppt_w"/>
                                          </p:val>
                                        </p:tav>
                                      </p:tavLst>
                                    </p:anim>
                                    <p:anim calcmode="lin" valueType="num">
                                      <p:cBhvr>
                                        <p:cTn id="182" dur="1000" fill="hold"/>
                                        <p:tgtEl>
                                          <p:spTgt spid="88"/>
                                        </p:tgtEl>
                                        <p:attrNameLst>
                                          <p:attrName>ppt_h</p:attrName>
                                        </p:attrNameLst>
                                      </p:cBhvr>
                                      <p:tavLst>
                                        <p:tav tm="0">
                                          <p:val>
                                            <p:fltVal val="0"/>
                                          </p:val>
                                        </p:tav>
                                        <p:tav tm="100000">
                                          <p:val>
                                            <p:strVal val="#ppt_h"/>
                                          </p:val>
                                        </p:tav>
                                      </p:tavLst>
                                    </p:anim>
                                    <p:anim calcmode="lin" valueType="num">
                                      <p:cBhvr>
                                        <p:cTn id="183" dur="1000" fill="hold"/>
                                        <p:tgtEl>
                                          <p:spTgt spid="88"/>
                                        </p:tgtEl>
                                        <p:attrNameLst>
                                          <p:attrName>style.rotation</p:attrName>
                                        </p:attrNameLst>
                                      </p:cBhvr>
                                      <p:tavLst>
                                        <p:tav tm="0">
                                          <p:val>
                                            <p:fltVal val="90"/>
                                          </p:val>
                                        </p:tav>
                                        <p:tav tm="100000">
                                          <p:val>
                                            <p:fltVal val="0"/>
                                          </p:val>
                                        </p:tav>
                                      </p:tavLst>
                                    </p:anim>
                                    <p:animEffect transition="in" filter="fade">
                                      <p:cBhvr>
                                        <p:cTn id="184" dur="1000"/>
                                        <p:tgtEl>
                                          <p:spTgt spid="88"/>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89"/>
                                        </p:tgtEl>
                                        <p:attrNameLst>
                                          <p:attrName>style.visibility</p:attrName>
                                        </p:attrNameLst>
                                      </p:cBhvr>
                                      <p:to>
                                        <p:strVal val="visible"/>
                                      </p:to>
                                    </p:set>
                                    <p:anim calcmode="lin" valueType="num">
                                      <p:cBhvr>
                                        <p:cTn id="187" dur="1000" fill="hold"/>
                                        <p:tgtEl>
                                          <p:spTgt spid="89"/>
                                        </p:tgtEl>
                                        <p:attrNameLst>
                                          <p:attrName>ppt_w</p:attrName>
                                        </p:attrNameLst>
                                      </p:cBhvr>
                                      <p:tavLst>
                                        <p:tav tm="0">
                                          <p:val>
                                            <p:fltVal val="0"/>
                                          </p:val>
                                        </p:tav>
                                        <p:tav tm="100000">
                                          <p:val>
                                            <p:strVal val="#ppt_w"/>
                                          </p:val>
                                        </p:tav>
                                      </p:tavLst>
                                    </p:anim>
                                    <p:anim calcmode="lin" valueType="num">
                                      <p:cBhvr>
                                        <p:cTn id="188" dur="1000" fill="hold"/>
                                        <p:tgtEl>
                                          <p:spTgt spid="89"/>
                                        </p:tgtEl>
                                        <p:attrNameLst>
                                          <p:attrName>ppt_h</p:attrName>
                                        </p:attrNameLst>
                                      </p:cBhvr>
                                      <p:tavLst>
                                        <p:tav tm="0">
                                          <p:val>
                                            <p:fltVal val="0"/>
                                          </p:val>
                                        </p:tav>
                                        <p:tav tm="100000">
                                          <p:val>
                                            <p:strVal val="#ppt_h"/>
                                          </p:val>
                                        </p:tav>
                                      </p:tavLst>
                                    </p:anim>
                                    <p:anim calcmode="lin" valueType="num">
                                      <p:cBhvr>
                                        <p:cTn id="189" dur="1000" fill="hold"/>
                                        <p:tgtEl>
                                          <p:spTgt spid="89"/>
                                        </p:tgtEl>
                                        <p:attrNameLst>
                                          <p:attrName>style.rotation</p:attrName>
                                        </p:attrNameLst>
                                      </p:cBhvr>
                                      <p:tavLst>
                                        <p:tav tm="0">
                                          <p:val>
                                            <p:fltVal val="90"/>
                                          </p:val>
                                        </p:tav>
                                        <p:tav tm="100000">
                                          <p:val>
                                            <p:fltVal val="0"/>
                                          </p:val>
                                        </p:tav>
                                      </p:tavLst>
                                    </p:anim>
                                    <p:animEffect transition="in" filter="fade">
                                      <p:cBhvr>
                                        <p:cTn id="190" dur="1000"/>
                                        <p:tgtEl>
                                          <p:spTgt spid="89"/>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90"/>
                                        </p:tgtEl>
                                        <p:attrNameLst>
                                          <p:attrName>style.visibility</p:attrName>
                                        </p:attrNameLst>
                                      </p:cBhvr>
                                      <p:to>
                                        <p:strVal val="visible"/>
                                      </p:to>
                                    </p:set>
                                    <p:anim calcmode="lin" valueType="num">
                                      <p:cBhvr>
                                        <p:cTn id="193" dur="1000" fill="hold"/>
                                        <p:tgtEl>
                                          <p:spTgt spid="90"/>
                                        </p:tgtEl>
                                        <p:attrNameLst>
                                          <p:attrName>ppt_w</p:attrName>
                                        </p:attrNameLst>
                                      </p:cBhvr>
                                      <p:tavLst>
                                        <p:tav tm="0">
                                          <p:val>
                                            <p:fltVal val="0"/>
                                          </p:val>
                                        </p:tav>
                                        <p:tav tm="100000">
                                          <p:val>
                                            <p:strVal val="#ppt_w"/>
                                          </p:val>
                                        </p:tav>
                                      </p:tavLst>
                                    </p:anim>
                                    <p:anim calcmode="lin" valueType="num">
                                      <p:cBhvr>
                                        <p:cTn id="194" dur="1000" fill="hold"/>
                                        <p:tgtEl>
                                          <p:spTgt spid="90"/>
                                        </p:tgtEl>
                                        <p:attrNameLst>
                                          <p:attrName>ppt_h</p:attrName>
                                        </p:attrNameLst>
                                      </p:cBhvr>
                                      <p:tavLst>
                                        <p:tav tm="0">
                                          <p:val>
                                            <p:fltVal val="0"/>
                                          </p:val>
                                        </p:tav>
                                        <p:tav tm="100000">
                                          <p:val>
                                            <p:strVal val="#ppt_h"/>
                                          </p:val>
                                        </p:tav>
                                      </p:tavLst>
                                    </p:anim>
                                    <p:anim calcmode="lin" valueType="num">
                                      <p:cBhvr>
                                        <p:cTn id="195" dur="1000" fill="hold"/>
                                        <p:tgtEl>
                                          <p:spTgt spid="90"/>
                                        </p:tgtEl>
                                        <p:attrNameLst>
                                          <p:attrName>style.rotation</p:attrName>
                                        </p:attrNameLst>
                                      </p:cBhvr>
                                      <p:tavLst>
                                        <p:tav tm="0">
                                          <p:val>
                                            <p:fltVal val="90"/>
                                          </p:val>
                                        </p:tav>
                                        <p:tav tm="100000">
                                          <p:val>
                                            <p:fltVal val="0"/>
                                          </p:val>
                                        </p:tav>
                                      </p:tavLst>
                                    </p:anim>
                                    <p:animEffect transition="in" filter="fade">
                                      <p:cBhvr>
                                        <p:cTn id="196" dur="1000"/>
                                        <p:tgtEl>
                                          <p:spTgt spid="90"/>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91"/>
                                        </p:tgtEl>
                                        <p:attrNameLst>
                                          <p:attrName>style.visibility</p:attrName>
                                        </p:attrNameLst>
                                      </p:cBhvr>
                                      <p:to>
                                        <p:strVal val="visible"/>
                                      </p:to>
                                    </p:set>
                                    <p:anim calcmode="lin" valueType="num">
                                      <p:cBhvr>
                                        <p:cTn id="199" dur="1000" fill="hold"/>
                                        <p:tgtEl>
                                          <p:spTgt spid="91"/>
                                        </p:tgtEl>
                                        <p:attrNameLst>
                                          <p:attrName>ppt_w</p:attrName>
                                        </p:attrNameLst>
                                      </p:cBhvr>
                                      <p:tavLst>
                                        <p:tav tm="0">
                                          <p:val>
                                            <p:fltVal val="0"/>
                                          </p:val>
                                        </p:tav>
                                        <p:tav tm="100000">
                                          <p:val>
                                            <p:strVal val="#ppt_w"/>
                                          </p:val>
                                        </p:tav>
                                      </p:tavLst>
                                    </p:anim>
                                    <p:anim calcmode="lin" valueType="num">
                                      <p:cBhvr>
                                        <p:cTn id="200" dur="1000" fill="hold"/>
                                        <p:tgtEl>
                                          <p:spTgt spid="91"/>
                                        </p:tgtEl>
                                        <p:attrNameLst>
                                          <p:attrName>ppt_h</p:attrName>
                                        </p:attrNameLst>
                                      </p:cBhvr>
                                      <p:tavLst>
                                        <p:tav tm="0">
                                          <p:val>
                                            <p:fltVal val="0"/>
                                          </p:val>
                                        </p:tav>
                                        <p:tav tm="100000">
                                          <p:val>
                                            <p:strVal val="#ppt_h"/>
                                          </p:val>
                                        </p:tav>
                                      </p:tavLst>
                                    </p:anim>
                                    <p:anim calcmode="lin" valueType="num">
                                      <p:cBhvr>
                                        <p:cTn id="201" dur="1000" fill="hold"/>
                                        <p:tgtEl>
                                          <p:spTgt spid="91"/>
                                        </p:tgtEl>
                                        <p:attrNameLst>
                                          <p:attrName>style.rotation</p:attrName>
                                        </p:attrNameLst>
                                      </p:cBhvr>
                                      <p:tavLst>
                                        <p:tav tm="0">
                                          <p:val>
                                            <p:fltVal val="90"/>
                                          </p:val>
                                        </p:tav>
                                        <p:tav tm="100000">
                                          <p:val>
                                            <p:fltVal val="0"/>
                                          </p:val>
                                        </p:tav>
                                      </p:tavLst>
                                    </p:anim>
                                    <p:animEffect transition="in" filter="fade">
                                      <p:cBhvr>
                                        <p:cTn id="202" dur="1000"/>
                                        <p:tgtEl>
                                          <p:spTgt spid="91"/>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92"/>
                                        </p:tgtEl>
                                        <p:attrNameLst>
                                          <p:attrName>style.visibility</p:attrName>
                                        </p:attrNameLst>
                                      </p:cBhvr>
                                      <p:to>
                                        <p:strVal val="visible"/>
                                      </p:to>
                                    </p:set>
                                    <p:anim calcmode="lin" valueType="num">
                                      <p:cBhvr>
                                        <p:cTn id="205" dur="1000" fill="hold"/>
                                        <p:tgtEl>
                                          <p:spTgt spid="92"/>
                                        </p:tgtEl>
                                        <p:attrNameLst>
                                          <p:attrName>ppt_w</p:attrName>
                                        </p:attrNameLst>
                                      </p:cBhvr>
                                      <p:tavLst>
                                        <p:tav tm="0">
                                          <p:val>
                                            <p:fltVal val="0"/>
                                          </p:val>
                                        </p:tav>
                                        <p:tav tm="100000">
                                          <p:val>
                                            <p:strVal val="#ppt_w"/>
                                          </p:val>
                                        </p:tav>
                                      </p:tavLst>
                                    </p:anim>
                                    <p:anim calcmode="lin" valueType="num">
                                      <p:cBhvr>
                                        <p:cTn id="206" dur="1000" fill="hold"/>
                                        <p:tgtEl>
                                          <p:spTgt spid="92"/>
                                        </p:tgtEl>
                                        <p:attrNameLst>
                                          <p:attrName>ppt_h</p:attrName>
                                        </p:attrNameLst>
                                      </p:cBhvr>
                                      <p:tavLst>
                                        <p:tav tm="0">
                                          <p:val>
                                            <p:fltVal val="0"/>
                                          </p:val>
                                        </p:tav>
                                        <p:tav tm="100000">
                                          <p:val>
                                            <p:strVal val="#ppt_h"/>
                                          </p:val>
                                        </p:tav>
                                      </p:tavLst>
                                    </p:anim>
                                    <p:anim calcmode="lin" valueType="num">
                                      <p:cBhvr>
                                        <p:cTn id="207" dur="1000" fill="hold"/>
                                        <p:tgtEl>
                                          <p:spTgt spid="92"/>
                                        </p:tgtEl>
                                        <p:attrNameLst>
                                          <p:attrName>style.rotation</p:attrName>
                                        </p:attrNameLst>
                                      </p:cBhvr>
                                      <p:tavLst>
                                        <p:tav tm="0">
                                          <p:val>
                                            <p:fltVal val="90"/>
                                          </p:val>
                                        </p:tav>
                                        <p:tav tm="100000">
                                          <p:val>
                                            <p:fltVal val="0"/>
                                          </p:val>
                                        </p:tav>
                                      </p:tavLst>
                                    </p:anim>
                                    <p:animEffect transition="in" filter="fade">
                                      <p:cBhvr>
                                        <p:cTn id="208" dur="1000"/>
                                        <p:tgtEl>
                                          <p:spTgt spid="92"/>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93"/>
                                        </p:tgtEl>
                                        <p:attrNameLst>
                                          <p:attrName>style.visibility</p:attrName>
                                        </p:attrNameLst>
                                      </p:cBhvr>
                                      <p:to>
                                        <p:strVal val="visible"/>
                                      </p:to>
                                    </p:set>
                                    <p:anim calcmode="lin" valueType="num">
                                      <p:cBhvr>
                                        <p:cTn id="211" dur="1000" fill="hold"/>
                                        <p:tgtEl>
                                          <p:spTgt spid="93"/>
                                        </p:tgtEl>
                                        <p:attrNameLst>
                                          <p:attrName>ppt_w</p:attrName>
                                        </p:attrNameLst>
                                      </p:cBhvr>
                                      <p:tavLst>
                                        <p:tav tm="0">
                                          <p:val>
                                            <p:fltVal val="0"/>
                                          </p:val>
                                        </p:tav>
                                        <p:tav tm="100000">
                                          <p:val>
                                            <p:strVal val="#ppt_w"/>
                                          </p:val>
                                        </p:tav>
                                      </p:tavLst>
                                    </p:anim>
                                    <p:anim calcmode="lin" valueType="num">
                                      <p:cBhvr>
                                        <p:cTn id="212" dur="1000" fill="hold"/>
                                        <p:tgtEl>
                                          <p:spTgt spid="93"/>
                                        </p:tgtEl>
                                        <p:attrNameLst>
                                          <p:attrName>ppt_h</p:attrName>
                                        </p:attrNameLst>
                                      </p:cBhvr>
                                      <p:tavLst>
                                        <p:tav tm="0">
                                          <p:val>
                                            <p:fltVal val="0"/>
                                          </p:val>
                                        </p:tav>
                                        <p:tav tm="100000">
                                          <p:val>
                                            <p:strVal val="#ppt_h"/>
                                          </p:val>
                                        </p:tav>
                                      </p:tavLst>
                                    </p:anim>
                                    <p:anim calcmode="lin" valueType="num">
                                      <p:cBhvr>
                                        <p:cTn id="213" dur="1000" fill="hold"/>
                                        <p:tgtEl>
                                          <p:spTgt spid="93"/>
                                        </p:tgtEl>
                                        <p:attrNameLst>
                                          <p:attrName>style.rotation</p:attrName>
                                        </p:attrNameLst>
                                      </p:cBhvr>
                                      <p:tavLst>
                                        <p:tav tm="0">
                                          <p:val>
                                            <p:fltVal val="90"/>
                                          </p:val>
                                        </p:tav>
                                        <p:tav tm="100000">
                                          <p:val>
                                            <p:fltVal val="0"/>
                                          </p:val>
                                        </p:tav>
                                      </p:tavLst>
                                    </p:anim>
                                    <p:animEffect transition="in" filter="fade">
                                      <p:cBhvr>
                                        <p:cTn id="214" dur="1000"/>
                                        <p:tgtEl>
                                          <p:spTgt spid="93"/>
                                        </p:tgtEl>
                                      </p:cBhvr>
                                    </p:animEffect>
                                  </p:childTnLst>
                                </p:cTn>
                              </p:par>
                              <p:par>
                                <p:cTn id="215" presetID="31" presetClass="entr" presetSubtype="0" fill="hold" grpId="0" nodeType="withEffect">
                                  <p:stCondLst>
                                    <p:cond delay="0"/>
                                  </p:stCondLst>
                                  <p:childTnLst>
                                    <p:set>
                                      <p:cBhvr>
                                        <p:cTn id="216" dur="1" fill="hold">
                                          <p:stCondLst>
                                            <p:cond delay="0"/>
                                          </p:stCondLst>
                                        </p:cTn>
                                        <p:tgtEl>
                                          <p:spTgt spid="94"/>
                                        </p:tgtEl>
                                        <p:attrNameLst>
                                          <p:attrName>style.visibility</p:attrName>
                                        </p:attrNameLst>
                                      </p:cBhvr>
                                      <p:to>
                                        <p:strVal val="visible"/>
                                      </p:to>
                                    </p:set>
                                    <p:anim calcmode="lin" valueType="num">
                                      <p:cBhvr>
                                        <p:cTn id="217" dur="1000" fill="hold"/>
                                        <p:tgtEl>
                                          <p:spTgt spid="94"/>
                                        </p:tgtEl>
                                        <p:attrNameLst>
                                          <p:attrName>ppt_w</p:attrName>
                                        </p:attrNameLst>
                                      </p:cBhvr>
                                      <p:tavLst>
                                        <p:tav tm="0">
                                          <p:val>
                                            <p:fltVal val="0"/>
                                          </p:val>
                                        </p:tav>
                                        <p:tav tm="100000">
                                          <p:val>
                                            <p:strVal val="#ppt_w"/>
                                          </p:val>
                                        </p:tav>
                                      </p:tavLst>
                                    </p:anim>
                                    <p:anim calcmode="lin" valueType="num">
                                      <p:cBhvr>
                                        <p:cTn id="218" dur="1000" fill="hold"/>
                                        <p:tgtEl>
                                          <p:spTgt spid="94"/>
                                        </p:tgtEl>
                                        <p:attrNameLst>
                                          <p:attrName>ppt_h</p:attrName>
                                        </p:attrNameLst>
                                      </p:cBhvr>
                                      <p:tavLst>
                                        <p:tav tm="0">
                                          <p:val>
                                            <p:fltVal val="0"/>
                                          </p:val>
                                        </p:tav>
                                        <p:tav tm="100000">
                                          <p:val>
                                            <p:strVal val="#ppt_h"/>
                                          </p:val>
                                        </p:tav>
                                      </p:tavLst>
                                    </p:anim>
                                    <p:anim calcmode="lin" valueType="num">
                                      <p:cBhvr>
                                        <p:cTn id="219" dur="1000" fill="hold"/>
                                        <p:tgtEl>
                                          <p:spTgt spid="94"/>
                                        </p:tgtEl>
                                        <p:attrNameLst>
                                          <p:attrName>style.rotation</p:attrName>
                                        </p:attrNameLst>
                                      </p:cBhvr>
                                      <p:tavLst>
                                        <p:tav tm="0">
                                          <p:val>
                                            <p:fltVal val="90"/>
                                          </p:val>
                                        </p:tav>
                                        <p:tav tm="100000">
                                          <p:val>
                                            <p:fltVal val="0"/>
                                          </p:val>
                                        </p:tav>
                                      </p:tavLst>
                                    </p:anim>
                                    <p:animEffect transition="in" filter="fade">
                                      <p:cBhvr>
                                        <p:cTn id="220" dur="1000"/>
                                        <p:tgtEl>
                                          <p:spTgt spid="94"/>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2"/>
                                        </p:tgtEl>
                                        <p:attrNameLst>
                                          <p:attrName>style.visibility</p:attrName>
                                        </p:attrNameLst>
                                      </p:cBhvr>
                                      <p:to>
                                        <p:strVal val="visible"/>
                                      </p:to>
                                    </p:set>
                                    <p:anim calcmode="lin" valueType="num">
                                      <p:cBhvr>
                                        <p:cTn id="223" dur="1000" fill="hold"/>
                                        <p:tgtEl>
                                          <p:spTgt spid="2"/>
                                        </p:tgtEl>
                                        <p:attrNameLst>
                                          <p:attrName>ppt_w</p:attrName>
                                        </p:attrNameLst>
                                      </p:cBhvr>
                                      <p:tavLst>
                                        <p:tav tm="0">
                                          <p:val>
                                            <p:fltVal val="0"/>
                                          </p:val>
                                        </p:tav>
                                        <p:tav tm="100000">
                                          <p:val>
                                            <p:strVal val="#ppt_w"/>
                                          </p:val>
                                        </p:tav>
                                      </p:tavLst>
                                    </p:anim>
                                    <p:anim calcmode="lin" valueType="num">
                                      <p:cBhvr>
                                        <p:cTn id="224" dur="1000" fill="hold"/>
                                        <p:tgtEl>
                                          <p:spTgt spid="2"/>
                                        </p:tgtEl>
                                        <p:attrNameLst>
                                          <p:attrName>ppt_h</p:attrName>
                                        </p:attrNameLst>
                                      </p:cBhvr>
                                      <p:tavLst>
                                        <p:tav tm="0">
                                          <p:val>
                                            <p:fltVal val="0"/>
                                          </p:val>
                                        </p:tav>
                                        <p:tav tm="100000">
                                          <p:val>
                                            <p:strVal val="#ppt_h"/>
                                          </p:val>
                                        </p:tav>
                                      </p:tavLst>
                                    </p:anim>
                                    <p:anim calcmode="lin" valueType="num">
                                      <p:cBhvr>
                                        <p:cTn id="225" dur="1000" fill="hold"/>
                                        <p:tgtEl>
                                          <p:spTgt spid="2"/>
                                        </p:tgtEl>
                                        <p:attrNameLst>
                                          <p:attrName>style.rotation</p:attrName>
                                        </p:attrNameLst>
                                      </p:cBhvr>
                                      <p:tavLst>
                                        <p:tav tm="0">
                                          <p:val>
                                            <p:fltVal val="90"/>
                                          </p:val>
                                        </p:tav>
                                        <p:tav tm="100000">
                                          <p:val>
                                            <p:fltVal val="0"/>
                                          </p:val>
                                        </p:tav>
                                      </p:tavLst>
                                    </p:anim>
                                    <p:animEffect transition="in" filter="fade">
                                      <p:cBhvr>
                                        <p:cTn id="2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30" grpId="0" animBg="1"/>
      <p:bldP spid="30" grpId="1" animBg="1"/>
      <p:bldP spid="31" grpId="0" animBg="1"/>
      <p:bldP spid="31" grpId="1" animBg="1"/>
      <p:bldP spid="33" grpId="0" animBg="1"/>
      <p:bldP spid="33" grpId="1" animBg="1"/>
      <p:bldP spid="34" grpId="0" animBg="1"/>
      <p:bldP spid="34"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3" grpId="0" animBg="1"/>
      <p:bldP spid="43" grpId="1" animBg="1"/>
      <p:bldP spid="44" grpId="0" animBg="1"/>
      <p:bldP spid="44" grpId="1" animBg="1"/>
      <p:bldP spid="46" grpId="0" animBg="1"/>
      <p:bldP spid="46" grpId="1" animBg="1"/>
      <p:bldP spid="58" grpId="0" animBg="1"/>
      <p:bldP spid="58" grpId="1" animBg="1"/>
      <p:bldP spid="59" grpId="0" animBg="1"/>
      <p:bldP spid="59" grpId="1" animBg="1"/>
      <p:bldP spid="61" grpId="0" animBg="1"/>
      <p:bldP spid="61" grpId="1" animBg="1"/>
      <p:bldP spid="62" grpId="0" animBg="1"/>
      <p:bldP spid="62" grpId="1" animBg="1"/>
      <p:bldP spid="63" grpId="0" animBg="1"/>
      <p:bldP spid="63" grpId="1" animBg="1"/>
      <p:bldP spid="64" grpId="0" animBg="1"/>
      <p:bldP spid="64" grpId="1" animBg="1"/>
      <p:bldP spid="66" grpId="0" animBg="1"/>
      <p:bldP spid="66" grpId="1" animBg="1"/>
      <p:bldP spid="67" grpId="0" animBg="1"/>
      <p:bldP spid="67" grpId="1" animBg="1"/>
      <p:bldP spid="68" grpId="0" animBg="1"/>
      <p:bldP spid="68" grpId="1" animBg="1"/>
      <p:bldP spid="83" grpId="0"/>
      <p:bldP spid="83" grpId="1"/>
      <p:bldP spid="84" grpId="0"/>
      <p:bldP spid="84" grpId="1"/>
      <p:bldP spid="85" grpId="0"/>
      <p:bldP spid="85" grpId="1"/>
      <p:bldP spid="86" grpId="0"/>
      <p:bldP spid="86" grpId="1"/>
      <p:bldP spid="87" grpId="0"/>
      <p:bldP spid="87" grpId="1"/>
      <p:bldP spid="88" grpId="0"/>
      <p:bldP spid="88" grpId="1"/>
      <p:bldP spid="89" grpId="0"/>
      <p:bldP spid="89" grpId="1"/>
      <p:bldP spid="90" grpId="0"/>
      <p:bldP spid="90" grpId="1"/>
      <p:bldP spid="91" grpId="0"/>
      <p:bldP spid="91" grpId="1"/>
      <p:bldP spid="92" grpId="0"/>
      <p:bldP spid="92" grpId="1"/>
      <p:bldP spid="93" grpId="0"/>
      <p:bldP spid="93" grpId="1"/>
      <p:bldP spid="94" grpId="0"/>
      <p:bldP spid="94" grpId="1"/>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custDataLst>
              <p:tags r:id="rId1"/>
            </p:custDataLst>
          </p:nvPr>
        </p:nvSpPr>
        <p:spPr>
          <a:xfrm>
            <a:off x="3975099" y="1552575"/>
            <a:ext cx="7089775" cy="1148297"/>
          </a:xfrm>
          <a:prstGeom prst="roundRect">
            <a:avLst>
              <a:gd name="adj" fmla="val 4463"/>
            </a:avLst>
          </a:prstGeom>
          <a:solidFill>
            <a:schemeClr val="lt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8" name="矩形: 圆角 7"/>
          <p:cNvSpPr/>
          <p:nvPr>
            <p:custDataLst>
              <p:tags r:id="rId2"/>
            </p:custDataLst>
          </p:nvPr>
        </p:nvSpPr>
        <p:spPr>
          <a:xfrm flipH="1">
            <a:off x="1127125" y="3050114"/>
            <a:ext cx="7089775" cy="1148297"/>
          </a:xfrm>
          <a:prstGeom prst="roundRect">
            <a:avLst>
              <a:gd name="adj" fmla="val 4463"/>
            </a:avLst>
          </a:prstGeom>
          <a:solidFill>
            <a:schemeClr val="lt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9" name="矩形: 圆角 8"/>
          <p:cNvSpPr/>
          <p:nvPr>
            <p:custDataLst>
              <p:tags r:id="rId3"/>
            </p:custDataLst>
          </p:nvPr>
        </p:nvSpPr>
        <p:spPr>
          <a:xfrm>
            <a:off x="3975099" y="4547653"/>
            <a:ext cx="7089775" cy="1148297"/>
          </a:xfrm>
          <a:prstGeom prst="roundRect">
            <a:avLst>
              <a:gd name="adj" fmla="val 4463"/>
            </a:avLst>
          </a:prstGeom>
          <a:solidFill>
            <a:schemeClr val="lt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1" name="矩形: 圆角 10"/>
          <p:cNvSpPr/>
          <p:nvPr>
            <p:custDataLst>
              <p:tags r:id="rId4"/>
            </p:custDataLst>
          </p:nvPr>
        </p:nvSpPr>
        <p:spPr>
          <a:xfrm>
            <a:off x="8106461" y="3050114"/>
            <a:ext cx="101601" cy="1148297"/>
          </a:xfrm>
          <a:prstGeom prst="roundRect">
            <a:avLst>
              <a:gd name="adj" fmla="val 50000"/>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2" name="矩形: 圆角 11"/>
          <p:cNvSpPr/>
          <p:nvPr>
            <p:custDataLst>
              <p:tags r:id="rId5"/>
            </p:custDataLst>
          </p:nvPr>
        </p:nvSpPr>
        <p:spPr>
          <a:xfrm>
            <a:off x="3975099" y="1552575"/>
            <a:ext cx="101601" cy="1148297"/>
          </a:xfrm>
          <a:prstGeom prst="roundRect">
            <a:avLst>
              <a:gd name="adj" fmla="val 50000"/>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3" name="矩形: 圆角 12"/>
          <p:cNvSpPr/>
          <p:nvPr>
            <p:custDataLst>
              <p:tags r:id="rId6"/>
            </p:custDataLst>
          </p:nvPr>
        </p:nvSpPr>
        <p:spPr>
          <a:xfrm>
            <a:off x="3975099" y="4547653"/>
            <a:ext cx="101601" cy="1148297"/>
          </a:xfrm>
          <a:prstGeom prst="roundRect">
            <a:avLst>
              <a:gd name="adj" fmla="val 50000"/>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5" name="文本框 14"/>
          <p:cNvSpPr txBox="1"/>
          <p:nvPr>
            <p:custDataLst>
              <p:tags r:id="rId7"/>
            </p:custDataLst>
          </p:nvPr>
        </p:nvSpPr>
        <p:spPr>
          <a:xfrm>
            <a:off x="4299585" y="1633855"/>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1170"/>
                  <a:pt x="2667" y="97296"/>
                  <a:pt x="8000" y="79809"/>
                </a:cubicBezTo>
                <a:cubicBezTo>
                  <a:pt x="13333" y="62321"/>
                  <a:pt x="23193" y="46632"/>
                  <a:pt x="37579" y="32742"/>
                </a:cubicBezTo>
                <a:cubicBezTo>
                  <a:pt x="51966" y="18851"/>
                  <a:pt x="70322" y="7937"/>
                  <a:pt x="92646" y="0"/>
                </a:cubicBezTo>
                <a:close/>
              </a:path>
            </a:pathLst>
          </a:custGeom>
          <a:solidFill>
            <a:schemeClr val="lt1">
              <a:lumMod val="9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16" name="文本框 15"/>
          <p:cNvSpPr txBox="1"/>
          <p:nvPr>
            <p:custDataLst>
              <p:tags r:id="rId8"/>
            </p:custDataLst>
          </p:nvPr>
        </p:nvSpPr>
        <p:spPr>
          <a:xfrm>
            <a:off x="4474210" y="1633855"/>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0922"/>
                  <a:pt x="2667" y="96986"/>
                  <a:pt x="8000" y="79623"/>
                </a:cubicBezTo>
                <a:cubicBezTo>
                  <a:pt x="13333" y="62259"/>
                  <a:pt x="23255" y="46632"/>
                  <a:pt x="37766" y="32742"/>
                </a:cubicBezTo>
                <a:cubicBezTo>
                  <a:pt x="52276" y="18851"/>
                  <a:pt x="70570" y="7937"/>
                  <a:pt x="92646" y="0"/>
                </a:cubicBezTo>
                <a:close/>
              </a:path>
            </a:pathLst>
          </a:custGeom>
          <a:solidFill>
            <a:schemeClr val="lt1">
              <a:lumMod val="9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18" name="文本框 17"/>
          <p:cNvSpPr txBox="1"/>
          <p:nvPr>
            <p:custDataLst>
              <p:tags r:id="rId9"/>
            </p:custDataLst>
          </p:nvPr>
        </p:nvSpPr>
        <p:spPr>
          <a:xfrm rot="10800000">
            <a:off x="10703560" y="2364105"/>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1170"/>
                  <a:pt x="2667" y="97296"/>
                  <a:pt x="8000" y="79809"/>
                </a:cubicBezTo>
                <a:cubicBezTo>
                  <a:pt x="13333" y="62321"/>
                  <a:pt x="23193" y="46632"/>
                  <a:pt x="37579" y="32742"/>
                </a:cubicBezTo>
                <a:cubicBezTo>
                  <a:pt x="51966" y="18851"/>
                  <a:pt x="70322" y="7937"/>
                  <a:pt x="92646" y="0"/>
                </a:cubicBezTo>
                <a:close/>
              </a:path>
            </a:pathLst>
          </a:custGeom>
          <a:solidFill>
            <a:srgbClr val="31AB78"/>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19" name="文本框 18"/>
          <p:cNvSpPr txBox="1"/>
          <p:nvPr>
            <p:custDataLst>
              <p:tags r:id="rId10"/>
            </p:custDataLst>
          </p:nvPr>
        </p:nvSpPr>
        <p:spPr>
          <a:xfrm rot="10800000">
            <a:off x="10528935" y="2364105"/>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0922"/>
                  <a:pt x="2667" y="96986"/>
                  <a:pt x="8000" y="79623"/>
                </a:cubicBezTo>
                <a:cubicBezTo>
                  <a:pt x="13333" y="62259"/>
                  <a:pt x="23255" y="46632"/>
                  <a:pt x="37766" y="32742"/>
                </a:cubicBezTo>
                <a:cubicBezTo>
                  <a:pt x="52276" y="18851"/>
                  <a:pt x="70570" y="7937"/>
                  <a:pt x="92646" y="0"/>
                </a:cubicBezTo>
                <a:close/>
              </a:path>
            </a:pathLst>
          </a:custGeom>
          <a:solidFill>
            <a:srgbClr val="31AB78"/>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20" name="文本框 19"/>
          <p:cNvSpPr txBox="1"/>
          <p:nvPr>
            <p:custDataLst>
              <p:tags r:id="rId11"/>
            </p:custDataLst>
          </p:nvPr>
        </p:nvSpPr>
        <p:spPr>
          <a:xfrm>
            <a:off x="4818345" y="1769822"/>
            <a:ext cx="5293395" cy="400110"/>
          </a:xfrm>
          <a:prstGeom prst="rect">
            <a:avLst/>
          </a:prstGeom>
          <a:noFill/>
        </p:spPr>
        <p:txBody>
          <a:bodyPr wrap="square" rtlCol="0" anchor="ctr">
            <a:spAutoFit/>
          </a:bodyPr>
          <a:lstStyle/>
          <a:p>
            <a:r>
              <a:rPr lang="zh-CN" altLang="en-US" sz="2000" b="1" dirty="0">
                <a:solidFill>
                  <a:schemeClr val="tx1">
                    <a:lumMod val="65000"/>
                    <a:lumOff val="35000"/>
                  </a:schemeClr>
                </a:solidFill>
                <a:cs typeface="+mn-ea"/>
                <a:sym typeface="+mn-lt"/>
              </a:rPr>
              <a:t>点击此处输入标题或者结论观点金句</a:t>
            </a:r>
          </a:p>
        </p:txBody>
      </p:sp>
      <p:sp>
        <p:nvSpPr>
          <p:cNvPr id="21" name="文本框 20"/>
          <p:cNvSpPr txBox="1"/>
          <p:nvPr>
            <p:custDataLst>
              <p:tags r:id="rId12"/>
            </p:custDataLst>
          </p:nvPr>
        </p:nvSpPr>
        <p:spPr>
          <a:xfrm>
            <a:off x="4818345" y="2197137"/>
            <a:ext cx="5293395" cy="276999"/>
          </a:xfrm>
          <a:prstGeom prst="rect">
            <a:avLst/>
          </a:prstGeom>
          <a:noFill/>
        </p:spPr>
        <p:txBody>
          <a:bodyPr wrap="square" rtlCol="0" anchor="ctr">
            <a:spAutoFit/>
          </a:bodyPr>
          <a:lstStyle/>
          <a:p>
            <a:r>
              <a:rPr lang="zh-CN" altLang="en-US" sz="1200" dirty="0">
                <a:solidFill>
                  <a:schemeClr val="lt1">
                    <a:lumMod val="25000"/>
                  </a:schemeClr>
                </a:solidFill>
                <a:cs typeface="+mn-ea"/>
                <a:sym typeface="+mn-lt"/>
              </a:rPr>
              <a:t>请输入文本内容</a:t>
            </a:r>
          </a:p>
        </p:txBody>
      </p:sp>
      <p:sp>
        <p:nvSpPr>
          <p:cNvPr id="23" name="文本框 22"/>
          <p:cNvSpPr txBox="1"/>
          <p:nvPr>
            <p:custDataLst>
              <p:tags r:id="rId13"/>
            </p:custDataLst>
          </p:nvPr>
        </p:nvSpPr>
        <p:spPr>
          <a:xfrm>
            <a:off x="1396365" y="3157855"/>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1170"/>
                  <a:pt x="2667" y="97296"/>
                  <a:pt x="8000" y="79809"/>
                </a:cubicBezTo>
                <a:cubicBezTo>
                  <a:pt x="13333" y="62321"/>
                  <a:pt x="23193" y="46632"/>
                  <a:pt x="37579" y="32742"/>
                </a:cubicBezTo>
                <a:cubicBezTo>
                  <a:pt x="51966" y="18851"/>
                  <a:pt x="70322" y="7937"/>
                  <a:pt x="92646" y="0"/>
                </a:cubicBezTo>
                <a:close/>
              </a:path>
            </a:pathLst>
          </a:custGeom>
          <a:solidFill>
            <a:srgbClr val="31AB78"/>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24" name="文本框 23"/>
          <p:cNvSpPr txBox="1"/>
          <p:nvPr>
            <p:custDataLst>
              <p:tags r:id="rId14"/>
            </p:custDataLst>
          </p:nvPr>
        </p:nvSpPr>
        <p:spPr>
          <a:xfrm>
            <a:off x="1570990" y="3157855"/>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0922"/>
                  <a:pt x="2667" y="96986"/>
                  <a:pt x="8000" y="79623"/>
                </a:cubicBezTo>
                <a:cubicBezTo>
                  <a:pt x="13333" y="62259"/>
                  <a:pt x="23255" y="46632"/>
                  <a:pt x="37766" y="32742"/>
                </a:cubicBezTo>
                <a:cubicBezTo>
                  <a:pt x="52276" y="18851"/>
                  <a:pt x="70570" y="7937"/>
                  <a:pt x="92646" y="0"/>
                </a:cubicBezTo>
                <a:close/>
              </a:path>
            </a:pathLst>
          </a:custGeom>
          <a:solidFill>
            <a:srgbClr val="31AB78"/>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26" name="文本框 25"/>
          <p:cNvSpPr txBox="1"/>
          <p:nvPr>
            <p:custDataLst>
              <p:tags r:id="rId15"/>
            </p:custDataLst>
          </p:nvPr>
        </p:nvSpPr>
        <p:spPr>
          <a:xfrm rot="10800000">
            <a:off x="7800340" y="3888105"/>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1170"/>
                  <a:pt x="2667" y="97296"/>
                  <a:pt x="8000" y="79809"/>
                </a:cubicBezTo>
                <a:cubicBezTo>
                  <a:pt x="13333" y="62321"/>
                  <a:pt x="23193" y="46632"/>
                  <a:pt x="37579" y="32742"/>
                </a:cubicBezTo>
                <a:cubicBezTo>
                  <a:pt x="51966" y="18851"/>
                  <a:pt x="70322" y="7937"/>
                  <a:pt x="92646" y="0"/>
                </a:cubicBezTo>
                <a:close/>
              </a:path>
            </a:pathLst>
          </a:custGeom>
          <a:solidFill>
            <a:schemeClr val="lt1">
              <a:lumMod val="9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27" name="文本框 26"/>
          <p:cNvSpPr txBox="1"/>
          <p:nvPr>
            <p:custDataLst>
              <p:tags r:id="rId16"/>
            </p:custDataLst>
          </p:nvPr>
        </p:nvSpPr>
        <p:spPr>
          <a:xfrm rot="10800000">
            <a:off x="7625715" y="3888105"/>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0922"/>
                  <a:pt x="2667" y="96986"/>
                  <a:pt x="8000" y="79623"/>
                </a:cubicBezTo>
                <a:cubicBezTo>
                  <a:pt x="13333" y="62259"/>
                  <a:pt x="23255" y="46632"/>
                  <a:pt x="37766" y="32742"/>
                </a:cubicBezTo>
                <a:cubicBezTo>
                  <a:pt x="52276" y="18851"/>
                  <a:pt x="70570" y="7937"/>
                  <a:pt x="92646" y="0"/>
                </a:cubicBezTo>
                <a:close/>
              </a:path>
            </a:pathLst>
          </a:custGeom>
          <a:solidFill>
            <a:schemeClr val="lt1">
              <a:lumMod val="9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28" name="文本框 27"/>
          <p:cNvSpPr txBox="1"/>
          <p:nvPr>
            <p:custDataLst>
              <p:tags r:id="rId17"/>
            </p:custDataLst>
          </p:nvPr>
        </p:nvSpPr>
        <p:spPr>
          <a:xfrm>
            <a:off x="1915125" y="3293822"/>
            <a:ext cx="5562000" cy="400110"/>
          </a:xfrm>
          <a:prstGeom prst="rect">
            <a:avLst/>
          </a:prstGeom>
          <a:noFill/>
        </p:spPr>
        <p:txBody>
          <a:bodyPr wrap="square" rtlCol="0" anchor="ctr">
            <a:spAutoFit/>
          </a:bodyPr>
          <a:lstStyle/>
          <a:p>
            <a:r>
              <a:rPr lang="zh-CN" altLang="en-US" sz="2000" b="1" dirty="0">
                <a:solidFill>
                  <a:schemeClr val="tx1">
                    <a:lumMod val="65000"/>
                    <a:lumOff val="35000"/>
                  </a:schemeClr>
                </a:solidFill>
                <a:cs typeface="+mn-ea"/>
                <a:sym typeface="+mn-lt"/>
              </a:rPr>
              <a:t>点击此处输入标题或者结论观点金句</a:t>
            </a:r>
          </a:p>
        </p:txBody>
      </p:sp>
      <p:sp>
        <p:nvSpPr>
          <p:cNvPr id="29" name="文本框 28"/>
          <p:cNvSpPr txBox="1"/>
          <p:nvPr>
            <p:custDataLst>
              <p:tags r:id="rId18"/>
            </p:custDataLst>
          </p:nvPr>
        </p:nvSpPr>
        <p:spPr>
          <a:xfrm>
            <a:off x="1915125" y="3721137"/>
            <a:ext cx="5293395" cy="276999"/>
          </a:xfrm>
          <a:prstGeom prst="rect">
            <a:avLst/>
          </a:prstGeom>
          <a:noFill/>
        </p:spPr>
        <p:txBody>
          <a:bodyPr wrap="square" rtlCol="0" anchor="ctr">
            <a:spAutoFit/>
          </a:bodyPr>
          <a:lstStyle/>
          <a:p>
            <a:r>
              <a:rPr lang="zh-CN" altLang="en-US" sz="1200" dirty="0">
                <a:solidFill>
                  <a:schemeClr val="lt1">
                    <a:lumMod val="25000"/>
                  </a:schemeClr>
                </a:solidFill>
                <a:cs typeface="+mn-ea"/>
                <a:sym typeface="+mn-lt"/>
              </a:rPr>
              <a:t>请输入文本内容</a:t>
            </a:r>
          </a:p>
        </p:txBody>
      </p:sp>
      <p:sp>
        <p:nvSpPr>
          <p:cNvPr id="31" name="文本框 30"/>
          <p:cNvSpPr txBox="1"/>
          <p:nvPr>
            <p:custDataLst>
              <p:tags r:id="rId19"/>
            </p:custDataLst>
          </p:nvPr>
        </p:nvSpPr>
        <p:spPr>
          <a:xfrm>
            <a:off x="4299585" y="4672330"/>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1170"/>
                  <a:pt x="2667" y="97296"/>
                  <a:pt x="8000" y="79809"/>
                </a:cubicBezTo>
                <a:cubicBezTo>
                  <a:pt x="13333" y="62321"/>
                  <a:pt x="23193" y="46632"/>
                  <a:pt x="37579" y="32742"/>
                </a:cubicBezTo>
                <a:cubicBezTo>
                  <a:pt x="51966" y="18851"/>
                  <a:pt x="70322" y="7937"/>
                  <a:pt x="92646" y="0"/>
                </a:cubicBezTo>
                <a:close/>
              </a:path>
            </a:pathLst>
          </a:custGeom>
          <a:solidFill>
            <a:schemeClr val="lt1">
              <a:lumMod val="9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32" name="文本框 31"/>
          <p:cNvSpPr txBox="1"/>
          <p:nvPr>
            <p:custDataLst>
              <p:tags r:id="rId20"/>
            </p:custDataLst>
          </p:nvPr>
        </p:nvSpPr>
        <p:spPr>
          <a:xfrm>
            <a:off x="4474210" y="4672330"/>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0922"/>
                  <a:pt x="2667" y="96986"/>
                  <a:pt x="8000" y="79623"/>
                </a:cubicBezTo>
                <a:cubicBezTo>
                  <a:pt x="13333" y="62259"/>
                  <a:pt x="23255" y="46632"/>
                  <a:pt x="37766" y="32742"/>
                </a:cubicBezTo>
                <a:cubicBezTo>
                  <a:pt x="52276" y="18851"/>
                  <a:pt x="70570" y="7937"/>
                  <a:pt x="92646" y="0"/>
                </a:cubicBezTo>
                <a:close/>
              </a:path>
            </a:pathLst>
          </a:custGeom>
          <a:solidFill>
            <a:schemeClr val="lt1">
              <a:lumMod val="9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34" name="文本框 33"/>
          <p:cNvSpPr txBox="1"/>
          <p:nvPr>
            <p:custDataLst>
              <p:tags r:id="rId21"/>
            </p:custDataLst>
          </p:nvPr>
        </p:nvSpPr>
        <p:spPr>
          <a:xfrm rot="10800000">
            <a:off x="10703560" y="5402580"/>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1170"/>
                  <a:pt x="2667" y="97296"/>
                  <a:pt x="8000" y="79809"/>
                </a:cubicBezTo>
                <a:cubicBezTo>
                  <a:pt x="13333" y="62321"/>
                  <a:pt x="23193" y="46632"/>
                  <a:pt x="37579" y="32742"/>
                </a:cubicBezTo>
                <a:cubicBezTo>
                  <a:pt x="51966" y="18851"/>
                  <a:pt x="70322" y="7937"/>
                  <a:pt x="92646" y="0"/>
                </a:cubicBezTo>
                <a:close/>
              </a:path>
            </a:pathLst>
          </a:custGeom>
          <a:solidFill>
            <a:srgbClr val="31AB78"/>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35" name="文本框 34"/>
          <p:cNvSpPr txBox="1"/>
          <p:nvPr>
            <p:custDataLst>
              <p:tags r:id="rId22"/>
            </p:custDataLst>
          </p:nvPr>
        </p:nvSpPr>
        <p:spPr>
          <a:xfrm rot="10800000">
            <a:off x="10528935" y="5402580"/>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0922"/>
                  <a:pt x="2667" y="96986"/>
                  <a:pt x="8000" y="79623"/>
                </a:cubicBezTo>
                <a:cubicBezTo>
                  <a:pt x="13333" y="62259"/>
                  <a:pt x="23255" y="46632"/>
                  <a:pt x="37766" y="32742"/>
                </a:cubicBezTo>
                <a:cubicBezTo>
                  <a:pt x="52276" y="18851"/>
                  <a:pt x="70570" y="7937"/>
                  <a:pt x="92646" y="0"/>
                </a:cubicBezTo>
                <a:close/>
              </a:path>
            </a:pathLst>
          </a:custGeom>
          <a:solidFill>
            <a:srgbClr val="31AB78"/>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36" name="文本框 35"/>
          <p:cNvSpPr txBox="1"/>
          <p:nvPr>
            <p:custDataLst>
              <p:tags r:id="rId23"/>
            </p:custDataLst>
          </p:nvPr>
        </p:nvSpPr>
        <p:spPr>
          <a:xfrm>
            <a:off x="4818345" y="4808297"/>
            <a:ext cx="5293395" cy="400110"/>
          </a:xfrm>
          <a:prstGeom prst="rect">
            <a:avLst/>
          </a:prstGeom>
          <a:noFill/>
        </p:spPr>
        <p:txBody>
          <a:bodyPr wrap="square" rtlCol="0" anchor="ctr">
            <a:spAutoFit/>
          </a:bodyPr>
          <a:lstStyle/>
          <a:p>
            <a:r>
              <a:rPr lang="zh-CN" altLang="en-US" sz="2000" b="1" dirty="0">
                <a:solidFill>
                  <a:schemeClr val="tx1">
                    <a:lumMod val="65000"/>
                    <a:lumOff val="35000"/>
                  </a:schemeClr>
                </a:solidFill>
                <a:cs typeface="+mn-ea"/>
                <a:sym typeface="+mn-lt"/>
              </a:rPr>
              <a:t>点击此处输入标题或者结论观点金句</a:t>
            </a:r>
          </a:p>
        </p:txBody>
      </p:sp>
      <p:sp>
        <p:nvSpPr>
          <p:cNvPr id="37" name="文本框 36"/>
          <p:cNvSpPr txBox="1"/>
          <p:nvPr>
            <p:custDataLst>
              <p:tags r:id="rId24"/>
            </p:custDataLst>
          </p:nvPr>
        </p:nvSpPr>
        <p:spPr>
          <a:xfrm>
            <a:off x="4818345" y="5235612"/>
            <a:ext cx="5293395" cy="276999"/>
          </a:xfrm>
          <a:prstGeom prst="rect">
            <a:avLst/>
          </a:prstGeom>
          <a:noFill/>
        </p:spPr>
        <p:txBody>
          <a:bodyPr wrap="square" rtlCol="0" anchor="ctr">
            <a:spAutoFit/>
          </a:bodyPr>
          <a:lstStyle/>
          <a:p>
            <a:r>
              <a:rPr lang="zh-CN" altLang="en-US" sz="1200" dirty="0">
                <a:solidFill>
                  <a:schemeClr val="lt1">
                    <a:lumMod val="25000"/>
                  </a:schemeClr>
                </a:solidFill>
                <a:cs typeface="+mn-ea"/>
                <a:sym typeface="+mn-lt"/>
              </a:rPr>
              <a:t>请输入文本内容</a:t>
            </a:r>
          </a:p>
        </p:txBody>
      </p:sp>
      <p:sp>
        <p:nvSpPr>
          <p:cNvPr id="39" name="箭头: 五边形 38"/>
          <p:cNvSpPr/>
          <p:nvPr>
            <p:custDataLst>
              <p:tags r:id="rId25"/>
            </p:custDataLst>
          </p:nvPr>
        </p:nvSpPr>
        <p:spPr>
          <a:xfrm rot="5400000">
            <a:off x="9883743" y="1477042"/>
            <a:ext cx="395385" cy="333656"/>
          </a:xfrm>
          <a:prstGeom prst="homePlate">
            <a:avLst>
              <a:gd name="adj" fmla="val 26913"/>
            </a:avLst>
          </a:prstGeom>
          <a:gradFill>
            <a:gsLst>
              <a:gs pos="0">
                <a:srgbClr val="2FA0B3"/>
              </a:gs>
              <a:gs pos="100000">
                <a:srgbClr val="91E9C9"/>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lt1"/>
              </a:solidFill>
              <a:cs typeface="+mn-ea"/>
              <a:sym typeface="+mn-lt"/>
            </a:endParaRPr>
          </a:p>
        </p:txBody>
      </p:sp>
      <p:sp>
        <p:nvSpPr>
          <p:cNvPr id="40" name="星形: 五角 39"/>
          <p:cNvSpPr/>
          <p:nvPr>
            <p:custDataLst>
              <p:tags r:id="rId26"/>
            </p:custDataLst>
          </p:nvPr>
        </p:nvSpPr>
        <p:spPr>
          <a:xfrm>
            <a:off x="9954435" y="1494010"/>
            <a:ext cx="254000" cy="254000"/>
          </a:xfrm>
          <a:prstGeom prst="star5">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42" name="箭头: 五边形 41"/>
          <p:cNvSpPr/>
          <p:nvPr>
            <p:custDataLst>
              <p:tags r:id="rId27"/>
            </p:custDataLst>
          </p:nvPr>
        </p:nvSpPr>
        <p:spPr>
          <a:xfrm rot="5400000">
            <a:off x="9883743" y="4458130"/>
            <a:ext cx="395385" cy="333656"/>
          </a:xfrm>
          <a:prstGeom prst="homePlate">
            <a:avLst>
              <a:gd name="adj" fmla="val 26913"/>
            </a:avLst>
          </a:prstGeom>
          <a:gradFill>
            <a:gsLst>
              <a:gs pos="0">
                <a:srgbClr val="2FA0B3"/>
              </a:gs>
              <a:gs pos="100000">
                <a:srgbClr val="91E9C9"/>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lt1"/>
              </a:solidFill>
              <a:cs typeface="+mn-ea"/>
              <a:sym typeface="+mn-lt"/>
            </a:endParaRPr>
          </a:p>
        </p:txBody>
      </p:sp>
      <p:sp>
        <p:nvSpPr>
          <p:cNvPr id="43" name="星形: 五角 42"/>
          <p:cNvSpPr/>
          <p:nvPr>
            <p:custDataLst>
              <p:tags r:id="rId28"/>
            </p:custDataLst>
          </p:nvPr>
        </p:nvSpPr>
        <p:spPr>
          <a:xfrm>
            <a:off x="9954435" y="4475098"/>
            <a:ext cx="254000" cy="254000"/>
          </a:xfrm>
          <a:prstGeom prst="star5">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pic>
        <p:nvPicPr>
          <p:cNvPr id="44" name="图片 43" descr="E:\PPT 模板\制作PPT\新领取\绿色环保\保护地球\P-10309077-10284601 - 副本.jpgP-10309077-10284601 - 副本"/>
          <p:cNvPicPr>
            <a:picLocks noChangeAspect="1"/>
          </p:cNvPicPr>
          <p:nvPr/>
        </p:nvPicPr>
        <p:blipFill rotWithShape="1">
          <a:blip r:embed="rId31" cstate="screen">
            <a:extLst>
              <a:ext uri="{28A0092B-C50C-407E-A947-70E740481C1C}">
                <a14:useLocalDpi xmlns:a14="http://schemas.microsoft.com/office/drawing/2010/main"/>
              </a:ext>
            </a:extLst>
          </a:blip>
          <a:srcRect/>
          <a:stretch>
            <a:fillRect/>
          </a:stretch>
        </p:blipFill>
        <p:spPr>
          <a:xfrm>
            <a:off x="1112520" y="4536440"/>
            <a:ext cx="2625090" cy="1113155"/>
          </a:xfrm>
          <a:custGeom>
            <a:avLst/>
            <a:gdLst>
              <a:gd name="connsiteX0" fmla="*/ 93380 w 2711450"/>
              <a:gd name="connsiteY0" fmla="*/ 0 h 1148297"/>
              <a:gd name="connsiteX1" fmla="*/ 2618070 w 2711450"/>
              <a:gd name="connsiteY1" fmla="*/ 0 h 1148297"/>
              <a:gd name="connsiteX2" fmla="*/ 2711450 w 2711450"/>
              <a:gd name="connsiteY2" fmla="*/ 93380 h 1148297"/>
              <a:gd name="connsiteX3" fmla="*/ 2711450 w 2711450"/>
              <a:gd name="connsiteY3" fmla="*/ 1054917 h 1148297"/>
              <a:gd name="connsiteX4" fmla="*/ 2618070 w 2711450"/>
              <a:gd name="connsiteY4" fmla="*/ 1148297 h 1148297"/>
              <a:gd name="connsiteX5" fmla="*/ 93380 w 2711450"/>
              <a:gd name="connsiteY5" fmla="*/ 1148297 h 1148297"/>
              <a:gd name="connsiteX6" fmla="*/ 0 w 2711450"/>
              <a:gd name="connsiteY6" fmla="*/ 1054917 h 1148297"/>
              <a:gd name="connsiteX7" fmla="*/ 0 w 2711450"/>
              <a:gd name="connsiteY7" fmla="*/ 93380 h 1148297"/>
              <a:gd name="connsiteX8" fmla="*/ 93380 w 2711450"/>
              <a:gd name="connsiteY8" fmla="*/ 0 h 114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450" h="1148297">
                <a:moveTo>
                  <a:pt x="93380" y="0"/>
                </a:moveTo>
                <a:lnTo>
                  <a:pt x="2618070" y="0"/>
                </a:lnTo>
                <a:cubicBezTo>
                  <a:pt x="2669642" y="0"/>
                  <a:pt x="2711450" y="41808"/>
                  <a:pt x="2711450" y="93380"/>
                </a:cubicBezTo>
                <a:lnTo>
                  <a:pt x="2711450" y="1054917"/>
                </a:lnTo>
                <a:cubicBezTo>
                  <a:pt x="2711450" y="1106489"/>
                  <a:pt x="2669642" y="1148297"/>
                  <a:pt x="2618070" y="1148297"/>
                </a:cubicBezTo>
                <a:lnTo>
                  <a:pt x="93380" y="1148297"/>
                </a:lnTo>
                <a:cubicBezTo>
                  <a:pt x="41808" y="1148297"/>
                  <a:pt x="0" y="1106489"/>
                  <a:pt x="0" y="1054917"/>
                </a:cubicBezTo>
                <a:lnTo>
                  <a:pt x="0" y="93380"/>
                </a:lnTo>
                <a:cubicBezTo>
                  <a:pt x="0" y="41808"/>
                  <a:pt x="41808" y="0"/>
                  <a:pt x="93380" y="0"/>
                </a:cubicBezTo>
                <a:close/>
              </a:path>
            </a:pathLst>
          </a:custGeom>
          <a:effectLst/>
        </p:spPr>
      </p:pic>
      <p:pic>
        <p:nvPicPr>
          <p:cNvPr id="45" name="图片 44" descr="E:\PPT 模板\制作PPT\新领取\绿色环保\保护地球\P-10255969-10189806.jpgP-10255969-10189806"/>
          <p:cNvPicPr>
            <a:picLocks noChangeAspect="1"/>
          </p:cNvPicPr>
          <p:nvPr/>
        </p:nvPicPr>
        <p:blipFill rotWithShape="1">
          <a:blip r:embed="rId32" cstate="screen">
            <a:extLst>
              <a:ext uri="{28A0092B-C50C-407E-A947-70E740481C1C}">
                <a14:useLocalDpi xmlns:a14="http://schemas.microsoft.com/office/drawing/2010/main"/>
              </a:ext>
            </a:extLst>
          </a:blip>
          <a:srcRect/>
          <a:stretch>
            <a:fillRect/>
          </a:stretch>
        </p:blipFill>
        <p:spPr>
          <a:xfrm>
            <a:off x="8291195" y="3049905"/>
            <a:ext cx="2807970" cy="1161415"/>
          </a:xfrm>
          <a:custGeom>
            <a:avLst/>
            <a:gdLst>
              <a:gd name="connsiteX0" fmla="*/ 93380 w 2711450"/>
              <a:gd name="connsiteY0" fmla="*/ 0 h 1148297"/>
              <a:gd name="connsiteX1" fmla="*/ 2618070 w 2711450"/>
              <a:gd name="connsiteY1" fmla="*/ 0 h 1148297"/>
              <a:gd name="connsiteX2" fmla="*/ 2711450 w 2711450"/>
              <a:gd name="connsiteY2" fmla="*/ 93380 h 1148297"/>
              <a:gd name="connsiteX3" fmla="*/ 2711450 w 2711450"/>
              <a:gd name="connsiteY3" fmla="*/ 1054917 h 1148297"/>
              <a:gd name="connsiteX4" fmla="*/ 2618070 w 2711450"/>
              <a:gd name="connsiteY4" fmla="*/ 1148297 h 1148297"/>
              <a:gd name="connsiteX5" fmla="*/ 93380 w 2711450"/>
              <a:gd name="connsiteY5" fmla="*/ 1148297 h 1148297"/>
              <a:gd name="connsiteX6" fmla="*/ 0 w 2711450"/>
              <a:gd name="connsiteY6" fmla="*/ 1054917 h 1148297"/>
              <a:gd name="connsiteX7" fmla="*/ 0 w 2711450"/>
              <a:gd name="connsiteY7" fmla="*/ 93380 h 1148297"/>
              <a:gd name="connsiteX8" fmla="*/ 93380 w 2711450"/>
              <a:gd name="connsiteY8" fmla="*/ 0 h 114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450" h="1148297">
                <a:moveTo>
                  <a:pt x="93380" y="0"/>
                </a:moveTo>
                <a:lnTo>
                  <a:pt x="2618070" y="0"/>
                </a:lnTo>
                <a:cubicBezTo>
                  <a:pt x="2669642" y="0"/>
                  <a:pt x="2711450" y="41808"/>
                  <a:pt x="2711450" y="93380"/>
                </a:cubicBezTo>
                <a:lnTo>
                  <a:pt x="2711450" y="1054917"/>
                </a:lnTo>
                <a:cubicBezTo>
                  <a:pt x="2711450" y="1106489"/>
                  <a:pt x="2669642" y="1148297"/>
                  <a:pt x="2618070" y="1148297"/>
                </a:cubicBezTo>
                <a:lnTo>
                  <a:pt x="93380" y="1148297"/>
                </a:lnTo>
                <a:cubicBezTo>
                  <a:pt x="41808" y="1148297"/>
                  <a:pt x="0" y="1106489"/>
                  <a:pt x="0" y="1054917"/>
                </a:cubicBezTo>
                <a:lnTo>
                  <a:pt x="0" y="93380"/>
                </a:lnTo>
                <a:cubicBezTo>
                  <a:pt x="0" y="41808"/>
                  <a:pt x="41808" y="0"/>
                  <a:pt x="93380" y="0"/>
                </a:cubicBezTo>
                <a:close/>
              </a:path>
            </a:pathLst>
          </a:custGeom>
          <a:effectLst/>
        </p:spPr>
      </p:pic>
      <p:pic>
        <p:nvPicPr>
          <p:cNvPr id="46" name="图片 45" descr="E:\PPT 模板\制作PPT\新领取\绿色环保\保护地球\P-10270217-10250470 (1).jpgP-10270217-10250470 (1)"/>
          <p:cNvPicPr>
            <a:picLocks noChangeAspect="1"/>
          </p:cNvPicPr>
          <p:nvPr/>
        </p:nvPicPr>
        <p:blipFill>
          <a:blip r:embed="rId33" cstate="screen">
            <a:extLst>
              <a:ext uri="{28A0092B-C50C-407E-A947-70E740481C1C}">
                <a14:useLocalDpi xmlns:a14="http://schemas.microsoft.com/office/drawing/2010/main"/>
              </a:ext>
            </a:extLst>
          </a:blip>
          <a:srcRect/>
          <a:stretch>
            <a:fillRect/>
          </a:stretch>
        </p:blipFill>
        <p:spPr>
          <a:xfrm>
            <a:off x="1091565" y="1564005"/>
            <a:ext cx="2816860" cy="1136015"/>
          </a:xfrm>
          <a:custGeom>
            <a:avLst/>
            <a:gdLst>
              <a:gd name="connsiteX0" fmla="*/ 93380 w 2711450"/>
              <a:gd name="connsiteY0" fmla="*/ 0 h 1148297"/>
              <a:gd name="connsiteX1" fmla="*/ 2618070 w 2711450"/>
              <a:gd name="connsiteY1" fmla="*/ 0 h 1148297"/>
              <a:gd name="connsiteX2" fmla="*/ 2711450 w 2711450"/>
              <a:gd name="connsiteY2" fmla="*/ 93380 h 1148297"/>
              <a:gd name="connsiteX3" fmla="*/ 2711450 w 2711450"/>
              <a:gd name="connsiteY3" fmla="*/ 1054917 h 1148297"/>
              <a:gd name="connsiteX4" fmla="*/ 2618070 w 2711450"/>
              <a:gd name="connsiteY4" fmla="*/ 1148297 h 1148297"/>
              <a:gd name="connsiteX5" fmla="*/ 93380 w 2711450"/>
              <a:gd name="connsiteY5" fmla="*/ 1148297 h 1148297"/>
              <a:gd name="connsiteX6" fmla="*/ 0 w 2711450"/>
              <a:gd name="connsiteY6" fmla="*/ 1054917 h 1148297"/>
              <a:gd name="connsiteX7" fmla="*/ 0 w 2711450"/>
              <a:gd name="connsiteY7" fmla="*/ 93380 h 1148297"/>
              <a:gd name="connsiteX8" fmla="*/ 93380 w 2711450"/>
              <a:gd name="connsiteY8" fmla="*/ 0 h 114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450" h="1148297">
                <a:moveTo>
                  <a:pt x="93380" y="0"/>
                </a:moveTo>
                <a:lnTo>
                  <a:pt x="2618070" y="0"/>
                </a:lnTo>
                <a:cubicBezTo>
                  <a:pt x="2669642" y="0"/>
                  <a:pt x="2711450" y="41808"/>
                  <a:pt x="2711450" y="93380"/>
                </a:cubicBezTo>
                <a:lnTo>
                  <a:pt x="2711450" y="1054917"/>
                </a:lnTo>
                <a:cubicBezTo>
                  <a:pt x="2711450" y="1106489"/>
                  <a:pt x="2669642" y="1148297"/>
                  <a:pt x="2618070" y="1148297"/>
                </a:cubicBezTo>
                <a:lnTo>
                  <a:pt x="93380" y="1148297"/>
                </a:lnTo>
                <a:cubicBezTo>
                  <a:pt x="41808" y="1148297"/>
                  <a:pt x="0" y="1106489"/>
                  <a:pt x="0" y="1054917"/>
                </a:cubicBezTo>
                <a:lnTo>
                  <a:pt x="0" y="93380"/>
                </a:lnTo>
                <a:cubicBezTo>
                  <a:pt x="0" y="41808"/>
                  <a:pt x="41808" y="0"/>
                  <a:pt x="93380" y="0"/>
                </a:cubicBezTo>
                <a:close/>
              </a:path>
            </a:pathLst>
          </a:custGeom>
          <a:effectLst/>
        </p:spPr>
      </p:pic>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02</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down)">
                                      <p:cBhvr>
                                        <p:cTn id="49" dur="500"/>
                                        <p:tgtEl>
                                          <p:spTgt spid="2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down)">
                                      <p:cBhvr>
                                        <p:cTn id="70" dur="500"/>
                                        <p:tgtEl>
                                          <p:spTgt spid="35"/>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down)">
                                      <p:cBhvr>
                                        <p:cTn id="73" dur="500"/>
                                        <p:tgtEl>
                                          <p:spTgt spid="36"/>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down)">
                                      <p:cBhvr>
                                        <p:cTn id="76" dur="500"/>
                                        <p:tgtEl>
                                          <p:spTgt spid="3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down)">
                                      <p:cBhvr>
                                        <p:cTn id="79" dur="500"/>
                                        <p:tgtEl>
                                          <p:spTgt spid="39"/>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down)">
                                      <p:cBhvr>
                                        <p:cTn id="82" dur="50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down)">
                                      <p:cBhvr>
                                        <p:cTn id="85" dur="500"/>
                                        <p:tgtEl>
                                          <p:spTgt spid="42"/>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down)">
                                      <p:cBhvr>
                                        <p:cTn id="88" dur="500"/>
                                        <p:tgtEl>
                                          <p:spTgt spid="43"/>
                                        </p:tgtEl>
                                      </p:cBhvr>
                                    </p:animEffect>
                                  </p:childTnLst>
                                </p:cTn>
                              </p:par>
                              <p:par>
                                <p:cTn id="89" presetID="22" presetClass="entr" presetSubtype="4"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down)">
                                      <p:cBhvr>
                                        <p:cTn id="91" dur="500"/>
                                        <p:tgtEl>
                                          <p:spTgt spid="44"/>
                                        </p:tgtEl>
                                      </p:cBhvr>
                                    </p:animEffect>
                                  </p:childTnLst>
                                </p:cTn>
                              </p:par>
                              <p:par>
                                <p:cTn id="92" presetID="22" presetClass="entr" presetSubtype="4" fill="hold"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down)">
                                      <p:cBhvr>
                                        <p:cTn id="94" dur="500"/>
                                        <p:tgtEl>
                                          <p:spTgt spid="45"/>
                                        </p:tgtEl>
                                      </p:cBhvr>
                                    </p:animEffect>
                                  </p:childTnLst>
                                </p:cTn>
                              </p:par>
                              <p:par>
                                <p:cTn id="95" presetID="22" presetClass="entr" presetSubtype="4" fill="hold"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500"/>
                                        <p:tgtEl>
                                          <p:spTgt spid="46"/>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138"/>
                                        </p:tgtEl>
                                        <p:attrNameLst>
                                          <p:attrName>style.visibility</p:attrName>
                                        </p:attrNameLst>
                                      </p:cBhvr>
                                      <p:to>
                                        <p:strVal val="visible"/>
                                      </p:to>
                                    </p:set>
                                    <p:animEffect transition="in" filter="wipe(down)">
                                      <p:cBhvr>
                                        <p:cTn id="100"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1" grpId="0" animBg="1"/>
      <p:bldP spid="11" grpId="1" animBg="1"/>
      <p:bldP spid="12" grpId="0" animBg="1"/>
      <p:bldP spid="12" grpId="1" animBg="1"/>
      <p:bldP spid="13" grpId="0" animBg="1"/>
      <p:bldP spid="13" grpId="1" animBg="1"/>
      <p:bldP spid="15" grpId="0" animBg="1"/>
      <p:bldP spid="15" grpId="1" animBg="1"/>
      <p:bldP spid="16" grpId="0" animBg="1"/>
      <p:bldP spid="16" grpId="1" animBg="1"/>
      <p:bldP spid="18" grpId="0" animBg="1"/>
      <p:bldP spid="18" grpId="1" animBg="1"/>
      <p:bldP spid="19" grpId="0" animBg="1"/>
      <p:bldP spid="19" grpId="1" animBg="1"/>
      <p:bldP spid="20" grpId="0"/>
      <p:bldP spid="20" grpId="1"/>
      <p:bldP spid="21" grpId="0"/>
      <p:bldP spid="21" grpId="1"/>
      <p:bldP spid="23" grpId="0" animBg="1"/>
      <p:bldP spid="23" grpId="1" animBg="1"/>
      <p:bldP spid="24" grpId="0" animBg="1"/>
      <p:bldP spid="24" grpId="1" animBg="1"/>
      <p:bldP spid="26" grpId="0" animBg="1"/>
      <p:bldP spid="26" grpId="1" animBg="1"/>
      <p:bldP spid="27" grpId="0" animBg="1"/>
      <p:bldP spid="27" grpId="1" animBg="1"/>
      <p:bldP spid="28" grpId="0"/>
      <p:bldP spid="28" grpId="1"/>
      <p:bldP spid="29" grpId="0"/>
      <p:bldP spid="29" grpId="1"/>
      <p:bldP spid="31" grpId="0" animBg="1"/>
      <p:bldP spid="31" grpId="1" animBg="1"/>
      <p:bldP spid="32" grpId="0" animBg="1"/>
      <p:bldP spid="32" grpId="1" animBg="1"/>
      <p:bldP spid="34" grpId="0" animBg="1"/>
      <p:bldP spid="34" grpId="1" animBg="1"/>
      <p:bldP spid="35" grpId="0" animBg="1"/>
      <p:bldP spid="35" grpId="1" animBg="1"/>
      <p:bldP spid="36" grpId="0"/>
      <p:bldP spid="36" grpId="1"/>
      <p:bldP spid="37" grpId="0"/>
      <p:bldP spid="37" grpId="1"/>
      <p:bldP spid="39" grpId="0" animBg="1"/>
      <p:bldP spid="39" grpId="1" animBg="1"/>
      <p:bldP spid="40" grpId="0" animBg="1"/>
      <p:bldP spid="40" grpId="1" animBg="1"/>
      <p:bldP spid="42" grpId="0" animBg="1"/>
      <p:bldP spid="42" grpId="1" animBg="1"/>
      <p:bldP spid="43" grpId="0" animBg="1"/>
      <p:bldP spid="43" grpId="1" animBg="1"/>
      <p:bldP spid="138" grpId="0"/>
      <p:bldP spid="13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圆角 36"/>
          <p:cNvSpPr/>
          <p:nvPr>
            <p:custDataLst>
              <p:tags r:id="rId1"/>
            </p:custDataLst>
          </p:nvPr>
        </p:nvSpPr>
        <p:spPr>
          <a:xfrm>
            <a:off x="2079625" y="1920875"/>
            <a:ext cx="3114675" cy="1023620"/>
          </a:xfrm>
          <a:custGeom>
            <a:avLst/>
            <a:gdLst>
              <a:gd name="connsiteX0" fmla="*/ 0 w 3352800"/>
              <a:gd name="connsiteY0" fmla="*/ 447675 h 895350"/>
              <a:gd name="connsiteX1" fmla="*/ 447675 w 3352800"/>
              <a:gd name="connsiteY1" fmla="*/ 0 h 895350"/>
              <a:gd name="connsiteX2" fmla="*/ 2905125 w 3352800"/>
              <a:gd name="connsiteY2" fmla="*/ 0 h 895350"/>
              <a:gd name="connsiteX3" fmla="*/ 3352800 w 3352800"/>
              <a:gd name="connsiteY3" fmla="*/ 447675 h 895350"/>
              <a:gd name="connsiteX4" fmla="*/ 3352800 w 3352800"/>
              <a:gd name="connsiteY4" fmla="*/ 447675 h 895350"/>
              <a:gd name="connsiteX5" fmla="*/ 2905125 w 3352800"/>
              <a:gd name="connsiteY5" fmla="*/ 895350 h 895350"/>
              <a:gd name="connsiteX6" fmla="*/ 447675 w 3352800"/>
              <a:gd name="connsiteY6" fmla="*/ 895350 h 895350"/>
              <a:gd name="connsiteX7" fmla="*/ 0 w 3352800"/>
              <a:gd name="connsiteY7" fmla="*/ 447675 h 895350"/>
              <a:gd name="connsiteX0-1" fmla="*/ 447675 w 3352800"/>
              <a:gd name="connsiteY0-2" fmla="*/ 895350 h 986790"/>
              <a:gd name="connsiteX1-3" fmla="*/ 0 w 3352800"/>
              <a:gd name="connsiteY1-4" fmla="*/ 447675 h 986790"/>
              <a:gd name="connsiteX2-5" fmla="*/ 447675 w 3352800"/>
              <a:gd name="connsiteY2-6" fmla="*/ 0 h 986790"/>
              <a:gd name="connsiteX3-7" fmla="*/ 2905125 w 3352800"/>
              <a:gd name="connsiteY3-8" fmla="*/ 0 h 986790"/>
              <a:gd name="connsiteX4-9" fmla="*/ 3352800 w 3352800"/>
              <a:gd name="connsiteY4-10" fmla="*/ 447675 h 986790"/>
              <a:gd name="connsiteX5-11" fmla="*/ 3352800 w 3352800"/>
              <a:gd name="connsiteY5-12" fmla="*/ 447675 h 986790"/>
              <a:gd name="connsiteX6-13" fmla="*/ 2905125 w 3352800"/>
              <a:gd name="connsiteY6-14" fmla="*/ 895350 h 986790"/>
              <a:gd name="connsiteX7-15" fmla="*/ 539115 w 3352800"/>
              <a:gd name="connsiteY7-16" fmla="*/ 986790 h 986790"/>
              <a:gd name="connsiteX0-17" fmla="*/ 447675 w 3352800"/>
              <a:gd name="connsiteY0-18" fmla="*/ 895350 h 895350"/>
              <a:gd name="connsiteX1-19" fmla="*/ 0 w 3352800"/>
              <a:gd name="connsiteY1-20" fmla="*/ 447675 h 895350"/>
              <a:gd name="connsiteX2-21" fmla="*/ 447675 w 3352800"/>
              <a:gd name="connsiteY2-22" fmla="*/ 0 h 895350"/>
              <a:gd name="connsiteX3-23" fmla="*/ 2905125 w 3352800"/>
              <a:gd name="connsiteY3-24" fmla="*/ 0 h 895350"/>
              <a:gd name="connsiteX4-25" fmla="*/ 3352800 w 3352800"/>
              <a:gd name="connsiteY4-26" fmla="*/ 447675 h 895350"/>
              <a:gd name="connsiteX5-27" fmla="*/ 3352800 w 3352800"/>
              <a:gd name="connsiteY5-28" fmla="*/ 447675 h 895350"/>
              <a:gd name="connsiteX6-29" fmla="*/ 2905125 w 3352800"/>
              <a:gd name="connsiteY6-30" fmla="*/ 895350 h 895350"/>
              <a:gd name="connsiteX0-31" fmla="*/ 0 w 3352800"/>
              <a:gd name="connsiteY0-32" fmla="*/ 447675 h 895350"/>
              <a:gd name="connsiteX1-33" fmla="*/ 447675 w 3352800"/>
              <a:gd name="connsiteY1-34" fmla="*/ 0 h 895350"/>
              <a:gd name="connsiteX2-35" fmla="*/ 2905125 w 3352800"/>
              <a:gd name="connsiteY2-36" fmla="*/ 0 h 895350"/>
              <a:gd name="connsiteX3-37" fmla="*/ 3352800 w 3352800"/>
              <a:gd name="connsiteY3-38" fmla="*/ 447675 h 895350"/>
              <a:gd name="connsiteX4-39" fmla="*/ 3352800 w 3352800"/>
              <a:gd name="connsiteY4-40" fmla="*/ 447675 h 895350"/>
              <a:gd name="connsiteX5-41" fmla="*/ 2905125 w 3352800"/>
              <a:gd name="connsiteY5-42" fmla="*/ 895350 h 895350"/>
              <a:gd name="connsiteX0-43" fmla="*/ 0 w 2905125"/>
              <a:gd name="connsiteY0-44" fmla="*/ 0 h 895350"/>
              <a:gd name="connsiteX1-45" fmla="*/ 2457450 w 2905125"/>
              <a:gd name="connsiteY1-46" fmla="*/ 0 h 895350"/>
              <a:gd name="connsiteX2-47" fmla="*/ 2905125 w 2905125"/>
              <a:gd name="connsiteY2-48" fmla="*/ 447675 h 895350"/>
              <a:gd name="connsiteX3-49" fmla="*/ 2905125 w 2905125"/>
              <a:gd name="connsiteY3-50" fmla="*/ 447675 h 895350"/>
              <a:gd name="connsiteX4-51" fmla="*/ 2457450 w 2905125"/>
              <a:gd name="connsiteY4-52" fmla="*/ 895350 h 895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5125" h="895350">
                <a:moveTo>
                  <a:pt x="0" y="0"/>
                </a:moveTo>
                <a:lnTo>
                  <a:pt x="2457450" y="0"/>
                </a:lnTo>
                <a:cubicBezTo>
                  <a:pt x="2704694" y="0"/>
                  <a:pt x="2905125" y="200431"/>
                  <a:pt x="2905125" y="447675"/>
                </a:cubicBezTo>
                <a:lnTo>
                  <a:pt x="2905125" y="447675"/>
                </a:lnTo>
                <a:cubicBezTo>
                  <a:pt x="2905125" y="694919"/>
                  <a:pt x="2704694" y="895350"/>
                  <a:pt x="2457450" y="895350"/>
                </a:cubicBezTo>
              </a:path>
            </a:pathLst>
          </a:cu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62" name="矩形: 圆角 37"/>
          <p:cNvSpPr/>
          <p:nvPr>
            <p:custDataLst>
              <p:tags r:id="rId2"/>
            </p:custDataLst>
          </p:nvPr>
        </p:nvSpPr>
        <p:spPr>
          <a:xfrm>
            <a:off x="1974215" y="2944495"/>
            <a:ext cx="2777490" cy="2516505"/>
          </a:xfrm>
          <a:custGeom>
            <a:avLst/>
            <a:gdLst>
              <a:gd name="connsiteX0" fmla="*/ 0 w 3039270"/>
              <a:gd name="connsiteY0" fmla="*/ 261943 h 2200275"/>
              <a:gd name="connsiteX1" fmla="*/ 261943 w 3039270"/>
              <a:gd name="connsiteY1" fmla="*/ 0 h 2200275"/>
              <a:gd name="connsiteX2" fmla="*/ 2777327 w 3039270"/>
              <a:gd name="connsiteY2" fmla="*/ 0 h 2200275"/>
              <a:gd name="connsiteX3" fmla="*/ 3039270 w 3039270"/>
              <a:gd name="connsiteY3" fmla="*/ 261943 h 2200275"/>
              <a:gd name="connsiteX4" fmla="*/ 3039270 w 3039270"/>
              <a:gd name="connsiteY4" fmla="*/ 1938332 h 2200275"/>
              <a:gd name="connsiteX5" fmla="*/ 2777327 w 3039270"/>
              <a:gd name="connsiteY5" fmla="*/ 2200275 h 2200275"/>
              <a:gd name="connsiteX6" fmla="*/ 261943 w 3039270"/>
              <a:gd name="connsiteY6" fmla="*/ 2200275 h 2200275"/>
              <a:gd name="connsiteX7" fmla="*/ 0 w 3039270"/>
              <a:gd name="connsiteY7" fmla="*/ 1938332 h 2200275"/>
              <a:gd name="connsiteX8" fmla="*/ 0 w 3039270"/>
              <a:gd name="connsiteY8" fmla="*/ 261943 h 2200275"/>
              <a:gd name="connsiteX0-1" fmla="*/ 2777327 w 3039270"/>
              <a:gd name="connsiteY0-2" fmla="*/ 0 h 2200275"/>
              <a:gd name="connsiteX1-3" fmla="*/ 3039270 w 3039270"/>
              <a:gd name="connsiteY1-4" fmla="*/ 261943 h 2200275"/>
              <a:gd name="connsiteX2-5" fmla="*/ 3039270 w 3039270"/>
              <a:gd name="connsiteY2-6" fmla="*/ 1938332 h 2200275"/>
              <a:gd name="connsiteX3-7" fmla="*/ 2777327 w 3039270"/>
              <a:gd name="connsiteY3-8" fmla="*/ 2200275 h 2200275"/>
              <a:gd name="connsiteX4-9" fmla="*/ 261943 w 3039270"/>
              <a:gd name="connsiteY4-10" fmla="*/ 2200275 h 2200275"/>
              <a:gd name="connsiteX5-11" fmla="*/ 0 w 3039270"/>
              <a:gd name="connsiteY5-12" fmla="*/ 1938332 h 2200275"/>
              <a:gd name="connsiteX6-13" fmla="*/ 0 w 3039270"/>
              <a:gd name="connsiteY6-14" fmla="*/ 261943 h 2200275"/>
              <a:gd name="connsiteX7-15" fmla="*/ 261943 w 3039270"/>
              <a:gd name="connsiteY7-16" fmla="*/ 0 h 2200275"/>
              <a:gd name="connsiteX8-17" fmla="*/ 2868767 w 3039270"/>
              <a:gd name="connsiteY8-18" fmla="*/ 91440 h 2200275"/>
              <a:gd name="connsiteX0-19" fmla="*/ 2777327 w 3039270"/>
              <a:gd name="connsiteY0-20" fmla="*/ 0 h 2200275"/>
              <a:gd name="connsiteX1-21" fmla="*/ 3039270 w 3039270"/>
              <a:gd name="connsiteY1-22" fmla="*/ 261943 h 2200275"/>
              <a:gd name="connsiteX2-23" fmla="*/ 3039270 w 3039270"/>
              <a:gd name="connsiteY2-24" fmla="*/ 1938332 h 2200275"/>
              <a:gd name="connsiteX3-25" fmla="*/ 2777327 w 3039270"/>
              <a:gd name="connsiteY3-26" fmla="*/ 2200275 h 2200275"/>
              <a:gd name="connsiteX4-27" fmla="*/ 261943 w 3039270"/>
              <a:gd name="connsiteY4-28" fmla="*/ 2200275 h 2200275"/>
              <a:gd name="connsiteX5-29" fmla="*/ 0 w 3039270"/>
              <a:gd name="connsiteY5-30" fmla="*/ 1938332 h 2200275"/>
              <a:gd name="connsiteX6-31" fmla="*/ 0 w 3039270"/>
              <a:gd name="connsiteY6-32" fmla="*/ 261943 h 2200275"/>
              <a:gd name="connsiteX7-33" fmla="*/ 261943 w 3039270"/>
              <a:gd name="connsiteY7-34" fmla="*/ 0 h 2200275"/>
              <a:gd name="connsiteX8-35" fmla="*/ 2583017 w 3039270"/>
              <a:gd name="connsiteY8-36" fmla="*/ 24765 h 2200275"/>
              <a:gd name="connsiteX0-37" fmla="*/ 3039270 w 3039270"/>
              <a:gd name="connsiteY0-38" fmla="*/ 261943 h 2200275"/>
              <a:gd name="connsiteX1-39" fmla="*/ 3039270 w 3039270"/>
              <a:gd name="connsiteY1-40" fmla="*/ 1938332 h 2200275"/>
              <a:gd name="connsiteX2-41" fmla="*/ 2777327 w 3039270"/>
              <a:gd name="connsiteY2-42" fmla="*/ 2200275 h 2200275"/>
              <a:gd name="connsiteX3-43" fmla="*/ 261943 w 3039270"/>
              <a:gd name="connsiteY3-44" fmla="*/ 2200275 h 2200275"/>
              <a:gd name="connsiteX4-45" fmla="*/ 0 w 3039270"/>
              <a:gd name="connsiteY4-46" fmla="*/ 1938332 h 2200275"/>
              <a:gd name="connsiteX5-47" fmla="*/ 0 w 3039270"/>
              <a:gd name="connsiteY5-48" fmla="*/ 261943 h 2200275"/>
              <a:gd name="connsiteX6-49" fmla="*/ 261943 w 3039270"/>
              <a:gd name="connsiteY6-50" fmla="*/ 0 h 2200275"/>
              <a:gd name="connsiteX7-51" fmla="*/ 2583017 w 3039270"/>
              <a:gd name="connsiteY7-52" fmla="*/ 24765 h 2200275"/>
              <a:gd name="connsiteX0-53" fmla="*/ 3039270 w 3039270"/>
              <a:gd name="connsiteY0-54" fmla="*/ 1938332 h 2200275"/>
              <a:gd name="connsiteX1-55" fmla="*/ 2777327 w 3039270"/>
              <a:gd name="connsiteY1-56" fmla="*/ 2200275 h 2200275"/>
              <a:gd name="connsiteX2-57" fmla="*/ 261943 w 3039270"/>
              <a:gd name="connsiteY2-58" fmla="*/ 2200275 h 2200275"/>
              <a:gd name="connsiteX3-59" fmla="*/ 0 w 3039270"/>
              <a:gd name="connsiteY3-60" fmla="*/ 1938332 h 2200275"/>
              <a:gd name="connsiteX4-61" fmla="*/ 0 w 3039270"/>
              <a:gd name="connsiteY4-62" fmla="*/ 261943 h 2200275"/>
              <a:gd name="connsiteX5-63" fmla="*/ 261943 w 3039270"/>
              <a:gd name="connsiteY5-64" fmla="*/ 0 h 2200275"/>
              <a:gd name="connsiteX6-65" fmla="*/ 2583017 w 3039270"/>
              <a:gd name="connsiteY6-66" fmla="*/ 24765 h 2200275"/>
              <a:gd name="connsiteX0-67" fmla="*/ 2777327 w 2777327"/>
              <a:gd name="connsiteY0-68" fmla="*/ 2200275 h 2200275"/>
              <a:gd name="connsiteX1-69" fmla="*/ 261943 w 2777327"/>
              <a:gd name="connsiteY1-70" fmla="*/ 2200275 h 2200275"/>
              <a:gd name="connsiteX2-71" fmla="*/ 0 w 2777327"/>
              <a:gd name="connsiteY2-72" fmla="*/ 1938332 h 2200275"/>
              <a:gd name="connsiteX3-73" fmla="*/ 0 w 2777327"/>
              <a:gd name="connsiteY3-74" fmla="*/ 261943 h 2200275"/>
              <a:gd name="connsiteX4-75" fmla="*/ 261943 w 2777327"/>
              <a:gd name="connsiteY4-76" fmla="*/ 0 h 2200275"/>
              <a:gd name="connsiteX5-77" fmla="*/ 2583017 w 2777327"/>
              <a:gd name="connsiteY5-78" fmla="*/ 24765 h 2200275"/>
              <a:gd name="connsiteX0-79" fmla="*/ 2777327 w 2777327"/>
              <a:gd name="connsiteY0-80" fmla="*/ 2200275 h 2200275"/>
              <a:gd name="connsiteX1-81" fmla="*/ 261943 w 2777327"/>
              <a:gd name="connsiteY1-82" fmla="*/ 2200275 h 2200275"/>
              <a:gd name="connsiteX2-83" fmla="*/ 0 w 2777327"/>
              <a:gd name="connsiteY2-84" fmla="*/ 1938332 h 2200275"/>
              <a:gd name="connsiteX3-85" fmla="*/ 0 w 2777327"/>
              <a:gd name="connsiteY3-86" fmla="*/ 261943 h 2200275"/>
              <a:gd name="connsiteX4-87" fmla="*/ 261943 w 2777327"/>
              <a:gd name="connsiteY4-88" fmla="*/ 0 h 2200275"/>
              <a:gd name="connsiteX5-89" fmla="*/ 2592542 w 2777327"/>
              <a:gd name="connsiteY5-90" fmla="*/ 2540 h 2200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7327" h="2200275">
                <a:moveTo>
                  <a:pt x="2777327" y="2200275"/>
                </a:moveTo>
                <a:lnTo>
                  <a:pt x="261943" y="2200275"/>
                </a:lnTo>
                <a:cubicBezTo>
                  <a:pt x="117276" y="2200275"/>
                  <a:pt x="0" y="2082999"/>
                  <a:pt x="0" y="1938332"/>
                </a:cubicBezTo>
                <a:lnTo>
                  <a:pt x="0" y="261943"/>
                </a:lnTo>
                <a:cubicBezTo>
                  <a:pt x="0" y="117276"/>
                  <a:pt x="117276" y="0"/>
                  <a:pt x="261943" y="0"/>
                </a:cubicBezTo>
                <a:lnTo>
                  <a:pt x="2592542" y="2540"/>
                </a:lnTo>
              </a:path>
            </a:pathLst>
          </a:cu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60" name="椭圆 59"/>
          <p:cNvSpPr/>
          <p:nvPr>
            <p:custDataLst>
              <p:tags r:id="rId3"/>
            </p:custDataLst>
          </p:nvPr>
        </p:nvSpPr>
        <p:spPr>
          <a:xfrm>
            <a:off x="2038350" y="1831975"/>
            <a:ext cx="177800" cy="177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63" name="椭圆 62"/>
          <p:cNvSpPr/>
          <p:nvPr>
            <p:custDataLst>
              <p:tags r:id="rId4"/>
            </p:custDataLst>
          </p:nvPr>
        </p:nvSpPr>
        <p:spPr>
          <a:xfrm>
            <a:off x="4543425" y="2855595"/>
            <a:ext cx="177800" cy="177800"/>
          </a:xfrm>
          <a:prstGeom prst="ellipse">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64" name="椭圆 63"/>
          <p:cNvSpPr/>
          <p:nvPr>
            <p:custDataLst>
              <p:tags r:id="rId5"/>
            </p:custDataLst>
          </p:nvPr>
        </p:nvSpPr>
        <p:spPr>
          <a:xfrm>
            <a:off x="4936490" y="5372100"/>
            <a:ext cx="177800" cy="177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65" name="椭圆 64"/>
          <p:cNvSpPr/>
          <p:nvPr>
            <p:custDataLst>
              <p:tags r:id="rId6"/>
            </p:custDataLst>
          </p:nvPr>
        </p:nvSpPr>
        <p:spPr>
          <a:xfrm>
            <a:off x="4286250" y="2124075"/>
            <a:ext cx="650078" cy="650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FFFF"/>
                </a:solidFill>
                <a:cs typeface="+mn-ea"/>
                <a:sym typeface="+mn-lt"/>
              </a:rPr>
              <a:t>01</a:t>
            </a:r>
          </a:p>
        </p:txBody>
      </p:sp>
      <p:sp>
        <p:nvSpPr>
          <p:cNvPr id="74" name="文本框 73"/>
          <p:cNvSpPr txBox="1"/>
          <p:nvPr>
            <p:custDataLst>
              <p:tags r:id="rId7"/>
            </p:custDataLst>
          </p:nvPr>
        </p:nvSpPr>
        <p:spPr>
          <a:xfrm>
            <a:off x="2268687" y="3369283"/>
            <a:ext cx="2452538" cy="1989455"/>
          </a:xfrm>
          <a:prstGeom prst="rect">
            <a:avLst/>
          </a:prstGeom>
          <a:noFill/>
        </p:spPr>
        <p:txBody>
          <a:bodyPr wrap="square">
            <a:spAutoFit/>
          </a:bodyPr>
          <a:lstStyle/>
          <a:p>
            <a:pPr algn="just">
              <a:lnSpc>
                <a:spcPct val="130000"/>
              </a:lnSpc>
            </a:pPr>
            <a:r>
              <a:rPr lang="zh-CN" altLang="en-US" sz="1200" dirty="0">
                <a:solidFill>
                  <a:schemeClr val="dk1">
                    <a:lumMod val="50000"/>
                    <a:lumOff val="50000"/>
                  </a:schemeClr>
                </a:solidFill>
                <a:cs typeface="+mn-ea"/>
                <a:sym typeface="+mn-lt"/>
              </a:rPr>
              <a:t>点此输入内容或者复制您的内容在这里，通过复制您的文本后在此框中选择粘贴，并选择只保留文字点此输入内容或者复制您的内容在这里，通过复制您的文本后在此框中选择粘贴，并选择只保留文字</a:t>
            </a:r>
            <a:endParaRPr lang="en-US" altLang="zh-CN" sz="1200" dirty="0">
              <a:solidFill>
                <a:schemeClr val="dk1">
                  <a:lumMod val="50000"/>
                  <a:lumOff val="50000"/>
                </a:schemeClr>
              </a:solidFill>
              <a:cs typeface="+mn-ea"/>
              <a:sym typeface="+mn-lt"/>
            </a:endParaRPr>
          </a:p>
          <a:p>
            <a:pPr algn="just">
              <a:lnSpc>
                <a:spcPct val="130000"/>
              </a:lnSpc>
            </a:pPr>
            <a:endParaRPr lang="en-US" altLang="zh-CN" sz="1200" dirty="0">
              <a:solidFill>
                <a:schemeClr val="dk1">
                  <a:lumMod val="50000"/>
                  <a:lumOff val="50000"/>
                </a:schemeClr>
              </a:solidFill>
              <a:cs typeface="+mn-ea"/>
              <a:sym typeface="+mn-lt"/>
            </a:endParaRPr>
          </a:p>
        </p:txBody>
      </p:sp>
      <p:sp>
        <p:nvSpPr>
          <p:cNvPr id="75" name="文本框 74"/>
          <p:cNvSpPr txBox="1"/>
          <p:nvPr>
            <p:custDataLst>
              <p:tags r:id="rId8"/>
            </p:custDataLst>
          </p:nvPr>
        </p:nvSpPr>
        <p:spPr>
          <a:xfrm>
            <a:off x="2064540" y="2222228"/>
            <a:ext cx="2006848" cy="406650"/>
          </a:xfrm>
          <a:prstGeom prst="rect">
            <a:avLst/>
          </a:prstGeom>
          <a:noFill/>
        </p:spPr>
        <p:txBody>
          <a:bodyPr wrap="square">
            <a:spAutoFit/>
          </a:bodyPr>
          <a:lstStyle/>
          <a:p>
            <a:pPr algn="r">
              <a:lnSpc>
                <a:spcPct val="120000"/>
              </a:lnSpc>
            </a:pPr>
            <a:r>
              <a:rPr lang="zh-CN" altLang="en-US" b="1" dirty="0">
                <a:solidFill>
                  <a:schemeClr val="dk1">
                    <a:lumMod val="75000"/>
                    <a:lumOff val="25000"/>
                  </a:schemeClr>
                </a:solidFill>
                <a:cs typeface="+mn-ea"/>
                <a:sym typeface="+mn-lt"/>
              </a:rPr>
              <a:t>单击输入标题</a:t>
            </a:r>
          </a:p>
        </p:txBody>
      </p:sp>
      <p:sp>
        <p:nvSpPr>
          <p:cNvPr id="81" name="矩形: 圆角 36"/>
          <p:cNvSpPr/>
          <p:nvPr>
            <p:custDataLst>
              <p:tags r:id="rId9"/>
            </p:custDataLst>
          </p:nvPr>
        </p:nvSpPr>
        <p:spPr>
          <a:xfrm>
            <a:off x="6899275" y="1920875"/>
            <a:ext cx="3114675" cy="1023620"/>
          </a:xfrm>
          <a:custGeom>
            <a:avLst/>
            <a:gdLst>
              <a:gd name="connsiteX0" fmla="*/ 0 w 3352800"/>
              <a:gd name="connsiteY0" fmla="*/ 447675 h 895350"/>
              <a:gd name="connsiteX1" fmla="*/ 447675 w 3352800"/>
              <a:gd name="connsiteY1" fmla="*/ 0 h 895350"/>
              <a:gd name="connsiteX2" fmla="*/ 2905125 w 3352800"/>
              <a:gd name="connsiteY2" fmla="*/ 0 h 895350"/>
              <a:gd name="connsiteX3" fmla="*/ 3352800 w 3352800"/>
              <a:gd name="connsiteY3" fmla="*/ 447675 h 895350"/>
              <a:gd name="connsiteX4" fmla="*/ 3352800 w 3352800"/>
              <a:gd name="connsiteY4" fmla="*/ 447675 h 895350"/>
              <a:gd name="connsiteX5" fmla="*/ 2905125 w 3352800"/>
              <a:gd name="connsiteY5" fmla="*/ 895350 h 895350"/>
              <a:gd name="connsiteX6" fmla="*/ 447675 w 3352800"/>
              <a:gd name="connsiteY6" fmla="*/ 895350 h 895350"/>
              <a:gd name="connsiteX7" fmla="*/ 0 w 3352800"/>
              <a:gd name="connsiteY7" fmla="*/ 447675 h 895350"/>
              <a:gd name="connsiteX0-1" fmla="*/ 447675 w 3352800"/>
              <a:gd name="connsiteY0-2" fmla="*/ 895350 h 986790"/>
              <a:gd name="connsiteX1-3" fmla="*/ 0 w 3352800"/>
              <a:gd name="connsiteY1-4" fmla="*/ 447675 h 986790"/>
              <a:gd name="connsiteX2-5" fmla="*/ 447675 w 3352800"/>
              <a:gd name="connsiteY2-6" fmla="*/ 0 h 986790"/>
              <a:gd name="connsiteX3-7" fmla="*/ 2905125 w 3352800"/>
              <a:gd name="connsiteY3-8" fmla="*/ 0 h 986790"/>
              <a:gd name="connsiteX4-9" fmla="*/ 3352800 w 3352800"/>
              <a:gd name="connsiteY4-10" fmla="*/ 447675 h 986790"/>
              <a:gd name="connsiteX5-11" fmla="*/ 3352800 w 3352800"/>
              <a:gd name="connsiteY5-12" fmla="*/ 447675 h 986790"/>
              <a:gd name="connsiteX6-13" fmla="*/ 2905125 w 3352800"/>
              <a:gd name="connsiteY6-14" fmla="*/ 895350 h 986790"/>
              <a:gd name="connsiteX7-15" fmla="*/ 539115 w 3352800"/>
              <a:gd name="connsiteY7-16" fmla="*/ 986790 h 986790"/>
              <a:gd name="connsiteX0-17" fmla="*/ 447675 w 3352800"/>
              <a:gd name="connsiteY0-18" fmla="*/ 895350 h 895350"/>
              <a:gd name="connsiteX1-19" fmla="*/ 0 w 3352800"/>
              <a:gd name="connsiteY1-20" fmla="*/ 447675 h 895350"/>
              <a:gd name="connsiteX2-21" fmla="*/ 447675 w 3352800"/>
              <a:gd name="connsiteY2-22" fmla="*/ 0 h 895350"/>
              <a:gd name="connsiteX3-23" fmla="*/ 2905125 w 3352800"/>
              <a:gd name="connsiteY3-24" fmla="*/ 0 h 895350"/>
              <a:gd name="connsiteX4-25" fmla="*/ 3352800 w 3352800"/>
              <a:gd name="connsiteY4-26" fmla="*/ 447675 h 895350"/>
              <a:gd name="connsiteX5-27" fmla="*/ 3352800 w 3352800"/>
              <a:gd name="connsiteY5-28" fmla="*/ 447675 h 895350"/>
              <a:gd name="connsiteX6-29" fmla="*/ 2905125 w 3352800"/>
              <a:gd name="connsiteY6-30" fmla="*/ 895350 h 895350"/>
              <a:gd name="connsiteX0-31" fmla="*/ 0 w 3352800"/>
              <a:gd name="connsiteY0-32" fmla="*/ 447675 h 895350"/>
              <a:gd name="connsiteX1-33" fmla="*/ 447675 w 3352800"/>
              <a:gd name="connsiteY1-34" fmla="*/ 0 h 895350"/>
              <a:gd name="connsiteX2-35" fmla="*/ 2905125 w 3352800"/>
              <a:gd name="connsiteY2-36" fmla="*/ 0 h 895350"/>
              <a:gd name="connsiteX3-37" fmla="*/ 3352800 w 3352800"/>
              <a:gd name="connsiteY3-38" fmla="*/ 447675 h 895350"/>
              <a:gd name="connsiteX4-39" fmla="*/ 3352800 w 3352800"/>
              <a:gd name="connsiteY4-40" fmla="*/ 447675 h 895350"/>
              <a:gd name="connsiteX5-41" fmla="*/ 2905125 w 3352800"/>
              <a:gd name="connsiteY5-42" fmla="*/ 895350 h 895350"/>
              <a:gd name="connsiteX0-43" fmla="*/ 0 w 2905125"/>
              <a:gd name="connsiteY0-44" fmla="*/ 0 h 895350"/>
              <a:gd name="connsiteX1-45" fmla="*/ 2457450 w 2905125"/>
              <a:gd name="connsiteY1-46" fmla="*/ 0 h 895350"/>
              <a:gd name="connsiteX2-47" fmla="*/ 2905125 w 2905125"/>
              <a:gd name="connsiteY2-48" fmla="*/ 447675 h 895350"/>
              <a:gd name="connsiteX3-49" fmla="*/ 2905125 w 2905125"/>
              <a:gd name="connsiteY3-50" fmla="*/ 447675 h 895350"/>
              <a:gd name="connsiteX4-51" fmla="*/ 2457450 w 2905125"/>
              <a:gd name="connsiteY4-52" fmla="*/ 895350 h 895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5125" h="895350">
                <a:moveTo>
                  <a:pt x="0" y="0"/>
                </a:moveTo>
                <a:lnTo>
                  <a:pt x="2457450" y="0"/>
                </a:lnTo>
                <a:cubicBezTo>
                  <a:pt x="2704694" y="0"/>
                  <a:pt x="2905125" y="200431"/>
                  <a:pt x="2905125" y="447675"/>
                </a:cubicBezTo>
                <a:lnTo>
                  <a:pt x="2905125" y="447675"/>
                </a:lnTo>
                <a:cubicBezTo>
                  <a:pt x="2905125" y="694919"/>
                  <a:pt x="2704694" y="895350"/>
                  <a:pt x="2457450" y="895350"/>
                </a:cubicBezTo>
              </a:path>
            </a:pathLst>
          </a:custGeom>
          <a:noFill/>
          <a:ln w="41275">
            <a:solidFill>
              <a:schemeClr val="dk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82" name="矩形: 圆角 37"/>
          <p:cNvSpPr/>
          <p:nvPr>
            <p:custDataLst>
              <p:tags r:id="rId10"/>
            </p:custDataLst>
          </p:nvPr>
        </p:nvSpPr>
        <p:spPr>
          <a:xfrm>
            <a:off x="6793865" y="2944495"/>
            <a:ext cx="2777490" cy="2516505"/>
          </a:xfrm>
          <a:custGeom>
            <a:avLst/>
            <a:gdLst>
              <a:gd name="connsiteX0" fmla="*/ 0 w 3039270"/>
              <a:gd name="connsiteY0" fmla="*/ 261943 h 2200275"/>
              <a:gd name="connsiteX1" fmla="*/ 261943 w 3039270"/>
              <a:gd name="connsiteY1" fmla="*/ 0 h 2200275"/>
              <a:gd name="connsiteX2" fmla="*/ 2777327 w 3039270"/>
              <a:gd name="connsiteY2" fmla="*/ 0 h 2200275"/>
              <a:gd name="connsiteX3" fmla="*/ 3039270 w 3039270"/>
              <a:gd name="connsiteY3" fmla="*/ 261943 h 2200275"/>
              <a:gd name="connsiteX4" fmla="*/ 3039270 w 3039270"/>
              <a:gd name="connsiteY4" fmla="*/ 1938332 h 2200275"/>
              <a:gd name="connsiteX5" fmla="*/ 2777327 w 3039270"/>
              <a:gd name="connsiteY5" fmla="*/ 2200275 h 2200275"/>
              <a:gd name="connsiteX6" fmla="*/ 261943 w 3039270"/>
              <a:gd name="connsiteY6" fmla="*/ 2200275 h 2200275"/>
              <a:gd name="connsiteX7" fmla="*/ 0 w 3039270"/>
              <a:gd name="connsiteY7" fmla="*/ 1938332 h 2200275"/>
              <a:gd name="connsiteX8" fmla="*/ 0 w 3039270"/>
              <a:gd name="connsiteY8" fmla="*/ 261943 h 2200275"/>
              <a:gd name="connsiteX0-1" fmla="*/ 2777327 w 3039270"/>
              <a:gd name="connsiteY0-2" fmla="*/ 0 h 2200275"/>
              <a:gd name="connsiteX1-3" fmla="*/ 3039270 w 3039270"/>
              <a:gd name="connsiteY1-4" fmla="*/ 261943 h 2200275"/>
              <a:gd name="connsiteX2-5" fmla="*/ 3039270 w 3039270"/>
              <a:gd name="connsiteY2-6" fmla="*/ 1938332 h 2200275"/>
              <a:gd name="connsiteX3-7" fmla="*/ 2777327 w 3039270"/>
              <a:gd name="connsiteY3-8" fmla="*/ 2200275 h 2200275"/>
              <a:gd name="connsiteX4-9" fmla="*/ 261943 w 3039270"/>
              <a:gd name="connsiteY4-10" fmla="*/ 2200275 h 2200275"/>
              <a:gd name="connsiteX5-11" fmla="*/ 0 w 3039270"/>
              <a:gd name="connsiteY5-12" fmla="*/ 1938332 h 2200275"/>
              <a:gd name="connsiteX6-13" fmla="*/ 0 w 3039270"/>
              <a:gd name="connsiteY6-14" fmla="*/ 261943 h 2200275"/>
              <a:gd name="connsiteX7-15" fmla="*/ 261943 w 3039270"/>
              <a:gd name="connsiteY7-16" fmla="*/ 0 h 2200275"/>
              <a:gd name="connsiteX8-17" fmla="*/ 2868767 w 3039270"/>
              <a:gd name="connsiteY8-18" fmla="*/ 91440 h 2200275"/>
              <a:gd name="connsiteX0-19" fmla="*/ 2777327 w 3039270"/>
              <a:gd name="connsiteY0-20" fmla="*/ 0 h 2200275"/>
              <a:gd name="connsiteX1-21" fmla="*/ 3039270 w 3039270"/>
              <a:gd name="connsiteY1-22" fmla="*/ 261943 h 2200275"/>
              <a:gd name="connsiteX2-23" fmla="*/ 3039270 w 3039270"/>
              <a:gd name="connsiteY2-24" fmla="*/ 1938332 h 2200275"/>
              <a:gd name="connsiteX3-25" fmla="*/ 2777327 w 3039270"/>
              <a:gd name="connsiteY3-26" fmla="*/ 2200275 h 2200275"/>
              <a:gd name="connsiteX4-27" fmla="*/ 261943 w 3039270"/>
              <a:gd name="connsiteY4-28" fmla="*/ 2200275 h 2200275"/>
              <a:gd name="connsiteX5-29" fmla="*/ 0 w 3039270"/>
              <a:gd name="connsiteY5-30" fmla="*/ 1938332 h 2200275"/>
              <a:gd name="connsiteX6-31" fmla="*/ 0 w 3039270"/>
              <a:gd name="connsiteY6-32" fmla="*/ 261943 h 2200275"/>
              <a:gd name="connsiteX7-33" fmla="*/ 261943 w 3039270"/>
              <a:gd name="connsiteY7-34" fmla="*/ 0 h 2200275"/>
              <a:gd name="connsiteX8-35" fmla="*/ 2583017 w 3039270"/>
              <a:gd name="connsiteY8-36" fmla="*/ 24765 h 2200275"/>
              <a:gd name="connsiteX0-37" fmla="*/ 3039270 w 3039270"/>
              <a:gd name="connsiteY0-38" fmla="*/ 261943 h 2200275"/>
              <a:gd name="connsiteX1-39" fmla="*/ 3039270 w 3039270"/>
              <a:gd name="connsiteY1-40" fmla="*/ 1938332 h 2200275"/>
              <a:gd name="connsiteX2-41" fmla="*/ 2777327 w 3039270"/>
              <a:gd name="connsiteY2-42" fmla="*/ 2200275 h 2200275"/>
              <a:gd name="connsiteX3-43" fmla="*/ 261943 w 3039270"/>
              <a:gd name="connsiteY3-44" fmla="*/ 2200275 h 2200275"/>
              <a:gd name="connsiteX4-45" fmla="*/ 0 w 3039270"/>
              <a:gd name="connsiteY4-46" fmla="*/ 1938332 h 2200275"/>
              <a:gd name="connsiteX5-47" fmla="*/ 0 w 3039270"/>
              <a:gd name="connsiteY5-48" fmla="*/ 261943 h 2200275"/>
              <a:gd name="connsiteX6-49" fmla="*/ 261943 w 3039270"/>
              <a:gd name="connsiteY6-50" fmla="*/ 0 h 2200275"/>
              <a:gd name="connsiteX7-51" fmla="*/ 2583017 w 3039270"/>
              <a:gd name="connsiteY7-52" fmla="*/ 24765 h 2200275"/>
              <a:gd name="connsiteX0-53" fmla="*/ 3039270 w 3039270"/>
              <a:gd name="connsiteY0-54" fmla="*/ 1938332 h 2200275"/>
              <a:gd name="connsiteX1-55" fmla="*/ 2777327 w 3039270"/>
              <a:gd name="connsiteY1-56" fmla="*/ 2200275 h 2200275"/>
              <a:gd name="connsiteX2-57" fmla="*/ 261943 w 3039270"/>
              <a:gd name="connsiteY2-58" fmla="*/ 2200275 h 2200275"/>
              <a:gd name="connsiteX3-59" fmla="*/ 0 w 3039270"/>
              <a:gd name="connsiteY3-60" fmla="*/ 1938332 h 2200275"/>
              <a:gd name="connsiteX4-61" fmla="*/ 0 w 3039270"/>
              <a:gd name="connsiteY4-62" fmla="*/ 261943 h 2200275"/>
              <a:gd name="connsiteX5-63" fmla="*/ 261943 w 3039270"/>
              <a:gd name="connsiteY5-64" fmla="*/ 0 h 2200275"/>
              <a:gd name="connsiteX6-65" fmla="*/ 2583017 w 3039270"/>
              <a:gd name="connsiteY6-66" fmla="*/ 24765 h 2200275"/>
              <a:gd name="connsiteX0-67" fmla="*/ 2777327 w 2777327"/>
              <a:gd name="connsiteY0-68" fmla="*/ 2200275 h 2200275"/>
              <a:gd name="connsiteX1-69" fmla="*/ 261943 w 2777327"/>
              <a:gd name="connsiteY1-70" fmla="*/ 2200275 h 2200275"/>
              <a:gd name="connsiteX2-71" fmla="*/ 0 w 2777327"/>
              <a:gd name="connsiteY2-72" fmla="*/ 1938332 h 2200275"/>
              <a:gd name="connsiteX3-73" fmla="*/ 0 w 2777327"/>
              <a:gd name="connsiteY3-74" fmla="*/ 261943 h 2200275"/>
              <a:gd name="connsiteX4-75" fmla="*/ 261943 w 2777327"/>
              <a:gd name="connsiteY4-76" fmla="*/ 0 h 2200275"/>
              <a:gd name="connsiteX5-77" fmla="*/ 2583017 w 2777327"/>
              <a:gd name="connsiteY5-78" fmla="*/ 24765 h 2200275"/>
              <a:gd name="connsiteX0-79" fmla="*/ 2777327 w 2777327"/>
              <a:gd name="connsiteY0-80" fmla="*/ 2200275 h 2200275"/>
              <a:gd name="connsiteX1-81" fmla="*/ 261943 w 2777327"/>
              <a:gd name="connsiteY1-82" fmla="*/ 2200275 h 2200275"/>
              <a:gd name="connsiteX2-83" fmla="*/ 0 w 2777327"/>
              <a:gd name="connsiteY2-84" fmla="*/ 1938332 h 2200275"/>
              <a:gd name="connsiteX3-85" fmla="*/ 0 w 2777327"/>
              <a:gd name="connsiteY3-86" fmla="*/ 261943 h 2200275"/>
              <a:gd name="connsiteX4-87" fmla="*/ 261943 w 2777327"/>
              <a:gd name="connsiteY4-88" fmla="*/ 0 h 2200275"/>
              <a:gd name="connsiteX5-89" fmla="*/ 2592542 w 2777327"/>
              <a:gd name="connsiteY5-90" fmla="*/ 2540 h 2200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7327" h="2200275">
                <a:moveTo>
                  <a:pt x="2777327" y="2200275"/>
                </a:moveTo>
                <a:lnTo>
                  <a:pt x="261943" y="2200275"/>
                </a:lnTo>
                <a:cubicBezTo>
                  <a:pt x="117276" y="2200275"/>
                  <a:pt x="0" y="2082999"/>
                  <a:pt x="0" y="1938332"/>
                </a:cubicBezTo>
                <a:lnTo>
                  <a:pt x="0" y="261943"/>
                </a:lnTo>
                <a:cubicBezTo>
                  <a:pt x="0" y="117276"/>
                  <a:pt x="117276" y="0"/>
                  <a:pt x="261943" y="0"/>
                </a:cubicBezTo>
                <a:lnTo>
                  <a:pt x="2592542" y="2540"/>
                </a:lnTo>
              </a:path>
            </a:pathLst>
          </a:custGeom>
          <a:noFill/>
          <a:ln w="41275">
            <a:solidFill>
              <a:schemeClr val="dk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78" name="椭圆 77"/>
          <p:cNvSpPr/>
          <p:nvPr>
            <p:custDataLst>
              <p:tags r:id="rId11"/>
            </p:custDataLst>
          </p:nvPr>
        </p:nvSpPr>
        <p:spPr>
          <a:xfrm>
            <a:off x="6858000" y="1831975"/>
            <a:ext cx="177800" cy="177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79" name="椭圆 78"/>
          <p:cNvSpPr/>
          <p:nvPr>
            <p:custDataLst>
              <p:tags r:id="rId12"/>
            </p:custDataLst>
          </p:nvPr>
        </p:nvSpPr>
        <p:spPr>
          <a:xfrm>
            <a:off x="9363075" y="2855595"/>
            <a:ext cx="177800" cy="177800"/>
          </a:xfrm>
          <a:prstGeom prst="ellipse">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80" name="椭圆 79"/>
          <p:cNvSpPr/>
          <p:nvPr>
            <p:custDataLst>
              <p:tags r:id="rId13"/>
            </p:custDataLst>
          </p:nvPr>
        </p:nvSpPr>
        <p:spPr>
          <a:xfrm>
            <a:off x="9756140" y="5372100"/>
            <a:ext cx="177800" cy="177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83" name="椭圆 82"/>
          <p:cNvSpPr/>
          <p:nvPr>
            <p:custDataLst>
              <p:tags r:id="rId14"/>
            </p:custDataLst>
          </p:nvPr>
        </p:nvSpPr>
        <p:spPr>
          <a:xfrm>
            <a:off x="9105900" y="2124075"/>
            <a:ext cx="650078" cy="650078"/>
          </a:xfrm>
          <a:prstGeom prst="ellipse">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cs typeface="+mn-ea"/>
                <a:sym typeface="+mn-lt"/>
              </a:rPr>
              <a:t>02</a:t>
            </a:r>
          </a:p>
        </p:txBody>
      </p:sp>
      <p:sp>
        <p:nvSpPr>
          <p:cNvPr id="84" name="文本框 83"/>
          <p:cNvSpPr txBox="1"/>
          <p:nvPr>
            <p:custDataLst>
              <p:tags r:id="rId15"/>
            </p:custDataLst>
          </p:nvPr>
        </p:nvSpPr>
        <p:spPr>
          <a:xfrm>
            <a:off x="7088337" y="3369283"/>
            <a:ext cx="2452538" cy="1989455"/>
          </a:xfrm>
          <a:prstGeom prst="rect">
            <a:avLst/>
          </a:prstGeom>
          <a:noFill/>
        </p:spPr>
        <p:txBody>
          <a:bodyPr wrap="square">
            <a:spAutoFit/>
          </a:bodyPr>
          <a:lstStyle/>
          <a:p>
            <a:pPr algn="just">
              <a:lnSpc>
                <a:spcPct val="130000"/>
              </a:lnSpc>
            </a:pPr>
            <a:r>
              <a:rPr lang="zh-CN" altLang="en-US" sz="1200" dirty="0">
                <a:solidFill>
                  <a:schemeClr val="dk1">
                    <a:lumMod val="50000"/>
                    <a:lumOff val="50000"/>
                  </a:schemeClr>
                </a:solidFill>
                <a:cs typeface="+mn-ea"/>
                <a:sym typeface="+mn-lt"/>
              </a:rPr>
              <a:t>点此输入内容或者复制您的内容在这里，通过复制您的文本后在此框中选择粘贴，并选择只保留文字点此输入内容或者复制您的内容在这里，通过复制您的文本后在此框中选择粘贴，并选择只保留文字</a:t>
            </a:r>
            <a:endParaRPr lang="en-US" altLang="zh-CN" sz="1200" dirty="0">
              <a:solidFill>
                <a:schemeClr val="dk1">
                  <a:lumMod val="50000"/>
                  <a:lumOff val="50000"/>
                </a:schemeClr>
              </a:solidFill>
              <a:cs typeface="+mn-ea"/>
              <a:sym typeface="+mn-lt"/>
            </a:endParaRPr>
          </a:p>
          <a:p>
            <a:pPr algn="just">
              <a:lnSpc>
                <a:spcPct val="130000"/>
              </a:lnSpc>
            </a:pPr>
            <a:endParaRPr lang="en-US" altLang="zh-CN" sz="1200" dirty="0">
              <a:solidFill>
                <a:schemeClr val="dk1">
                  <a:lumMod val="50000"/>
                  <a:lumOff val="50000"/>
                </a:schemeClr>
              </a:solidFill>
              <a:cs typeface="+mn-ea"/>
              <a:sym typeface="+mn-lt"/>
            </a:endParaRPr>
          </a:p>
        </p:txBody>
      </p:sp>
      <p:sp>
        <p:nvSpPr>
          <p:cNvPr id="85" name="文本框 84"/>
          <p:cNvSpPr txBox="1"/>
          <p:nvPr>
            <p:custDataLst>
              <p:tags r:id="rId16"/>
            </p:custDataLst>
          </p:nvPr>
        </p:nvSpPr>
        <p:spPr>
          <a:xfrm>
            <a:off x="6884190" y="2222228"/>
            <a:ext cx="2006848" cy="406650"/>
          </a:xfrm>
          <a:prstGeom prst="rect">
            <a:avLst/>
          </a:prstGeom>
          <a:noFill/>
        </p:spPr>
        <p:txBody>
          <a:bodyPr wrap="square">
            <a:spAutoFit/>
          </a:bodyPr>
          <a:lstStyle/>
          <a:p>
            <a:pPr algn="r">
              <a:lnSpc>
                <a:spcPct val="120000"/>
              </a:lnSpc>
            </a:pPr>
            <a:r>
              <a:rPr lang="zh-CN" altLang="en-US" b="1" dirty="0">
                <a:solidFill>
                  <a:schemeClr val="dk1">
                    <a:lumMod val="75000"/>
                    <a:lumOff val="25000"/>
                  </a:schemeClr>
                </a:solidFill>
                <a:cs typeface="+mn-ea"/>
                <a:sym typeface="+mn-lt"/>
              </a:rPr>
              <a:t>单击输入标题</a:t>
            </a:r>
          </a:p>
        </p:txBody>
      </p:sp>
      <p:sp>
        <p:nvSpPr>
          <p:cNvPr id="86" name="任意多边形: 形状 85"/>
          <p:cNvSpPr/>
          <p:nvPr>
            <p:custDataLst>
              <p:tags r:id="rId17"/>
            </p:custDataLst>
          </p:nvPr>
        </p:nvSpPr>
        <p:spPr>
          <a:xfrm>
            <a:off x="0" y="5147175"/>
            <a:ext cx="12192000" cy="1710825"/>
          </a:xfrm>
          <a:custGeom>
            <a:avLst/>
            <a:gdLst>
              <a:gd name="connsiteX0" fmla="*/ 0 w 12192000"/>
              <a:gd name="connsiteY0" fmla="*/ 0 h 1710825"/>
              <a:gd name="connsiteX1" fmla="*/ 159427 w 12192000"/>
              <a:gd name="connsiteY1" fmla="*/ 108736 h 1710825"/>
              <a:gd name="connsiteX2" fmla="*/ 6096000 w 12192000"/>
              <a:gd name="connsiteY2" fmla="*/ 1548601 h 1710825"/>
              <a:gd name="connsiteX3" fmla="*/ 12032574 w 12192000"/>
              <a:gd name="connsiteY3" fmla="*/ 108736 h 1710825"/>
              <a:gd name="connsiteX4" fmla="*/ 12192000 w 12192000"/>
              <a:gd name="connsiteY4" fmla="*/ 0 h 1710825"/>
              <a:gd name="connsiteX5" fmla="*/ 12192000 w 12192000"/>
              <a:gd name="connsiteY5" fmla="*/ 1710825 h 1710825"/>
              <a:gd name="connsiteX6" fmla="*/ 0 w 12192000"/>
              <a:gd name="connsiteY6" fmla="*/ 1710825 h 17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710825">
                <a:moveTo>
                  <a:pt x="0" y="0"/>
                </a:moveTo>
                <a:lnTo>
                  <a:pt x="159427" y="108736"/>
                </a:lnTo>
                <a:cubicBezTo>
                  <a:pt x="1525844" y="984151"/>
                  <a:pt x="3676723" y="1548601"/>
                  <a:pt x="6096000" y="1548601"/>
                </a:cubicBezTo>
                <a:cubicBezTo>
                  <a:pt x="8515278" y="1548601"/>
                  <a:pt x="10666157" y="984151"/>
                  <a:pt x="12032574" y="108736"/>
                </a:cubicBezTo>
                <a:lnTo>
                  <a:pt x="12192000" y="0"/>
                </a:lnTo>
                <a:lnTo>
                  <a:pt x="12192000" y="1710825"/>
                </a:lnTo>
                <a:lnTo>
                  <a:pt x="0" y="1710825"/>
                </a:lnTo>
                <a:close/>
              </a:path>
            </a:pathLst>
          </a:custGeom>
          <a:solidFill>
            <a:schemeClr val="accent1">
              <a:alpha val="80000"/>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dk1"/>
              </a:solidFill>
              <a:cs typeface="+mn-ea"/>
              <a:sym typeface="+mn-lt"/>
            </a:endParaRPr>
          </a:p>
        </p:txBody>
      </p:sp>
      <p:sp>
        <p:nvSpPr>
          <p:cNvPr id="2" name="文本框 1"/>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02</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900" decel="100000" fill="hold"/>
                                        <p:tgtEl>
                                          <p:spTgt spid="6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1000"/>
                                        <p:tgtEl>
                                          <p:spTgt spid="62"/>
                                        </p:tgtEl>
                                      </p:cBhvr>
                                    </p:animEffect>
                                    <p:anim calcmode="lin" valueType="num">
                                      <p:cBhvr>
                                        <p:cTn id="14" dur="1000" fill="hold"/>
                                        <p:tgtEl>
                                          <p:spTgt spid="62"/>
                                        </p:tgtEl>
                                        <p:attrNameLst>
                                          <p:attrName>ppt_x</p:attrName>
                                        </p:attrNameLst>
                                      </p:cBhvr>
                                      <p:tavLst>
                                        <p:tav tm="0">
                                          <p:val>
                                            <p:strVal val="#ppt_x"/>
                                          </p:val>
                                        </p:tav>
                                        <p:tav tm="100000">
                                          <p:val>
                                            <p:strVal val="#ppt_x"/>
                                          </p:val>
                                        </p:tav>
                                      </p:tavLst>
                                    </p:anim>
                                    <p:anim calcmode="lin" valueType="num">
                                      <p:cBhvr>
                                        <p:cTn id="15" dur="900" decel="100000" fill="hold"/>
                                        <p:tgtEl>
                                          <p:spTgt spid="6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900" decel="100000" fill="hold"/>
                                        <p:tgtEl>
                                          <p:spTgt spid="6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1000"/>
                                        <p:tgtEl>
                                          <p:spTgt spid="63"/>
                                        </p:tgtEl>
                                      </p:cBhvr>
                                    </p:animEffect>
                                    <p:anim calcmode="lin" valueType="num">
                                      <p:cBhvr>
                                        <p:cTn id="26" dur="1000" fill="hold"/>
                                        <p:tgtEl>
                                          <p:spTgt spid="63"/>
                                        </p:tgtEl>
                                        <p:attrNameLst>
                                          <p:attrName>ppt_x</p:attrName>
                                        </p:attrNameLst>
                                      </p:cBhvr>
                                      <p:tavLst>
                                        <p:tav tm="0">
                                          <p:val>
                                            <p:strVal val="#ppt_x"/>
                                          </p:val>
                                        </p:tav>
                                        <p:tav tm="100000">
                                          <p:val>
                                            <p:strVal val="#ppt_x"/>
                                          </p:val>
                                        </p:tav>
                                      </p:tavLst>
                                    </p:anim>
                                    <p:anim calcmode="lin" valueType="num">
                                      <p:cBhvr>
                                        <p:cTn id="27" dur="900" decel="100000" fill="hold"/>
                                        <p:tgtEl>
                                          <p:spTgt spid="6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1000"/>
                                        <p:tgtEl>
                                          <p:spTgt spid="65"/>
                                        </p:tgtEl>
                                      </p:cBhvr>
                                    </p:animEffect>
                                    <p:anim calcmode="lin" valueType="num">
                                      <p:cBhvr>
                                        <p:cTn id="38" dur="1000" fill="hold"/>
                                        <p:tgtEl>
                                          <p:spTgt spid="65"/>
                                        </p:tgtEl>
                                        <p:attrNameLst>
                                          <p:attrName>ppt_x</p:attrName>
                                        </p:attrNameLst>
                                      </p:cBhvr>
                                      <p:tavLst>
                                        <p:tav tm="0">
                                          <p:val>
                                            <p:strVal val="#ppt_x"/>
                                          </p:val>
                                        </p:tav>
                                        <p:tav tm="100000">
                                          <p:val>
                                            <p:strVal val="#ppt_x"/>
                                          </p:val>
                                        </p:tav>
                                      </p:tavLst>
                                    </p:anim>
                                    <p:anim calcmode="lin" valueType="num">
                                      <p:cBhvr>
                                        <p:cTn id="39" dur="900" decel="100000" fill="hold"/>
                                        <p:tgtEl>
                                          <p:spTgt spid="6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1000"/>
                                        <p:tgtEl>
                                          <p:spTgt spid="74"/>
                                        </p:tgtEl>
                                      </p:cBhvr>
                                    </p:animEffect>
                                    <p:anim calcmode="lin" valueType="num">
                                      <p:cBhvr>
                                        <p:cTn id="44" dur="1000" fill="hold"/>
                                        <p:tgtEl>
                                          <p:spTgt spid="74"/>
                                        </p:tgtEl>
                                        <p:attrNameLst>
                                          <p:attrName>ppt_x</p:attrName>
                                        </p:attrNameLst>
                                      </p:cBhvr>
                                      <p:tavLst>
                                        <p:tav tm="0">
                                          <p:val>
                                            <p:strVal val="#ppt_x"/>
                                          </p:val>
                                        </p:tav>
                                        <p:tav tm="100000">
                                          <p:val>
                                            <p:strVal val="#ppt_x"/>
                                          </p:val>
                                        </p:tav>
                                      </p:tavLst>
                                    </p:anim>
                                    <p:anim calcmode="lin" valueType="num">
                                      <p:cBhvr>
                                        <p:cTn id="45" dur="900" decel="100000" fill="hold"/>
                                        <p:tgtEl>
                                          <p:spTgt spid="7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1000"/>
                                        <p:tgtEl>
                                          <p:spTgt spid="75"/>
                                        </p:tgtEl>
                                      </p:cBhvr>
                                    </p:animEffect>
                                    <p:anim calcmode="lin" valueType="num">
                                      <p:cBhvr>
                                        <p:cTn id="50" dur="1000" fill="hold"/>
                                        <p:tgtEl>
                                          <p:spTgt spid="75"/>
                                        </p:tgtEl>
                                        <p:attrNameLst>
                                          <p:attrName>ppt_x</p:attrName>
                                        </p:attrNameLst>
                                      </p:cBhvr>
                                      <p:tavLst>
                                        <p:tav tm="0">
                                          <p:val>
                                            <p:strVal val="#ppt_x"/>
                                          </p:val>
                                        </p:tav>
                                        <p:tav tm="100000">
                                          <p:val>
                                            <p:strVal val="#ppt_x"/>
                                          </p:val>
                                        </p:tav>
                                      </p:tavLst>
                                    </p:anim>
                                    <p:anim calcmode="lin" valueType="num">
                                      <p:cBhvr>
                                        <p:cTn id="51" dur="900" decel="100000" fill="hold"/>
                                        <p:tgtEl>
                                          <p:spTgt spid="7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900" decel="100000" fill="hold"/>
                                        <p:tgtEl>
                                          <p:spTgt spid="81"/>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fade">
                                      <p:cBhvr>
                                        <p:cTn id="61" dur="1000"/>
                                        <p:tgtEl>
                                          <p:spTgt spid="82"/>
                                        </p:tgtEl>
                                      </p:cBhvr>
                                    </p:animEffect>
                                    <p:anim calcmode="lin" valueType="num">
                                      <p:cBhvr>
                                        <p:cTn id="62" dur="1000" fill="hold"/>
                                        <p:tgtEl>
                                          <p:spTgt spid="82"/>
                                        </p:tgtEl>
                                        <p:attrNameLst>
                                          <p:attrName>ppt_x</p:attrName>
                                        </p:attrNameLst>
                                      </p:cBhvr>
                                      <p:tavLst>
                                        <p:tav tm="0">
                                          <p:val>
                                            <p:strVal val="#ppt_x"/>
                                          </p:val>
                                        </p:tav>
                                        <p:tav tm="100000">
                                          <p:val>
                                            <p:strVal val="#ppt_x"/>
                                          </p:val>
                                        </p:tav>
                                      </p:tavLst>
                                    </p:anim>
                                    <p:anim calcmode="lin" valueType="num">
                                      <p:cBhvr>
                                        <p:cTn id="63" dur="900" decel="100000" fill="hold"/>
                                        <p:tgtEl>
                                          <p:spTgt spid="8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82"/>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fade">
                                      <p:cBhvr>
                                        <p:cTn id="67" dur="1000"/>
                                        <p:tgtEl>
                                          <p:spTgt spid="78"/>
                                        </p:tgtEl>
                                      </p:cBhvr>
                                    </p:animEffect>
                                    <p:anim calcmode="lin" valueType="num">
                                      <p:cBhvr>
                                        <p:cTn id="68" dur="1000" fill="hold"/>
                                        <p:tgtEl>
                                          <p:spTgt spid="78"/>
                                        </p:tgtEl>
                                        <p:attrNameLst>
                                          <p:attrName>ppt_x</p:attrName>
                                        </p:attrNameLst>
                                      </p:cBhvr>
                                      <p:tavLst>
                                        <p:tav tm="0">
                                          <p:val>
                                            <p:strVal val="#ppt_x"/>
                                          </p:val>
                                        </p:tav>
                                        <p:tav tm="100000">
                                          <p:val>
                                            <p:strVal val="#ppt_x"/>
                                          </p:val>
                                        </p:tav>
                                      </p:tavLst>
                                    </p:anim>
                                    <p:anim calcmode="lin" valueType="num">
                                      <p:cBhvr>
                                        <p:cTn id="69" dur="900" decel="100000" fill="hold"/>
                                        <p:tgtEl>
                                          <p:spTgt spid="7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1000"/>
                                        <p:tgtEl>
                                          <p:spTgt spid="79"/>
                                        </p:tgtEl>
                                      </p:cBhvr>
                                    </p:animEffect>
                                    <p:anim calcmode="lin" valueType="num">
                                      <p:cBhvr>
                                        <p:cTn id="74" dur="1000" fill="hold"/>
                                        <p:tgtEl>
                                          <p:spTgt spid="79"/>
                                        </p:tgtEl>
                                        <p:attrNameLst>
                                          <p:attrName>ppt_x</p:attrName>
                                        </p:attrNameLst>
                                      </p:cBhvr>
                                      <p:tavLst>
                                        <p:tav tm="0">
                                          <p:val>
                                            <p:strVal val="#ppt_x"/>
                                          </p:val>
                                        </p:tav>
                                        <p:tav tm="100000">
                                          <p:val>
                                            <p:strVal val="#ppt_x"/>
                                          </p:val>
                                        </p:tav>
                                      </p:tavLst>
                                    </p:anim>
                                    <p:anim calcmode="lin" valueType="num">
                                      <p:cBhvr>
                                        <p:cTn id="75" dur="900" decel="100000" fill="hold"/>
                                        <p:tgtEl>
                                          <p:spTgt spid="79"/>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1000"/>
                                        <p:tgtEl>
                                          <p:spTgt spid="80"/>
                                        </p:tgtEl>
                                      </p:cBhvr>
                                    </p:animEffect>
                                    <p:anim calcmode="lin" valueType="num">
                                      <p:cBhvr>
                                        <p:cTn id="80" dur="1000" fill="hold"/>
                                        <p:tgtEl>
                                          <p:spTgt spid="80"/>
                                        </p:tgtEl>
                                        <p:attrNameLst>
                                          <p:attrName>ppt_x</p:attrName>
                                        </p:attrNameLst>
                                      </p:cBhvr>
                                      <p:tavLst>
                                        <p:tav tm="0">
                                          <p:val>
                                            <p:strVal val="#ppt_x"/>
                                          </p:val>
                                        </p:tav>
                                        <p:tav tm="100000">
                                          <p:val>
                                            <p:strVal val="#ppt_x"/>
                                          </p:val>
                                        </p:tav>
                                      </p:tavLst>
                                    </p:anim>
                                    <p:anim calcmode="lin" valueType="num">
                                      <p:cBhvr>
                                        <p:cTn id="81" dur="900" decel="100000" fill="hold"/>
                                        <p:tgtEl>
                                          <p:spTgt spid="80"/>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fade">
                                      <p:cBhvr>
                                        <p:cTn id="85" dur="1000"/>
                                        <p:tgtEl>
                                          <p:spTgt spid="83"/>
                                        </p:tgtEl>
                                      </p:cBhvr>
                                    </p:animEffect>
                                    <p:anim calcmode="lin" valueType="num">
                                      <p:cBhvr>
                                        <p:cTn id="86" dur="1000" fill="hold"/>
                                        <p:tgtEl>
                                          <p:spTgt spid="83"/>
                                        </p:tgtEl>
                                        <p:attrNameLst>
                                          <p:attrName>ppt_x</p:attrName>
                                        </p:attrNameLst>
                                      </p:cBhvr>
                                      <p:tavLst>
                                        <p:tav tm="0">
                                          <p:val>
                                            <p:strVal val="#ppt_x"/>
                                          </p:val>
                                        </p:tav>
                                        <p:tav tm="100000">
                                          <p:val>
                                            <p:strVal val="#ppt_x"/>
                                          </p:val>
                                        </p:tav>
                                      </p:tavLst>
                                    </p:anim>
                                    <p:anim calcmode="lin" valueType="num">
                                      <p:cBhvr>
                                        <p:cTn id="87" dur="900" decel="100000" fill="hold"/>
                                        <p:tgtEl>
                                          <p:spTgt spid="83"/>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83"/>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1000"/>
                                        <p:tgtEl>
                                          <p:spTgt spid="84"/>
                                        </p:tgtEl>
                                      </p:cBhvr>
                                    </p:animEffect>
                                    <p:anim calcmode="lin" valueType="num">
                                      <p:cBhvr>
                                        <p:cTn id="92" dur="1000" fill="hold"/>
                                        <p:tgtEl>
                                          <p:spTgt spid="84"/>
                                        </p:tgtEl>
                                        <p:attrNameLst>
                                          <p:attrName>ppt_x</p:attrName>
                                        </p:attrNameLst>
                                      </p:cBhvr>
                                      <p:tavLst>
                                        <p:tav tm="0">
                                          <p:val>
                                            <p:strVal val="#ppt_x"/>
                                          </p:val>
                                        </p:tav>
                                        <p:tav tm="100000">
                                          <p:val>
                                            <p:strVal val="#ppt_x"/>
                                          </p:val>
                                        </p:tav>
                                      </p:tavLst>
                                    </p:anim>
                                    <p:anim calcmode="lin" valueType="num">
                                      <p:cBhvr>
                                        <p:cTn id="93" dur="900" decel="100000" fill="hold"/>
                                        <p:tgtEl>
                                          <p:spTgt spid="84"/>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84"/>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par>
                                <p:cTn id="101" presetID="37" presetClass="entr" presetSubtype="0" fill="hold" grpId="0" nodeType="with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1000"/>
                                        <p:tgtEl>
                                          <p:spTgt spid="86"/>
                                        </p:tgtEl>
                                      </p:cBhvr>
                                    </p:animEffect>
                                    <p:anim calcmode="lin" valueType="num">
                                      <p:cBhvr>
                                        <p:cTn id="104" dur="1000" fill="hold"/>
                                        <p:tgtEl>
                                          <p:spTgt spid="86"/>
                                        </p:tgtEl>
                                        <p:attrNameLst>
                                          <p:attrName>ppt_x</p:attrName>
                                        </p:attrNameLst>
                                      </p:cBhvr>
                                      <p:tavLst>
                                        <p:tav tm="0">
                                          <p:val>
                                            <p:strVal val="#ppt_x"/>
                                          </p:val>
                                        </p:tav>
                                        <p:tav tm="100000">
                                          <p:val>
                                            <p:strVal val="#ppt_x"/>
                                          </p:val>
                                        </p:tav>
                                      </p:tavLst>
                                    </p:anim>
                                    <p:anim calcmode="lin" valueType="num">
                                      <p:cBhvr>
                                        <p:cTn id="105" dur="900" decel="100000" fill="hold"/>
                                        <p:tgtEl>
                                          <p:spTgt spid="86"/>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par>
                                <p:cTn id="107" presetID="37" presetClass="entr" presetSubtype="0" fill="hold" grpId="0" nodeType="withEffect">
                                  <p:stCondLst>
                                    <p:cond delay="0"/>
                                  </p:stCondLst>
                                  <p:childTnLst>
                                    <p:set>
                                      <p:cBhvr>
                                        <p:cTn id="108" dur="1" fill="hold">
                                          <p:stCondLst>
                                            <p:cond delay="0"/>
                                          </p:stCondLst>
                                        </p:cTn>
                                        <p:tgtEl>
                                          <p:spTgt spid="2"/>
                                        </p:tgtEl>
                                        <p:attrNameLst>
                                          <p:attrName>style.visibility</p:attrName>
                                        </p:attrNameLst>
                                      </p:cBhvr>
                                      <p:to>
                                        <p:strVal val="visible"/>
                                      </p:to>
                                    </p:set>
                                    <p:animEffect transition="in" filter="fade">
                                      <p:cBhvr>
                                        <p:cTn id="109" dur="1000"/>
                                        <p:tgtEl>
                                          <p:spTgt spid="2"/>
                                        </p:tgtEl>
                                      </p:cBhvr>
                                    </p:animEffect>
                                    <p:anim calcmode="lin" valueType="num">
                                      <p:cBhvr>
                                        <p:cTn id="110" dur="1000" fill="hold"/>
                                        <p:tgtEl>
                                          <p:spTgt spid="2"/>
                                        </p:tgtEl>
                                        <p:attrNameLst>
                                          <p:attrName>ppt_x</p:attrName>
                                        </p:attrNameLst>
                                      </p:cBhvr>
                                      <p:tavLst>
                                        <p:tav tm="0">
                                          <p:val>
                                            <p:strVal val="#ppt_x"/>
                                          </p:val>
                                        </p:tav>
                                        <p:tav tm="100000">
                                          <p:val>
                                            <p:strVal val="#ppt_x"/>
                                          </p:val>
                                        </p:tav>
                                      </p:tavLst>
                                    </p:anim>
                                    <p:anim calcmode="lin" valueType="num">
                                      <p:cBhvr>
                                        <p:cTn id="111" dur="900" decel="100000" fill="hold"/>
                                        <p:tgtEl>
                                          <p:spTgt spid="2"/>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2" grpId="0" animBg="1"/>
      <p:bldP spid="62" grpId="1" animBg="1"/>
      <p:bldP spid="60" grpId="0" animBg="1"/>
      <p:bldP spid="60" grpId="1" animBg="1"/>
      <p:bldP spid="63" grpId="0" animBg="1"/>
      <p:bldP spid="63" grpId="1" animBg="1"/>
      <p:bldP spid="64" grpId="0" animBg="1"/>
      <p:bldP spid="64" grpId="1" animBg="1"/>
      <p:bldP spid="65" grpId="0" animBg="1"/>
      <p:bldP spid="65" grpId="1" animBg="1"/>
      <p:bldP spid="74" grpId="0"/>
      <p:bldP spid="74" grpId="1"/>
      <p:bldP spid="75" grpId="0"/>
      <p:bldP spid="75" grpId="1"/>
      <p:bldP spid="81" grpId="0" animBg="1"/>
      <p:bldP spid="81" grpId="1" animBg="1"/>
      <p:bldP spid="82" grpId="0" animBg="1"/>
      <p:bldP spid="82" grpId="1" animBg="1"/>
      <p:bldP spid="78" grpId="0" animBg="1"/>
      <p:bldP spid="78" grpId="1" animBg="1"/>
      <p:bldP spid="79" grpId="0" animBg="1"/>
      <p:bldP spid="79" grpId="1" animBg="1"/>
      <p:bldP spid="80" grpId="0" animBg="1"/>
      <p:bldP spid="80" grpId="1" animBg="1"/>
      <p:bldP spid="83" grpId="0" animBg="1"/>
      <p:bldP spid="83" grpId="1" animBg="1"/>
      <p:bldP spid="84" grpId="0"/>
      <p:bldP spid="84" grpId="1"/>
      <p:bldP spid="85" grpId="0"/>
      <p:bldP spid="85" grpId="1"/>
      <p:bldP spid="86" grpId="0" animBg="1"/>
      <p:bldP spid="86" grpId="1" animBg="1"/>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custDataLst>
              <p:tags r:id="rId2"/>
            </p:custDataLst>
          </p:nvPr>
        </p:nvSpPr>
        <p:spPr>
          <a:xfrm>
            <a:off x="7121525" y="12340"/>
            <a:ext cx="4965700" cy="6845660"/>
          </a:xfrm>
          <a:custGeom>
            <a:avLst/>
            <a:gdLst>
              <a:gd name="connsiteX0" fmla="*/ 1652467 w 4965700"/>
              <a:gd name="connsiteY0" fmla="*/ 0 h 6845660"/>
              <a:gd name="connsiteX1" fmla="*/ 4965700 w 4965700"/>
              <a:gd name="connsiteY1" fmla="*/ 0 h 6845660"/>
              <a:gd name="connsiteX2" fmla="*/ 4965700 w 4965700"/>
              <a:gd name="connsiteY2" fmla="*/ 6811274 h 6845660"/>
              <a:gd name="connsiteX3" fmla="*/ 4957400 w 4965700"/>
              <a:gd name="connsiteY3" fmla="*/ 6845660 h 6845660"/>
              <a:gd name="connsiteX4" fmla="*/ 0 w 4965700"/>
              <a:gd name="connsiteY4" fmla="*/ 6845660 h 684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5700" h="6845660">
                <a:moveTo>
                  <a:pt x="1652467" y="0"/>
                </a:moveTo>
                <a:lnTo>
                  <a:pt x="4965700" y="0"/>
                </a:lnTo>
                <a:lnTo>
                  <a:pt x="4965700" y="6811274"/>
                </a:lnTo>
                <a:lnTo>
                  <a:pt x="4957400" y="6845660"/>
                </a:lnTo>
                <a:lnTo>
                  <a:pt x="0" y="6845660"/>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5" name="ïSḷiďè"/>
          <p:cNvSpPr/>
          <p:nvPr/>
        </p:nvSpPr>
        <p:spPr bwMode="auto">
          <a:xfrm>
            <a:off x="7226300" y="12340"/>
            <a:ext cx="4965700" cy="6845660"/>
          </a:xfrm>
          <a:custGeom>
            <a:avLst/>
            <a:gdLst>
              <a:gd name="connsiteX0" fmla="*/ 1038007 w 3119234"/>
              <a:gd name="connsiteY0" fmla="*/ 0 h 6858000"/>
              <a:gd name="connsiteX1" fmla="*/ 3119234 w 3119234"/>
              <a:gd name="connsiteY1" fmla="*/ 0 h 6858000"/>
              <a:gd name="connsiteX2" fmla="*/ 3119234 w 3119234"/>
              <a:gd name="connsiteY2" fmla="*/ 6823552 h 6858000"/>
              <a:gd name="connsiteX3" fmla="*/ 3114020 w 3119234"/>
              <a:gd name="connsiteY3" fmla="*/ 6858000 h 6858000"/>
              <a:gd name="connsiteX4" fmla="*/ 0 w 311923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234" h="6858000">
                <a:moveTo>
                  <a:pt x="1038007" y="0"/>
                </a:moveTo>
                <a:lnTo>
                  <a:pt x="3119234" y="0"/>
                </a:lnTo>
                <a:lnTo>
                  <a:pt x="3119234" y="6823552"/>
                </a:lnTo>
                <a:lnTo>
                  <a:pt x="3114020" y="6858000"/>
                </a:lnTo>
                <a:lnTo>
                  <a:pt x="0" y="6858000"/>
                </a:lnTo>
                <a:close/>
              </a:path>
            </a:pathLst>
          </a:custGeom>
          <a:blipFill rotWithShape="1">
            <a:blip r:embed="rId20" cstate="screen">
              <a:extLst>
                <a:ext uri="{28A0092B-C50C-407E-A947-70E740481C1C}">
                  <a14:useLocalDpi xmlns:a14="http://schemas.microsoft.com/office/drawing/2010/main"/>
                </a:ext>
              </a:extLst>
            </a:blip>
            <a:srcRect/>
            <a:stretch>
              <a:fillRect/>
            </a:stretch>
          </a:blipFill>
          <a:ln w="635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cs typeface="+mn-ea"/>
              <a:sym typeface="+mn-lt"/>
            </a:endParaRPr>
          </a:p>
        </p:txBody>
      </p:sp>
      <p:sp>
        <p:nvSpPr>
          <p:cNvPr id="9" name="任意多边形: 形状 8"/>
          <p:cNvSpPr/>
          <p:nvPr>
            <p:custDataLst>
              <p:tags r:id="rId3"/>
            </p:custDataLst>
          </p:nvPr>
        </p:nvSpPr>
        <p:spPr>
          <a:xfrm>
            <a:off x="1869605" y="153456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cs typeface="+mn-ea"/>
              <a:sym typeface="+mn-lt"/>
            </a:endParaRPr>
          </a:p>
        </p:txBody>
      </p:sp>
      <p:sp>
        <p:nvSpPr>
          <p:cNvPr id="10" name="任意多边形: 形状 9"/>
          <p:cNvSpPr/>
          <p:nvPr>
            <p:custDataLst>
              <p:tags r:id="rId4"/>
            </p:custDataLst>
          </p:nvPr>
        </p:nvSpPr>
        <p:spPr>
          <a:xfrm>
            <a:off x="4853142" y="153456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cs typeface="+mn-ea"/>
              <a:sym typeface="+mn-lt"/>
            </a:endParaRPr>
          </a:p>
        </p:txBody>
      </p:sp>
      <p:sp>
        <p:nvSpPr>
          <p:cNvPr id="11" name="文本框 10"/>
          <p:cNvSpPr txBox="1"/>
          <p:nvPr>
            <p:custDataLst>
              <p:tags r:id="rId5"/>
            </p:custDataLst>
          </p:nvPr>
        </p:nvSpPr>
        <p:spPr>
          <a:xfrm>
            <a:off x="4286845" y="2811715"/>
            <a:ext cx="1929951" cy="737189"/>
          </a:xfrm>
          <a:prstGeom prst="rect">
            <a:avLst/>
          </a:prstGeom>
          <a:noFill/>
        </p:spPr>
        <p:txBody>
          <a:bodyPr wrap="square">
            <a:spAutoFit/>
          </a:bodyPr>
          <a:lstStyle/>
          <a:p>
            <a:pPr algn="ct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12" name="文本框 11"/>
          <p:cNvSpPr txBox="1"/>
          <p:nvPr>
            <p:custDataLst>
              <p:tags r:id="rId6"/>
            </p:custDataLst>
          </p:nvPr>
        </p:nvSpPr>
        <p:spPr>
          <a:xfrm>
            <a:off x="4248396" y="2511447"/>
            <a:ext cx="2006848" cy="371705"/>
          </a:xfrm>
          <a:prstGeom prst="rect">
            <a:avLst/>
          </a:prstGeom>
          <a:noFill/>
        </p:spPr>
        <p:txBody>
          <a:bodyPr wrap="square">
            <a:spAutoFit/>
          </a:bodyPr>
          <a:lstStyle/>
          <a:p>
            <a:pPr algn="ctr">
              <a:lnSpc>
                <a:spcPct val="120000"/>
              </a:lnSpc>
            </a:pPr>
            <a:r>
              <a:rPr lang="zh-CN" altLang="en-US" sz="1600" b="1" dirty="0">
                <a:solidFill>
                  <a:schemeClr val="dk1">
                    <a:lumMod val="75000"/>
                    <a:lumOff val="25000"/>
                  </a:schemeClr>
                </a:solidFill>
                <a:cs typeface="+mn-ea"/>
                <a:sym typeface="+mn-lt"/>
              </a:rPr>
              <a:t>单击输入标题</a:t>
            </a:r>
          </a:p>
        </p:txBody>
      </p:sp>
      <p:sp>
        <p:nvSpPr>
          <p:cNvPr id="13" name="文本框 12"/>
          <p:cNvSpPr txBox="1"/>
          <p:nvPr>
            <p:custDataLst>
              <p:tags r:id="rId7"/>
            </p:custDataLst>
          </p:nvPr>
        </p:nvSpPr>
        <p:spPr>
          <a:xfrm>
            <a:off x="1316509" y="2811715"/>
            <a:ext cx="1929951" cy="737189"/>
          </a:xfrm>
          <a:prstGeom prst="rect">
            <a:avLst/>
          </a:prstGeom>
          <a:noFill/>
        </p:spPr>
        <p:txBody>
          <a:bodyPr wrap="square">
            <a:spAutoFit/>
          </a:bodyPr>
          <a:lstStyle/>
          <a:p>
            <a:pPr algn="ct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14" name="文本框 13"/>
          <p:cNvSpPr txBox="1"/>
          <p:nvPr>
            <p:custDataLst>
              <p:tags r:id="rId8"/>
            </p:custDataLst>
          </p:nvPr>
        </p:nvSpPr>
        <p:spPr>
          <a:xfrm>
            <a:off x="1278060" y="2511447"/>
            <a:ext cx="2006848" cy="371705"/>
          </a:xfrm>
          <a:prstGeom prst="rect">
            <a:avLst/>
          </a:prstGeom>
          <a:noFill/>
        </p:spPr>
        <p:txBody>
          <a:bodyPr wrap="square">
            <a:spAutoFit/>
          </a:bodyPr>
          <a:lstStyle/>
          <a:p>
            <a:pPr algn="ctr">
              <a:lnSpc>
                <a:spcPct val="120000"/>
              </a:lnSpc>
            </a:pPr>
            <a:r>
              <a:rPr lang="zh-CN" altLang="en-US" sz="1600" b="1" dirty="0">
                <a:solidFill>
                  <a:schemeClr val="dk1">
                    <a:lumMod val="75000"/>
                    <a:lumOff val="25000"/>
                  </a:schemeClr>
                </a:solidFill>
                <a:cs typeface="+mn-ea"/>
                <a:sym typeface="+mn-lt"/>
              </a:rPr>
              <a:t>单击输入标题</a:t>
            </a:r>
          </a:p>
        </p:txBody>
      </p:sp>
      <p:sp>
        <p:nvSpPr>
          <p:cNvPr id="15" name="任意多边形: 形状 14"/>
          <p:cNvSpPr/>
          <p:nvPr>
            <p:custDataLst>
              <p:tags r:id="rId9"/>
            </p:custDataLst>
          </p:nvPr>
        </p:nvSpPr>
        <p:spPr>
          <a:xfrm>
            <a:off x="1869605" y="408914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cs typeface="+mn-ea"/>
              <a:sym typeface="+mn-lt"/>
            </a:endParaRPr>
          </a:p>
        </p:txBody>
      </p:sp>
      <p:sp>
        <p:nvSpPr>
          <p:cNvPr id="16" name="任意多边形: 形状 15"/>
          <p:cNvSpPr/>
          <p:nvPr>
            <p:custDataLst>
              <p:tags r:id="rId10"/>
            </p:custDataLst>
          </p:nvPr>
        </p:nvSpPr>
        <p:spPr>
          <a:xfrm>
            <a:off x="4853142" y="408914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cs typeface="+mn-ea"/>
              <a:sym typeface="+mn-lt"/>
            </a:endParaRPr>
          </a:p>
        </p:txBody>
      </p:sp>
      <p:sp>
        <p:nvSpPr>
          <p:cNvPr id="17" name="文本框 16"/>
          <p:cNvSpPr txBox="1"/>
          <p:nvPr>
            <p:custDataLst>
              <p:tags r:id="rId11"/>
            </p:custDataLst>
          </p:nvPr>
        </p:nvSpPr>
        <p:spPr>
          <a:xfrm>
            <a:off x="4286845" y="5366295"/>
            <a:ext cx="1929951" cy="737189"/>
          </a:xfrm>
          <a:prstGeom prst="rect">
            <a:avLst/>
          </a:prstGeom>
          <a:noFill/>
        </p:spPr>
        <p:txBody>
          <a:bodyPr wrap="square">
            <a:spAutoFit/>
          </a:bodyPr>
          <a:lstStyle/>
          <a:p>
            <a:pPr algn="ct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18" name="文本框 17"/>
          <p:cNvSpPr txBox="1"/>
          <p:nvPr>
            <p:custDataLst>
              <p:tags r:id="rId12"/>
            </p:custDataLst>
          </p:nvPr>
        </p:nvSpPr>
        <p:spPr>
          <a:xfrm>
            <a:off x="4248396" y="5066027"/>
            <a:ext cx="2006848" cy="371705"/>
          </a:xfrm>
          <a:prstGeom prst="rect">
            <a:avLst/>
          </a:prstGeom>
          <a:noFill/>
        </p:spPr>
        <p:txBody>
          <a:bodyPr wrap="square">
            <a:spAutoFit/>
          </a:bodyPr>
          <a:lstStyle/>
          <a:p>
            <a:pPr algn="ctr">
              <a:lnSpc>
                <a:spcPct val="120000"/>
              </a:lnSpc>
            </a:pPr>
            <a:r>
              <a:rPr lang="zh-CN" altLang="en-US" sz="1600" b="1" dirty="0">
                <a:solidFill>
                  <a:schemeClr val="dk1">
                    <a:lumMod val="75000"/>
                    <a:lumOff val="25000"/>
                  </a:schemeClr>
                </a:solidFill>
                <a:cs typeface="+mn-ea"/>
                <a:sym typeface="+mn-lt"/>
              </a:rPr>
              <a:t>单击输入标题</a:t>
            </a:r>
          </a:p>
        </p:txBody>
      </p:sp>
      <p:sp>
        <p:nvSpPr>
          <p:cNvPr id="19" name="文本框 18"/>
          <p:cNvSpPr txBox="1"/>
          <p:nvPr>
            <p:custDataLst>
              <p:tags r:id="rId13"/>
            </p:custDataLst>
          </p:nvPr>
        </p:nvSpPr>
        <p:spPr>
          <a:xfrm>
            <a:off x="1316509" y="5366295"/>
            <a:ext cx="1929951" cy="737189"/>
          </a:xfrm>
          <a:prstGeom prst="rect">
            <a:avLst/>
          </a:prstGeom>
          <a:noFill/>
        </p:spPr>
        <p:txBody>
          <a:bodyPr wrap="square">
            <a:spAutoFit/>
          </a:bodyPr>
          <a:lstStyle/>
          <a:p>
            <a:pPr algn="ct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20" name="文本框 19"/>
          <p:cNvSpPr txBox="1"/>
          <p:nvPr>
            <p:custDataLst>
              <p:tags r:id="rId14"/>
            </p:custDataLst>
          </p:nvPr>
        </p:nvSpPr>
        <p:spPr>
          <a:xfrm>
            <a:off x="1278060" y="5066027"/>
            <a:ext cx="2006848" cy="371705"/>
          </a:xfrm>
          <a:prstGeom prst="rect">
            <a:avLst/>
          </a:prstGeom>
          <a:noFill/>
        </p:spPr>
        <p:txBody>
          <a:bodyPr wrap="square">
            <a:spAutoFit/>
          </a:bodyPr>
          <a:lstStyle/>
          <a:p>
            <a:pPr algn="ctr">
              <a:lnSpc>
                <a:spcPct val="120000"/>
              </a:lnSpc>
            </a:pPr>
            <a:r>
              <a:rPr lang="zh-CN" altLang="en-US" sz="1600" b="1" dirty="0">
                <a:solidFill>
                  <a:schemeClr val="dk1">
                    <a:lumMod val="75000"/>
                    <a:lumOff val="25000"/>
                  </a:schemeClr>
                </a:solidFill>
                <a:cs typeface="+mn-ea"/>
                <a:sym typeface="+mn-lt"/>
              </a:rPr>
              <a:t>单击输入标题</a:t>
            </a:r>
          </a:p>
        </p:txBody>
      </p:sp>
      <p:sp>
        <p:nvSpPr>
          <p:cNvPr id="24" name="iconfont-1186-567130"/>
          <p:cNvSpPr/>
          <p:nvPr>
            <p:custDataLst>
              <p:tags r:id="rId15"/>
            </p:custDataLst>
          </p:nvPr>
        </p:nvSpPr>
        <p:spPr>
          <a:xfrm>
            <a:off x="2122239" y="1790973"/>
            <a:ext cx="318490" cy="371178"/>
          </a:xfrm>
          <a:custGeom>
            <a:avLst/>
            <a:gdLst>
              <a:gd name="T0" fmla="*/ 9460 w 11005"/>
              <a:gd name="T1" fmla="*/ 7916 h 12825"/>
              <a:gd name="T2" fmla="*/ 10232 w 11005"/>
              <a:gd name="T3" fmla="*/ 8715 h 12825"/>
              <a:gd name="T4" fmla="*/ 11005 w 11005"/>
              <a:gd name="T5" fmla="*/ 7916 h 12825"/>
              <a:gd name="T6" fmla="*/ 11005 w 11005"/>
              <a:gd name="T7" fmla="*/ 4827 h 12825"/>
              <a:gd name="T8" fmla="*/ 10232 w 11005"/>
              <a:gd name="T9" fmla="*/ 4027 h 12825"/>
              <a:gd name="T10" fmla="*/ 9460 w 11005"/>
              <a:gd name="T11" fmla="*/ 4827 h 12825"/>
              <a:gd name="T12" fmla="*/ 9460 w 11005"/>
              <a:gd name="T13" fmla="*/ 7916 h 12825"/>
              <a:gd name="T14" fmla="*/ 6647 w 11005"/>
              <a:gd name="T15" fmla="*/ 2234 h 12825"/>
              <a:gd name="T16" fmla="*/ 7033 w 11005"/>
              <a:gd name="T17" fmla="*/ 1848 h 12825"/>
              <a:gd name="T18" fmla="*/ 7419 w 11005"/>
              <a:gd name="T19" fmla="*/ 2234 h 12825"/>
              <a:gd name="T20" fmla="*/ 7033 w 11005"/>
              <a:gd name="T21" fmla="*/ 2620 h 12825"/>
              <a:gd name="T22" fmla="*/ 6647 w 11005"/>
              <a:gd name="T23" fmla="*/ 2234 h 12825"/>
              <a:gd name="T24" fmla="*/ 3668 w 11005"/>
              <a:gd name="T25" fmla="*/ 2234 h 12825"/>
              <a:gd name="T26" fmla="*/ 4054 w 11005"/>
              <a:gd name="T27" fmla="*/ 1848 h 12825"/>
              <a:gd name="T28" fmla="*/ 4440 w 11005"/>
              <a:gd name="T29" fmla="*/ 2234 h 12825"/>
              <a:gd name="T30" fmla="*/ 4054 w 11005"/>
              <a:gd name="T31" fmla="*/ 2620 h 12825"/>
              <a:gd name="T32" fmla="*/ 3668 w 11005"/>
              <a:gd name="T33" fmla="*/ 2234 h 12825"/>
              <a:gd name="T34" fmla="*/ 2041 w 11005"/>
              <a:gd name="T35" fmla="*/ 9708 h 12825"/>
              <a:gd name="T36" fmla="*/ 2648 w 11005"/>
              <a:gd name="T37" fmla="*/ 10315 h 12825"/>
              <a:gd name="T38" fmla="*/ 3337 w 11005"/>
              <a:gd name="T39" fmla="*/ 10315 h 12825"/>
              <a:gd name="T40" fmla="*/ 3337 w 11005"/>
              <a:gd name="T41" fmla="*/ 12025 h 12825"/>
              <a:gd name="T42" fmla="*/ 4109 w 11005"/>
              <a:gd name="T43" fmla="*/ 12825 h 12825"/>
              <a:gd name="T44" fmla="*/ 4882 w 11005"/>
              <a:gd name="T45" fmla="*/ 12025 h 12825"/>
              <a:gd name="T46" fmla="*/ 4882 w 11005"/>
              <a:gd name="T47" fmla="*/ 10315 h 12825"/>
              <a:gd name="T48" fmla="*/ 6095 w 11005"/>
              <a:gd name="T49" fmla="*/ 10315 h 12825"/>
              <a:gd name="T50" fmla="*/ 6095 w 11005"/>
              <a:gd name="T51" fmla="*/ 12025 h 12825"/>
              <a:gd name="T52" fmla="*/ 6867 w 11005"/>
              <a:gd name="T53" fmla="*/ 12825 h 12825"/>
              <a:gd name="T54" fmla="*/ 7640 w 11005"/>
              <a:gd name="T55" fmla="*/ 12025 h 12825"/>
              <a:gd name="T56" fmla="*/ 7640 w 11005"/>
              <a:gd name="T57" fmla="*/ 10315 h 12825"/>
              <a:gd name="T58" fmla="*/ 8329 w 11005"/>
              <a:gd name="T59" fmla="*/ 10315 h 12825"/>
              <a:gd name="T60" fmla="*/ 8936 w 11005"/>
              <a:gd name="T61" fmla="*/ 9708 h 12825"/>
              <a:gd name="T62" fmla="*/ 8936 w 11005"/>
              <a:gd name="T63" fmla="*/ 4054 h 12825"/>
              <a:gd name="T64" fmla="*/ 2041 w 11005"/>
              <a:gd name="T65" fmla="*/ 4054 h 12825"/>
              <a:gd name="T66" fmla="*/ 2041 w 11005"/>
              <a:gd name="T67" fmla="*/ 9708 h 12825"/>
              <a:gd name="T68" fmla="*/ 9019 w 11005"/>
              <a:gd name="T69" fmla="*/ 3585 h 12825"/>
              <a:gd name="T70" fmla="*/ 7198 w 11005"/>
              <a:gd name="T71" fmla="*/ 1158 h 12825"/>
              <a:gd name="T72" fmla="*/ 7833 w 11005"/>
              <a:gd name="T73" fmla="*/ 221 h 12825"/>
              <a:gd name="T74" fmla="*/ 7805 w 11005"/>
              <a:gd name="T75" fmla="*/ 55 h 12825"/>
              <a:gd name="T76" fmla="*/ 7640 w 11005"/>
              <a:gd name="T77" fmla="*/ 83 h 12825"/>
              <a:gd name="T78" fmla="*/ 6978 w 11005"/>
              <a:gd name="T79" fmla="*/ 1048 h 12825"/>
              <a:gd name="T80" fmla="*/ 5544 w 11005"/>
              <a:gd name="T81" fmla="*/ 772 h 12825"/>
              <a:gd name="T82" fmla="*/ 4082 w 11005"/>
              <a:gd name="T83" fmla="*/ 1048 h 12825"/>
              <a:gd name="T84" fmla="*/ 3420 w 11005"/>
              <a:gd name="T85" fmla="*/ 83 h 12825"/>
              <a:gd name="T86" fmla="*/ 3254 w 11005"/>
              <a:gd name="T87" fmla="*/ 55 h 12825"/>
              <a:gd name="T88" fmla="*/ 3227 w 11005"/>
              <a:gd name="T89" fmla="*/ 221 h 12825"/>
              <a:gd name="T90" fmla="*/ 3861 w 11005"/>
              <a:gd name="T91" fmla="*/ 1158 h 12825"/>
              <a:gd name="T92" fmla="*/ 2041 w 11005"/>
              <a:gd name="T93" fmla="*/ 3585 h 12825"/>
              <a:gd name="T94" fmla="*/ 9019 w 11005"/>
              <a:gd name="T95" fmla="*/ 3585 h 12825"/>
              <a:gd name="T96" fmla="*/ 0 w 11005"/>
              <a:gd name="T97" fmla="*/ 7916 h 12825"/>
              <a:gd name="T98" fmla="*/ 772 w 11005"/>
              <a:gd name="T99" fmla="*/ 8715 h 12825"/>
              <a:gd name="T100" fmla="*/ 1544 w 11005"/>
              <a:gd name="T101" fmla="*/ 7916 h 12825"/>
              <a:gd name="T102" fmla="*/ 1544 w 11005"/>
              <a:gd name="T103" fmla="*/ 4827 h 12825"/>
              <a:gd name="T104" fmla="*/ 772 w 11005"/>
              <a:gd name="T105" fmla="*/ 4027 h 12825"/>
              <a:gd name="T106" fmla="*/ 0 w 11005"/>
              <a:gd name="T107" fmla="*/ 4827 h 12825"/>
              <a:gd name="T108" fmla="*/ 0 w 11005"/>
              <a:gd name="T109" fmla="*/ 7916 h 12825"/>
              <a:gd name="T110" fmla="*/ 0 w 11005"/>
              <a:gd name="T111" fmla="*/ 7916 h 1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05" h="12825">
                <a:moveTo>
                  <a:pt x="9460" y="7916"/>
                </a:moveTo>
                <a:cubicBezTo>
                  <a:pt x="9460" y="8357"/>
                  <a:pt x="9819" y="8715"/>
                  <a:pt x="10232" y="8715"/>
                </a:cubicBezTo>
                <a:cubicBezTo>
                  <a:pt x="10674" y="8715"/>
                  <a:pt x="11005" y="8357"/>
                  <a:pt x="11005" y="7916"/>
                </a:cubicBezTo>
                <a:lnTo>
                  <a:pt x="11005" y="4827"/>
                </a:lnTo>
                <a:cubicBezTo>
                  <a:pt x="11005" y="4385"/>
                  <a:pt x="10646" y="4027"/>
                  <a:pt x="10232" y="4027"/>
                </a:cubicBezTo>
                <a:cubicBezTo>
                  <a:pt x="9791" y="4027"/>
                  <a:pt x="9460" y="4385"/>
                  <a:pt x="9460" y="4827"/>
                </a:cubicBezTo>
                <a:lnTo>
                  <a:pt x="9460" y="7916"/>
                </a:lnTo>
                <a:close/>
                <a:moveTo>
                  <a:pt x="6647" y="2234"/>
                </a:moveTo>
                <a:cubicBezTo>
                  <a:pt x="6647" y="2013"/>
                  <a:pt x="6812" y="1848"/>
                  <a:pt x="7033" y="1848"/>
                </a:cubicBezTo>
                <a:cubicBezTo>
                  <a:pt x="7254" y="1848"/>
                  <a:pt x="7419" y="2013"/>
                  <a:pt x="7419" y="2234"/>
                </a:cubicBezTo>
                <a:cubicBezTo>
                  <a:pt x="7419" y="2455"/>
                  <a:pt x="7254" y="2620"/>
                  <a:pt x="7033" y="2620"/>
                </a:cubicBezTo>
                <a:cubicBezTo>
                  <a:pt x="6812" y="2620"/>
                  <a:pt x="6647" y="2455"/>
                  <a:pt x="6647" y="2234"/>
                </a:cubicBezTo>
                <a:close/>
                <a:moveTo>
                  <a:pt x="3668" y="2234"/>
                </a:moveTo>
                <a:cubicBezTo>
                  <a:pt x="3668" y="2013"/>
                  <a:pt x="3834" y="1848"/>
                  <a:pt x="4054" y="1848"/>
                </a:cubicBezTo>
                <a:cubicBezTo>
                  <a:pt x="4275" y="1848"/>
                  <a:pt x="4440" y="2013"/>
                  <a:pt x="4440" y="2234"/>
                </a:cubicBezTo>
                <a:cubicBezTo>
                  <a:pt x="4440" y="2455"/>
                  <a:pt x="4275" y="2620"/>
                  <a:pt x="4054" y="2620"/>
                </a:cubicBezTo>
                <a:cubicBezTo>
                  <a:pt x="3834" y="2620"/>
                  <a:pt x="3668" y="2455"/>
                  <a:pt x="3668" y="2234"/>
                </a:cubicBezTo>
                <a:close/>
                <a:moveTo>
                  <a:pt x="2041" y="9708"/>
                </a:moveTo>
                <a:cubicBezTo>
                  <a:pt x="2041" y="10039"/>
                  <a:pt x="2317" y="10315"/>
                  <a:pt x="2648" y="10315"/>
                </a:cubicBezTo>
                <a:lnTo>
                  <a:pt x="3337" y="10315"/>
                </a:lnTo>
                <a:lnTo>
                  <a:pt x="3337" y="12025"/>
                </a:lnTo>
                <a:cubicBezTo>
                  <a:pt x="3337" y="12466"/>
                  <a:pt x="3668" y="12825"/>
                  <a:pt x="4109" y="12825"/>
                </a:cubicBezTo>
                <a:cubicBezTo>
                  <a:pt x="4523" y="12825"/>
                  <a:pt x="4882" y="12466"/>
                  <a:pt x="4882" y="12025"/>
                </a:cubicBezTo>
                <a:lnTo>
                  <a:pt x="4882" y="10315"/>
                </a:lnTo>
                <a:lnTo>
                  <a:pt x="6095" y="10315"/>
                </a:lnTo>
                <a:lnTo>
                  <a:pt x="6095" y="12025"/>
                </a:lnTo>
                <a:cubicBezTo>
                  <a:pt x="6095" y="12466"/>
                  <a:pt x="6426" y="12825"/>
                  <a:pt x="6867" y="12825"/>
                </a:cubicBezTo>
                <a:cubicBezTo>
                  <a:pt x="7309" y="12825"/>
                  <a:pt x="7640" y="12466"/>
                  <a:pt x="7640" y="12025"/>
                </a:cubicBezTo>
                <a:lnTo>
                  <a:pt x="7640" y="10315"/>
                </a:lnTo>
                <a:lnTo>
                  <a:pt x="8329" y="10315"/>
                </a:lnTo>
                <a:cubicBezTo>
                  <a:pt x="8688" y="10315"/>
                  <a:pt x="8936" y="10039"/>
                  <a:pt x="8936" y="9708"/>
                </a:cubicBezTo>
                <a:lnTo>
                  <a:pt x="8936" y="4054"/>
                </a:lnTo>
                <a:lnTo>
                  <a:pt x="2041" y="4054"/>
                </a:lnTo>
                <a:lnTo>
                  <a:pt x="2041" y="9708"/>
                </a:lnTo>
                <a:close/>
                <a:moveTo>
                  <a:pt x="9019" y="3585"/>
                </a:moveTo>
                <a:cubicBezTo>
                  <a:pt x="8908" y="2510"/>
                  <a:pt x="8219" y="1627"/>
                  <a:pt x="7198" y="1158"/>
                </a:cubicBezTo>
                <a:lnTo>
                  <a:pt x="7833" y="221"/>
                </a:lnTo>
                <a:cubicBezTo>
                  <a:pt x="7888" y="165"/>
                  <a:pt x="7860" y="83"/>
                  <a:pt x="7805" y="55"/>
                </a:cubicBezTo>
                <a:cubicBezTo>
                  <a:pt x="7750" y="27"/>
                  <a:pt x="7695" y="55"/>
                  <a:pt x="7640" y="83"/>
                </a:cubicBezTo>
                <a:lnTo>
                  <a:pt x="6978" y="1048"/>
                </a:lnTo>
                <a:cubicBezTo>
                  <a:pt x="6536" y="882"/>
                  <a:pt x="6040" y="772"/>
                  <a:pt x="5544" y="772"/>
                </a:cubicBezTo>
                <a:cubicBezTo>
                  <a:pt x="5020" y="772"/>
                  <a:pt x="4523" y="882"/>
                  <a:pt x="4082" y="1048"/>
                </a:cubicBezTo>
                <a:lnTo>
                  <a:pt x="3420" y="83"/>
                </a:lnTo>
                <a:cubicBezTo>
                  <a:pt x="3365" y="27"/>
                  <a:pt x="3310" y="0"/>
                  <a:pt x="3254" y="55"/>
                </a:cubicBezTo>
                <a:cubicBezTo>
                  <a:pt x="3199" y="83"/>
                  <a:pt x="3199" y="165"/>
                  <a:pt x="3227" y="221"/>
                </a:cubicBezTo>
                <a:lnTo>
                  <a:pt x="3861" y="1158"/>
                </a:lnTo>
                <a:cubicBezTo>
                  <a:pt x="2841" y="1627"/>
                  <a:pt x="2124" y="2510"/>
                  <a:pt x="2041" y="3585"/>
                </a:cubicBezTo>
                <a:lnTo>
                  <a:pt x="9019" y="3585"/>
                </a:lnTo>
                <a:close/>
                <a:moveTo>
                  <a:pt x="0" y="7916"/>
                </a:moveTo>
                <a:cubicBezTo>
                  <a:pt x="0" y="8357"/>
                  <a:pt x="331" y="8715"/>
                  <a:pt x="772" y="8715"/>
                </a:cubicBezTo>
                <a:cubicBezTo>
                  <a:pt x="1186" y="8715"/>
                  <a:pt x="1544" y="8357"/>
                  <a:pt x="1544" y="7916"/>
                </a:cubicBezTo>
                <a:lnTo>
                  <a:pt x="1544" y="4827"/>
                </a:lnTo>
                <a:cubicBezTo>
                  <a:pt x="1544" y="4385"/>
                  <a:pt x="1186" y="4027"/>
                  <a:pt x="772" y="4027"/>
                </a:cubicBezTo>
                <a:cubicBezTo>
                  <a:pt x="331" y="4027"/>
                  <a:pt x="0" y="4385"/>
                  <a:pt x="0" y="4827"/>
                </a:cubicBezTo>
                <a:lnTo>
                  <a:pt x="0" y="7916"/>
                </a:lnTo>
                <a:close/>
                <a:moveTo>
                  <a:pt x="0" y="7916"/>
                </a:move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5" name="yen-coin_20958"/>
          <p:cNvSpPr/>
          <p:nvPr>
            <p:custDataLst>
              <p:tags r:id="rId16"/>
            </p:custDataLst>
          </p:nvPr>
        </p:nvSpPr>
        <p:spPr>
          <a:xfrm>
            <a:off x="5079431" y="1791231"/>
            <a:ext cx="371180" cy="370662"/>
          </a:xfrm>
          <a:custGeom>
            <a:avLst/>
            <a:gdLst>
              <a:gd name="T0" fmla="*/ 1034 w 2069"/>
              <a:gd name="T1" fmla="*/ 0 h 2069"/>
              <a:gd name="T2" fmla="*/ 0 w 2069"/>
              <a:gd name="T3" fmla="*/ 1034 h 2069"/>
              <a:gd name="T4" fmla="*/ 1034 w 2069"/>
              <a:gd name="T5" fmla="*/ 2069 h 2069"/>
              <a:gd name="T6" fmla="*/ 2069 w 2069"/>
              <a:gd name="T7" fmla="*/ 1034 h 2069"/>
              <a:gd name="T8" fmla="*/ 1034 w 2069"/>
              <a:gd name="T9" fmla="*/ 0 h 2069"/>
              <a:gd name="T10" fmla="*/ 1537 w 2069"/>
              <a:gd name="T11" fmla="*/ 776 h 2069"/>
              <a:gd name="T12" fmla="*/ 1537 w 2069"/>
              <a:gd name="T13" fmla="*/ 912 h 2069"/>
              <a:gd name="T14" fmla="*/ 1282 w 2069"/>
              <a:gd name="T15" fmla="*/ 912 h 2069"/>
              <a:gd name="T16" fmla="*/ 1153 w 2069"/>
              <a:gd name="T17" fmla="*/ 1132 h 2069"/>
              <a:gd name="T18" fmla="*/ 1504 w 2069"/>
              <a:gd name="T19" fmla="*/ 1132 h 2069"/>
              <a:gd name="T20" fmla="*/ 1504 w 2069"/>
              <a:gd name="T21" fmla="*/ 1267 h 2069"/>
              <a:gd name="T22" fmla="*/ 1128 w 2069"/>
              <a:gd name="T23" fmla="*/ 1267 h 2069"/>
              <a:gd name="T24" fmla="*/ 1128 w 2069"/>
              <a:gd name="T25" fmla="*/ 1742 h 2069"/>
              <a:gd name="T26" fmla="*/ 938 w 2069"/>
              <a:gd name="T27" fmla="*/ 1742 h 2069"/>
              <a:gd name="T28" fmla="*/ 938 w 2069"/>
              <a:gd name="T29" fmla="*/ 1267 h 2069"/>
              <a:gd name="T30" fmla="*/ 572 w 2069"/>
              <a:gd name="T31" fmla="*/ 1267 h 2069"/>
              <a:gd name="T32" fmla="*/ 572 w 2069"/>
              <a:gd name="T33" fmla="*/ 1132 h 2069"/>
              <a:gd name="T34" fmla="*/ 914 w 2069"/>
              <a:gd name="T35" fmla="*/ 1132 h 2069"/>
              <a:gd name="T36" fmla="*/ 785 w 2069"/>
              <a:gd name="T37" fmla="*/ 912 h 2069"/>
              <a:gd name="T38" fmla="*/ 525 w 2069"/>
              <a:gd name="T39" fmla="*/ 912 h 2069"/>
              <a:gd name="T40" fmla="*/ 525 w 2069"/>
              <a:gd name="T41" fmla="*/ 776 h 2069"/>
              <a:gd name="T42" fmla="*/ 705 w 2069"/>
              <a:gd name="T43" fmla="*/ 776 h 2069"/>
              <a:gd name="T44" fmla="*/ 441 w 2069"/>
              <a:gd name="T45" fmla="*/ 327 h 2069"/>
              <a:gd name="T46" fmla="*/ 665 w 2069"/>
              <a:gd name="T47" fmla="*/ 327 h 2069"/>
              <a:gd name="T48" fmla="*/ 1033 w 2069"/>
              <a:gd name="T49" fmla="*/ 1007 h 2069"/>
              <a:gd name="T50" fmla="*/ 1403 w 2069"/>
              <a:gd name="T51" fmla="*/ 327 h 2069"/>
              <a:gd name="T52" fmla="*/ 1627 w 2069"/>
              <a:gd name="T53" fmla="*/ 327 h 2069"/>
              <a:gd name="T54" fmla="*/ 1362 w 2069"/>
              <a:gd name="T55" fmla="*/ 776 h 2069"/>
              <a:gd name="T56" fmla="*/ 1537 w 2069"/>
              <a:gd name="T57" fmla="*/ 776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9" h="2069">
                <a:moveTo>
                  <a:pt x="1034" y="0"/>
                </a:moveTo>
                <a:cubicBezTo>
                  <a:pt x="463" y="0"/>
                  <a:pt x="0" y="463"/>
                  <a:pt x="0" y="1034"/>
                </a:cubicBezTo>
                <a:cubicBezTo>
                  <a:pt x="0" y="1605"/>
                  <a:pt x="463" y="2069"/>
                  <a:pt x="1034" y="2069"/>
                </a:cubicBezTo>
                <a:cubicBezTo>
                  <a:pt x="1605" y="2069"/>
                  <a:pt x="2069" y="1605"/>
                  <a:pt x="2069" y="1034"/>
                </a:cubicBezTo>
                <a:cubicBezTo>
                  <a:pt x="2069" y="463"/>
                  <a:pt x="1605" y="0"/>
                  <a:pt x="1034" y="0"/>
                </a:cubicBezTo>
                <a:close/>
                <a:moveTo>
                  <a:pt x="1537" y="776"/>
                </a:moveTo>
                <a:lnTo>
                  <a:pt x="1537" y="912"/>
                </a:lnTo>
                <a:lnTo>
                  <a:pt x="1282" y="912"/>
                </a:lnTo>
                <a:lnTo>
                  <a:pt x="1153" y="1132"/>
                </a:lnTo>
                <a:lnTo>
                  <a:pt x="1504" y="1132"/>
                </a:lnTo>
                <a:lnTo>
                  <a:pt x="1504" y="1267"/>
                </a:lnTo>
                <a:lnTo>
                  <a:pt x="1128" y="1267"/>
                </a:lnTo>
                <a:lnTo>
                  <a:pt x="1128" y="1742"/>
                </a:lnTo>
                <a:lnTo>
                  <a:pt x="938" y="1742"/>
                </a:lnTo>
                <a:lnTo>
                  <a:pt x="938" y="1267"/>
                </a:lnTo>
                <a:lnTo>
                  <a:pt x="572" y="1267"/>
                </a:lnTo>
                <a:lnTo>
                  <a:pt x="572" y="1132"/>
                </a:lnTo>
                <a:lnTo>
                  <a:pt x="914" y="1132"/>
                </a:lnTo>
                <a:lnTo>
                  <a:pt x="785" y="912"/>
                </a:lnTo>
                <a:lnTo>
                  <a:pt x="525" y="912"/>
                </a:lnTo>
                <a:lnTo>
                  <a:pt x="525" y="776"/>
                </a:lnTo>
                <a:lnTo>
                  <a:pt x="705" y="776"/>
                </a:lnTo>
                <a:lnTo>
                  <a:pt x="441" y="327"/>
                </a:lnTo>
                <a:lnTo>
                  <a:pt x="665" y="327"/>
                </a:lnTo>
                <a:lnTo>
                  <a:pt x="1033" y="1007"/>
                </a:lnTo>
                <a:lnTo>
                  <a:pt x="1403" y="327"/>
                </a:lnTo>
                <a:lnTo>
                  <a:pt x="1627" y="327"/>
                </a:lnTo>
                <a:lnTo>
                  <a:pt x="1362" y="776"/>
                </a:lnTo>
                <a:lnTo>
                  <a:pt x="1537" y="776"/>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6" name="yen-coin_20958"/>
          <p:cNvSpPr/>
          <p:nvPr>
            <p:custDataLst>
              <p:tags r:id="rId17"/>
            </p:custDataLst>
          </p:nvPr>
        </p:nvSpPr>
        <p:spPr>
          <a:xfrm>
            <a:off x="5079431" y="4345811"/>
            <a:ext cx="371180" cy="370662"/>
          </a:xfrm>
          <a:custGeom>
            <a:avLst/>
            <a:gdLst>
              <a:gd name="T0" fmla="*/ 1034 w 2069"/>
              <a:gd name="T1" fmla="*/ 0 h 2069"/>
              <a:gd name="T2" fmla="*/ 0 w 2069"/>
              <a:gd name="T3" fmla="*/ 1034 h 2069"/>
              <a:gd name="T4" fmla="*/ 1034 w 2069"/>
              <a:gd name="T5" fmla="*/ 2069 h 2069"/>
              <a:gd name="T6" fmla="*/ 2069 w 2069"/>
              <a:gd name="T7" fmla="*/ 1034 h 2069"/>
              <a:gd name="T8" fmla="*/ 1034 w 2069"/>
              <a:gd name="T9" fmla="*/ 0 h 2069"/>
              <a:gd name="T10" fmla="*/ 1537 w 2069"/>
              <a:gd name="T11" fmla="*/ 776 h 2069"/>
              <a:gd name="T12" fmla="*/ 1537 w 2069"/>
              <a:gd name="T13" fmla="*/ 912 h 2069"/>
              <a:gd name="T14" fmla="*/ 1282 w 2069"/>
              <a:gd name="T15" fmla="*/ 912 h 2069"/>
              <a:gd name="T16" fmla="*/ 1153 w 2069"/>
              <a:gd name="T17" fmla="*/ 1132 h 2069"/>
              <a:gd name="T18" fmla="*/ 1504 w 2069"/>
              <a:gd name="T19" fmla="*/ 1132 h 2069"/>
              <a:gd name="T20" fmla="*/ 1504 w 2069"/>
              <a:gd name="T21" fmla="*/ 1267 h 2069"/>
              <a:gd name="T22" fmla="*/ 1128 w 2069"/>
              <a:gd name="T23" fmla="*/ 1267 h 2069"/>
              <a:gd name="T24" fmla="*/ 1128 w 2069"/>
              <a:gd name="T25" fmla="*/ 1742 h 2069"/>
              <a:gd name="T26" fmla="*/ 938 w 2069"/>
              <a:gd name="T27" fmla="*/ 1742 h 2069"/>
              <a:gd name="T28" fmla="*/ 938 w 2069"/>
              <a:gd name="T29" fmla="*/ 1267 h 2069"/>
              <a:gd name="T30" fmla="*/ 572 w 2069"/>
              <a:gd name="T31" fmla="*/ 1267 h 2069"/>
              <a:gd name="T32" fmla="*/ 572 w 2069"/>
              <a:gd name="T33" fmla="*/ 1132 h 2069"/>
              <a:gd name="T34" fmla="*/ 914 w 2069"/>
              <a:gd name="T35" fmla="*/ 1132 h 2069"/>
              <a:gd name="T36" fmla="*/ 785 w 2069"/>
              <a:gd name="T37" fmla="*/ 912 h 2069"/>
              <a:gd name="T38" fmla="*/ 525 w 2069"/>
              <a:gd name="T39" fmla="*/ 912 h 2069"/>
              <a:gd name="T40" fmla="*/ 525 w 2069"/>
              <a:gd name="T41" fmla="*/ 776 h 2069"/>
              <a:gd name="T42" fmla="*/ 705 w 2069"/>
              <a:gd name="T43" fmla="*/ 776 h 2069"/>
              <a:gd name="T44" fmla="*/ 441 w 2069"/>
              <a:gd name="T45" fmla="*/ 327 h 2069"/>
              <a:gd name="T46" fmla="*/ 665 w 2069"/>
              <a:gd name="T47" fmla="*/ 327 h 2069"/>
              <a:gd name="T48" fmla="*/ 1033 w 2069"/>
              <a:gd name="T49" fmla="*/ 1007 h 2069"/>
              <a:gd name="T50" fmla="*/ 1403 w 2069"/>
              <a:gd name="T51" fmla="*/ 327 h 2069"/>
              <a:gd name="T52" fmla="*/ 1627 w 2069"/>
              <a:gd name="T53" fmla="*/ 327 h 2069"/>
              <a:gd name="T54" fmla="*/ 1362 w 2069"/>
              <a:gd name="T55" fmla="*/ 776 h 2069"/>
              <a:gd name="T56" fmla="*/ 1537 w 2069"/>
              <a:gd name="T57" fmla="*/ 776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9" h="2069">
                <a:moveTo>
                  <a:pt x="1034" y="0"/>
                </a:moveTo>
                <a:cubicBezTo>
                  <a:pt x="463" y="0"/>
                  <a:pt x="0" y="463"/>
                  <a:pt x="0" y="1034"/>
                </a:cubicBezTo>
                <a:cubicBezTo>
                  <a:pt x="0" y="1605"/>
                  <a:pt x="463" y="2069"/>
                  <a:pt x="1034" y="2069"/>
                </a:cubicBezTo>
                <a:cubicBezTo>
                  <a:pt x="1605" y="2069"/>
                  <a:pt x="2069" y="1605"/>
                  <a:pt x="2069" y="1034"/>
                </a:cubicBezTo>
                <a:cubicBezTo>
                  <a:pt x="2069" y="463"/>
                  <a:pt x="1605" y="0"/>
                  <a:pt x="1034" y="0"/>
                </a:cubicBezTo>
                <a:close/>
                <a:moveTo>
                  <a:pt x="1537" y="776"/>
                </a:moveTo>
                <a:lnTo>
                  <a:pt x="1537" y="912"/>
                </a:lnTo>
                <a:lnTo>
                  <a:pt x="1282" y="912"/>
                </a:lnTo>
                <a:lnTo>
                  <a:pt x="1153" y="1132"/>
                </a:lnTo>
                <a:lnTo>
                  <a:pt x="1504" y="1132"/>
                </a:lnTo>
                <a:lnTo>
                  <a:pt x="1504" y="1267"/>
                </a:lnTo>
                <a:lnTo>
                  <a:pt x="1128" y="1267"/>
                </a:lnTo>
                <a:lnTo>
                  <a:pt x="1128" y="1742"/>
                </a:lnTo>
                <a:lnTo>
                  <a:pt x="938" y="1742"/>
                </a:lnTo>
                <a:lnTo>
                  <a:pt x="938" y="1267"/>
                </a:lnTo>
                <a:lnTo>
                  <a:pt x="572" y="1267"/>
                </a:lnTo>
                <a:lnTo>
                  <a:pt x="572" y="1132"/>
                </a:lnTo>
                <a:lnTo>
                  <a:pt x="914" y="1132"/>
                </a:lnTo>
                <a:lnTo>
                  <a:pt x="785" y="912"/>
                </a:lnTo>
                <a:lnTo>
                  <a:pt x="525" y="912"/>
                </a:lnTo>
                <a:lnTo>
                  <a:pt x="525" y="776"/>
                </a:lnTo>
                <a:lnTo>
                  <a:pt x="705" y="776"/>
                </a:lnTo>
                <a:lnTo>
                  <a:pt x="441" y="327"/>
                </a:lnTo>
                <a:lnTo>
                  <a:pt x="665" y="327"/>
                </a:lnTo>
                <a:lnTo>
                  <a:pt x="1033" y="1007"/>
                </a:lnTo>
                <a:lnTo>
                  <a:pt x="1403" y="327"/>
                </a:lnTo>
                <a:lnTo>
                  <a:pt x="1627" y="327"/>
                </a:lnTo>
                <a:lnTo>
                  <a:pt x="1362" y="776"/>
                </a:lnTo>
                <a:lnTo>
                  <a:pt x="1537" y="776"/>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7" name="iconfont-1186-567130"/>
          <p:cNvSpPr/>
          <p:nvPr>
            <p:custDataLst>
              <p:tags r:id="rId18"/>
            </p:custDataLst>
          </p:nvPr>
        </p:nvSpPr>
        <p:spPr>
          <a:xfrm>
            <a:off x="2122239" y="4345553"/>
            <a:ext cx="318490" cy="371178"/>
          </a:xfrm>
          <a:custGeom>
            <a:avLst/>
            <a:gdLst>
              <a:gd name="T0" fmla="*/ 9460 w 11005"/>
              <a:gd name="T1" fmla="*/ 7916 h 12825"/>
              <a:gd name="T2" fmla="*/ 10232 w 11005"/>
              <a:gd name="T3" fmla="*/ 8715 h 12825"/>
              <a:gd name="T4" fmla="*/ 11005 w 11005"/>
              <a:gd name="T5" fmla="*/ 7916 h 12825"/>
              <a:gd name="T6" fmla="*/ 11005 w 11005"/>
              <a:gd name="T7" fmla="*/ 4827 h 12825"/>
              <a:gd name="T8" fmla="*/ 10232 w 11005"/>
              <a:gd name="T9" fmla="*/ 4027 h 12825"/>
              <a:gd name="T10" fmla="*/ 9460 w 11005"/>
              <a:gd name="T11" fmla="*/ 4827 h 12825"/>
              <a:gd name="T12" fmla="*/ 9460 w 11005"/>
              <a:gd name="T13" fmla="*/ 7916 h 12825"/>
              <a:gd name="T14" fmla="*/ 6647 w 11005"/>
              <a:gd name="T15" fmla="*/ 2234 h 12825"/>
              <a:gd name="T16" fmla="*/ 7033 w 11005"/>
              <a:gd name="T17" fmla="*/ 1848 h 12825"/>
              <a:gd name="T18" fmla="*/ 7419 w 11005"/>
              <a:gd name="T19" fmla="*/ 2234 h 12825"/>
              <a:gd name="T20" fmla="*/ 7033 w 11005"/>
              <a:gd name="T21" fmla="*/ 2620 h 12825"/>
              <a:gd name="T22" fmla="*/ 6647 w 11005"/>
              <a:gd name="T23" fmla="*/ 2234 h 12825"/>
              <a:gd name="T24" fmla="*/ 3668 w 11005"/>
              <a:gd name="T25" fmla="*/ 2234 h 12825"/>
              <a:gd name="T26" fmla="*/ 4054 w 11005"/>
              <a:gd name="T27" fmla="*/ 1848 h 12825"/>
              <a:gd name="T28" fmla="*/ 4440 w 11005"/>
              <a:gd name="T29" fmla="*/ 2234 h 12825"/>
              <a:gd name="T30" fmla="*/ 4054 w 11005"/>
              <a:gd name="T31" fmla="*/ 2620 h 12825"/>
              <a:gd name="T32" fmla="*/ 3668 w 11005"/>
              <a:gd name="T33" fmla="*/ 2234 h 12825"/>
              <a:gd name="T34" fmla="*/ 2041 w 11005"/>
              <a:gd name="T35" fmla="*/ 9708 h 12825"/>
              <a:gd name="T36" fmla="*/ 2648 w 11005"/>
              <a:gd name="T37" fmla="*/ 10315 h 12825"/>
              <a:gd name="T38" fmla="*/ 3337 w 11005"/>
              <a:gd name="T39" fmla="*/ 10315 h 12825"/>
              <a:gd name="T40" fmla="*/ 3337 w 11005"/>
              <a:gd name="T41" fmla="*/ 12025 h 12825"/>
              <a:gd name="T42" fmla="*/ 4109 w 11005"/>
              <a:gd name="T43" fmla="*/ 12825 h 12825"/>
              <a:gd name="T44" fmla="*/ 4882 w 11005"/>
              <a:gd name="T45" fmla="*/ 12025 h 12825"/>
              <a:gd name="T46" fmla="*/ 4882 w 11005"/>
              <a:gd name="T47" fmla="*/ 10315 h 12825"/>
              <a:gd name="T48" fmla="*/ 6095 w 11005"/>
              <a:gd name="T49" fmla="*/ 10315 h 12825"/>
              <a:gd name="T50" fmla="*/ 6095 w 11005"/>
              <a:gd name="T51" fmla="*/ 12025 h 12825"/>
              <a:gd name="T52" fmla="*/ 6867 w 11005"/>
              <a:gd name="T53" fmla="*/ 12825 h 12825"/>
              <a:gd name="T54" fmla="*/ 7640 w 11005"/>
              <a:gd name="T55" fmla="*/ 12025 h 12825"/>
              <a:gd name="T56" fmla="*/ 7640 w 11005"/>
              <a:gd name="T57" fmla="*/ 10315 h 12825"/>
              <a:gd name="T58" fmla="*/ 8329 w 11005"/>
              <a:gd name="T59" fmla="*/ 10315 h 12825"/>
              <a:gd name="T60" fmla="*/ 8936 w 11005"/>
              <a:gd name="T61" fmla="*/ 9708 h 12825"/>
              <a:gd name="T62" fmla="*/ 8936 w 11005"/>
              <a:gd name="T63" fmla="*/ 4054 h 12825"/>
              <a:gd name="T64" fmla="*/ 2041 w 11005"/>
              <a:gd name="T65" fmla="*/ 4054 h 12825"/>
              <a:gd name="T66" fmla="*/ 2041 w 11005"/>
              <a:gd name="T67" fmla="*/ 9708 h 12825"/>
              <a:gd name="T68" fmla="*/ 9019 w 11005"/>
              <a:gd name="T69" fmla="*/ 3585 h 12825"/>
              <a:gd name="T70" fmla="*/ 7198 w 11005"/>
              <a:gd name="T71" fmla="*/ 1158 h 12825"/>
              <a:gd name="T72" fmla="*/ 7833 w 11005"/>
              <a:gd name="T73" fmla="*/ 221 h 12825"/>
              <a:gd name="T74" fmla="*/ 7805 w 11005"/>
              <a:gd name="T75" fmla="*/ 55 h 12825"/>
              <a:gd name="T76" fmla="*/ 7640 w 11005"/>
              <a:gd name="T77" fmla="*/ 83 h 12825"/>
              <a:gd name="T78" fmla="*/ 6978 w 11005"/>
              <a:gd name="T79" fmla="*/ 1048 h 12825"/>
              <a:gd name="T80" fmla="*/ 5544 w 11005"/>
              <a:gd name="T81" fmla="*/ 772 h 12825"/>
              <a:gd name="T82" fmla="*/ 4082 w 11005"/>
              <a:gd name="T83" fmla="*/ 1048 h 12825"/>
              <a:gd name="T84" fmla="*/ 3420 w 11005"/>
              <a:gd name="T85" fmla="*/ 83 h 12825"/>
              <a:gd name="T86" fmla="*/ 3254 w 11005"/>
              <a:gd name="T87" fmla="*/ 55 h 12825"/>
              <a:gd name="T88" fmla="*/ 3227 w 11005"/>
              <a:gd name="T89" fmla="*/ 221 h 12825"/>
              <a:gd name="T90" fmla="*/ 3861 w 11005"/>
              <a:gd name="T91" fmla="*/ 1158 h 12825"/>
              <a:gd name="T92" fmla="*/ 2041 w 11005"/>
              <a:gd name="T93" fmla="*/ 3585 h 12825"/>
              <a:gd name="T94" fmla="*/ 9019 w 11005"/>
              <a:gd name="T95" fmla="*/ 3585 h 12825"/>
              <a:gd name="T96" fmla="*/ 0 w 11005"/>
              <a:gd name="T97" fmla="*/ 7916 h 12825"/>
              <a:gd name="T98" fmla="*/ 772 w 11005"/>
              <a:gd name="T99" fmla="*/ 8715 h 12825"/>
              <a:gd name="T100" fmla="*/ 1544 w 11005"/>
              <a:gd name="T101" fmla="*/ 7916 h 12825"/>
              <a:gd name="T102" fmla="*/ 1544 w 11005"/>
              <a:gd name="T103" fmla="*/ 4827 h 12825"/>
              <a:gd name="T104" fmla="*/ 772 w 11005"/>
              <a:gd name="T105" fmla="*/ 4027 h 12825"/>
              <a:gd name="T106" fmla="*/ 0 w 11005"/>
              <a:gd name="T107" fmla="*/ 4827 h 12825"/>
              <a:gd name="T108" fmla="*/ 0 w 11005"/>
              <a:gd name="T109" fmla="*/ 7916 h 12825"/>
              <a:gd name="T110" fmla="*/ 0 w 11005"/>
              <a:gd name="T111" fmla="*/ 7916 h 1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05" h="12825">
                <a:moveTo>
                  <a:pt x="9460" y="7916"/>
                </a:moveTo>
                <a:cubicBezTo>
                  <a:pt x="9460" y="8357"/>
                  <a:pt x="9819" y="8715"/>
                  <a:pt x="10232" y="8715"/>
                </a:cubicBezTo>
                <a:cubicBezTo>
                  <a:pt x="10674" y="8715"/>
                  <a:pt x="11005" y="8357"/>
                  <a:pt x="11005" y="7916"/>
                </a:cubicBezTo>
                <a:lnTo>
                  <a:pt x="11005" y="4827"/>
                </a:lnTo>
                <a:cubicBezTo>
                  <a:pt x="11005" y="4385"/>
                  <a:pt x="10646" y="4027"/>
                  <a:pt x="10232" y="4027"/>
                </a:cubicBezTo>
                <a:cubicBezTo>
                  <a:pt x="9791" y="4027"/>
                  <a:pt x="9460" y="4385"/>
                  <a:pt x="9460" y="4827"/>
                </a:cubicBezTo>
                <a:lnTo>
                  <a:pt x="9460" y="7916"/>
                </a:lnTo>
                <a:close/>
                <a:moveTo>
                  <a:pt x="6647" y="2234"/>
                </a:moveTo>
                <a:cubicBezTo>
                  <a:pt x="6647" y="2013"/>
                  <a:pt x="6812" y="1848"/>
                  <a:pt x="7033" y="1848"/>
                </a:cubicBezTo>
                <a:cubicBezTo>
                  <a:pt x="7254" y="1848"/>
                  <a:pt x="7419" y="2013"/>
                  <a:pt x="7419" y="2234"/>
                </a:cubicBezTo>
                <a:cubicBezTo>
                  <a:pt x="7419" y="2455"/>
                  <a:pt x="7254" y="2620"/>
                  <a:pt x="7033" y="2620"/>
                </a:cubicBezTo>
                <a:cubicBezTo>
                  <a:pt x="6812" y="2620"/>
                  <a:pt x="6647" y="2455"/>
                  <a:pt x="6647" y="2234"/>
                </a:cubicBezTo>
                <a:close/>
                <a:moveTo>
                  <a:pt x="3668" y="2234"/>
                </a:moveTo>
                <a:cubicBezTo>
                  <a:pt x="3668" y="2013"/>
                  <a:pt x="3834" y="1848"/>
                  <a:pt x="4054" y="1848"/>
                </a:cubicBezTo>
                <a:cubicBezTo>
                  <a:pt x="4275" y="1848"/>
                  <a:pt x="4440" y="2013"/>
                  <a:pt x="4440" y="2234"/>
                </a:cubicBezTo>
                <a:cubicBezTo>
                  <a:pt x="4440" y="2455"/>
                  <a:pt x="4275" y="2620"/>
                  <a:pt x="4054" y="2620"/>
                </a:cubicBezTo>
                <a:cubicBezTo>
                  <a:pt x="3834" y="2620"/>
                  <a:pt x="3668" y="2455"/>
                  <a:pt x="3668" y="2234"/>
                </a:cubicBezTo>
                <a:close/>
                <a:moveTo>
                  <a:pt x="2041" y="9708"/>
                </a:moveTo>
                <a:cubicBezTo>
                  <a:pt x="2041" y="10039"/>
                  <a:pt x="2317" y="10315"/>
                  <a:pt x="2648" y="10315"/>
                </a:cubicBezTo>
                <a:lnTo>
                  <a:pt x="3337" y="10315"/>
                </a:lnTo>
                <a:lnTo>
                  <a:pt x="3337" y="12025"/>
                </a:lnTo>
                <a:cubicBezTo>
                  <a:pt x="3337" y="12466"/>
                  <a:pt x="3668" y="12825"/>
                  <a:pt x="4109" y="12825"/>
                </a:cubicBezTo>
                <a:cubicBezTo>
                  <a:pt x="4523" y="12825"/>
                  <a:pt x="4882" y="12466"/>
                  <a:pt x="4882" y="12025"/>
                </a:cubicBezTo>
                <a:lnTo>
                  <a:pt x="4882" y="10315"/>
                </a:lnTo>
                <a:lnTo>
                  <a:pt x="6095" y="10315"/>
                </a:lnTo>
                <a:lnTo>
                  <a:pt x="6095" y="12025"/>
                </a:lnTo>
                <a:cubicBezTo>
                  <a:pt x="6095" y="12466"/>
                  <a:pt x="6426" y="12825"/>
                  <a:pt x="6867" y="12825"/>
                </a:cubicBezTo>
                <a:cubicBezTo>
                  <a:pt x="7309" y="12825"/>
                  <a:pt x="7640" y="12466"/>
                  <a:pt x="7640" y="12025"/>
                </a:cubicBezTo>
                <a:lnTo>
                  <a:pt x="7640" y="10315"/>
                </a:lnTo>
                <a:lnTo>
                  <a:pt x="8329" y="10315"/>
                </a:lnTo>
                <a:cubicBezTo>
                  <a:pt x="8688" y="10315"/>
                  <a:pt x="8936" y="10039"/>
                  <a:pt x="8936" y="9708"/>
                </a:cubicBezTo>
                <a:lnTo>
                  <a:pt x="8936" y="4054"/>
                </a:lnTo>
                <a:lnTo>
                  <a:pt x="2041" y="4054"/>
                </a:lnTo>
                <a:lnTo>
                  <a:pt x="2041" y="9708"/>
                </a:lnTo>
                <a:close/>
                <a:moveTo>
                  <a:pt x="9019" y="3585"/>
                </a:moveTo>
                <a:cubicBezTo>
                  <a:pt x="8908" y="2510"/>
                  <a:pt x="8219" y="1627"/>
                  <a:pt x="7198" y="1158"/>
                </a:cubicBezTo>
                <a:lnTo>
                  <a:pt x="7833" y="221"/>
                </a:lnTo>
                <a:cubicBezTo>
                  <a:pt x="7888" y="165"/>
                  <a:pt x="7860" y="83"/>
                  <a:pt x="7805" y="55"/>
                </a:cubicBezTo>
                <a:cubicBezTo>
                  <a:pt x="7750" y="27"/>
                  <a:pt x="7695" y="55"/>
                  <a:pt x="7640" y="83"/>
                </a:cubicBezTo>
                <a:lnTo>
                  <a:pt x="6978" y="1048"/>
                </a:lnTo>
                <a:cubicBezTo>
                  <a:pt x="6536" y="882"/>
                  <a:pt x="6040" y="772"/>
                  <a:pt x="5544" y="772"/>
                </a:cubicBezTo>
                <a:cubicBezTo>
                  <a:pt x="5020" y="772"/>
                  <a:pt x="4523" y="882"/>
                  <a:pt x="4082" y="1048"/>
                </a:cubicBezTo>
                <a:lnTo>
                  <a:pt x="3420" y="83"/>
                </a:lnTo>
                <a:cubicBezTo>
                  <a:pt x="3365" y="27"/>
                  <a:pt x="3310" y="0"/>
                  <a:pt x="3254" y="55"/>
                </a:cubicBezTo>
                <a:cubicBezTo>
                  <a:pt x="3199" y="83"/>
                  <a:pt x="3199" y="165"/>
                  <a:pt x="3227" y="221"/>
                </a:cubicBezTo>
                <a:lnTo>
                  <a:pt x="3861" y="1158"/>
                </a:lnTo>
                <a:cubicBezTo>
                  <a:pt x="2841" y="1627"/>
                  <a:pt x="2124" y="2510"/>
                  <a:pt x="2041" y="3585"/>
                </a:cubicBezTo>
                <a:lnTo>
                  <a:pt x="9019" y="3585"/>
                </a:lnTo>
                <a:close/>
                <a:moveTo>
                  <a:pt x="0" y="7916"/>
                </a:moveTo>
                <a:cubicBezTo>
                  <a:pt x="0" y="8357"/>
                  <a:pt x="331" y="8715"/>
                  <a:pt x="772" y="8715"/>
                </a:cubicBezTo>
                <a:cubicBezTo>
                  <a:pt x="1186" y="8715"/>
                  <a:pt x="1544" y="8357"/>
                  <a:pt x="1544" y="7916"/>
                </a:cubicBezTo>
                <a:lnTo>
                  <a:pt x="1544" y="4827"/>
                </a:lnTo>
                <a:cubicBezTo>
                  <a:pt x="1544" y="4385"/>
                  <a:pt x="1186" y="4027"/>
                  <a:pt x="772" y="4027"/>
                </a:cubicBezTo>
                <a:cubicBezTo>
                  <a:pt x="331" y="4027"/>
                  <a:pt x="0" y="4385"/>
                  <a:pt x="0" y="4827"/>
                </a:cubicBezTo>
                <a:lnTo>
                  <a:pt x="0" y="7916"/>
                </a:lnTo>
                <a:close/>
                <a:moveTo>
                  <a:pt x="0" y="7916"/>
                </a:move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02</a:t>
            </a:r>
            <a:r>
              <a:rPr lang="zh-CN" altLang="en-US" sz="2600" dirty="0">
                <a:solidFill>
                  <a:schemeClr val="accent1"/>
                </a:solidFill>
                <a:cs typeface="+mn-ea"/>
                <a:sym typeface="+mn-lt"/>
              </a:rPr>
              <a:t>添加标题内容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38"/>
                                        </p:tgtEl>
                                        <p:attrNameLst>
                                          <p:attrName>style.visibility</p:attrName>
                                        </p:attrNameLst>
                                      </p:cBhvr>
                                      <p:to>
                                        <p:strVal val="visible"/>
                                      </p:to>
                                    </p:set>
                                    <p:animEffect transition="in" filter="wipe(down)">
                                      <p:cBhvr>
                                        <p:cTn id="61"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animBg="1"/>
      <p:bldP spid="5" grpId="1" animBg="1"/>
      <p:bldP spid="9" grpId="0" animBg="1"/>
      <p:bldP spid="9" grpId="1" animBg="1"/>
      <p:bldP spid="10" grpId="0" animBg="1"/>
      <p:bldP spid="10" grpId="1" animBg="1"/>
      <p:bldP spid="11" grpId="0"/>
      <p:bldP spid="11" grpId="1"/>
      <p:bldP spid="12" grpId="0"/>
      <p:bldP spid="12" grpId="1"/>
      <p:bldP spid="13" grpId="0"/>
      <p:bldP spid="13" grpId="1"/>
      <p:bldP spid="14" grpId="0"/>
      <p:bldP spid="14" grpId="1"/>
      <p:bldP spid="15" grpId="0" animBg="1"/>
      <p:bldP spid="15" grpId="1" animBg="1"/>
      <p:bldP spid="16" grpId="0" animBg="1"/>
      <p:bldP spid="16" grpId="1" animBg="1"/>
      <p:bldP spid="17" grpId="0"/>
      <p:bldP spid="17" grpId="1"/>
      <p:bldP spid="18" grpId="0"/>
      <p:bldP spid="18" grpId="1"/>
      <p:bldP spid="19" grpId="0"/>
      <p:bldP spid="19" grpId="1"/>
      <p:bldP spid="20" grpId="0"/>
      <p:bldP spid="20" grpId="1"/>
      <p:bldP spid="24" grpId="0" animBg="1"/>
      <p:bldP spid="24" grpId="1" animBg="1"/>
      <p:bldP spid="25" grpId="0" animBg="1"/>
      <p:bldP spid="25" grpId="1" animBg="1"/>
      <p:bldP spid="26" grpId="0" animBg="1"/>
      <p:bldP spid="26" grpId="1" animBg="1"/>
      <p:bldP spid="27" grpId="0" animBg="1"/>
      <p:bldP spid="27" grpId="1" animBg="1"/>
      <p:bldP spid="138" grpId="0"/>
      <p:bldP spid="13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9"/>
          <p:cNvSpPr>
            <a:spLocks noEditPoints="1"/>
          </p:cNvSpPr>
          <p:nvPr/>
        </p:nvSpPr>
        <p:spPr bwMode="auto">
          <a:xfrm>
            <a:off x="1514043" y="2993052"/>
            <a:ext cx="1612322" cy="1585258"/>
          </a:xfrm>
          <a:prstGeom prst="donut">
            <a:avLst>
              <a:gd name="adj" fmla="val 7155"/>
            </a:avLst>
          </a:prstGeom>
          <a:solidFill>
            <a:schemeClr val="accent2"/>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6" name="Freeform 10"/>
          <p:cNvSpPr/>
          <p:nvPr/>
        </p:nvSpPr>
        <p:spPr bwMode="auto">
          <a:xfrm>
            <a:off x="1828790" y="2435143"/>
            <a:ext cx="984263" cy="499305"/>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2"/>
          </a:solidFill>
          <a:ln>
            <a:noFill/>
          </a:ln>
        </p:spPr>
        <p:txBody>
          <a:bodyPr vert="horz" wrap="square" lIns="91440" tIns="45720" rIns="91440" bIns="45720" numCol="1" anchor="t" anchorCtr="0" compatLnSpc="1"/>
          <a:lstStyle/>
          <a:p>
            <a:endParaRPr lang="en-US" sz="2000" dirty="0">
              <a:cs typeface="+mn-ea"/>
              <a:sym typeface="+mn-lt"/>
            </a:endParaRPr>
          </a:p>
        </p:txBody>
      </p:sp>
      <p:grpSp>
        <p:nvGrpSpPr>
          <p:cNvPr id="9" name="Group 23"/>
          <p:cNvGrpSpPr/>
          <p:nvPr/>
        </p:nvGrpSpPr>
        <p:grpSpPr>
          <a:xfrm>
            <a:off x="2012139" y="3545088"/>
            <a:ext cx="616130" cy="542280"/>
            <a:chOff x="10059988" y="2759075"/>
            <a:chExt cx="463550" cy="407988"/>
          </a:xfrm>
          <a:solidFill>
            <a:schemeClr val="accent1"/>
          </a:solidFill>
        </p:grpSpPr>
        <p:sp>
          <p:nvSpPr>
            <p:cNvPr id="12" name="Freeform 182"/>
            <p:cNvSpPr/>
            <p:nvPr/>
          </p:nvSpPr>
          <p:spPr bwMode="auto">
            <a:xfrm>
              <a:off x="10059988" y="2759075"/>
              <a:ext cx="463550" cy="168275"/>
            </a:xfrm>
            <a:custGeom>
              <a:avLst/>
              <a:gdLst>
                <a:gd name="T0" fmla="*/ 1606 w 3212"/>
                <a:gd name="T1" fmla="*/ 0 h 1164"/>
                <a:gd name="T2" fmla="*/ 1815 w 3212"/>
                <a:gd name="T3" fmla="*/ 5 h 1164"/>
                <a:gd name="T4" fmla="*/ 2016 w 3212"/>
                <a:gd name="T5" fmla="*/ 19 h 1164"/>
                <a:gd name="T6" fmla="*/ 2208 w 3212"/>
                <a:gd name="T7" fmla="*/ 43 h 1164"/>
                <a:gd name="T8" fmla="*/ 2388 w 3212"/>
                <a:gd name="T9" fmla="*/ 74 h 1164"/>
                <a:gd name="T10" fmla="*/ 2554 w 3212"/>
                <a:gd name="T11" fmla="*/ 112 h 1164"/>
                <a:gd name="T12" fmla="*/ 2706 w 3212"/>
                <a:gd name="T13" fmla="*/ 158 h 1164"/>
                <a:gd name="T14" fmla="*/ 2841 w 3212"/>
                <a:gd name="T15" fmla="*/ 210 h 1164"/>
                <a:gd name="T16" fmla="*/ 2958 w 3212"/>
                <a:gd name="T17" fmla="*/ 268 h 1164"/>
                <a:gd name="T18" fmla="*/ 3055 w 3212"/>
                <a:gd name="T19" fmla="*/ 331 h 1164"/>
                <a:gd name="T20" fmla="*/ 3130 w 3212"/>
                <a:gd name="T21" fmla="*/ 398 h 1164"/>
                <a:gd name="T22" fmla="*/ 3182 w 3212"/>
                <a:gd name="T23" fmla="*/ 469 h 1164"/>
                <a:gd name="T24" fmla="*/ 3209 w 3212"/>
                <a:gd name="T25" fmla="*/ 544 h 1164"/>
                <a:gd name="T26" fmla="*/ 3209 w 3212"/>
                <a:gd name="T27" fmla="*/ 620 h 1164"/>
                <a:gd name="T28" fmla="*/ 3182 w 3212"/>
                <a:gd name="T29" fmla="*/ 695 h 1164"/>
                <a:gd name="T30" fmla="*/ 3130 w 3212"/>
                <a:gd name="T31" fmla="*/ 766 h 1164"/>
                <a:gd name="T32" fmla="*/ 3055 w 3212"/>
                <a:gd name="T33" fmla="*/ 833 h 1164"/>
                <a:gd name="T34" fmla="*/ 2958 w 3212"/>
                <a:gd name="T35" fmla="*/ 896 h 1164"/>
                <a:gd name="T36" fmla="*/ 2841 w 3212"/>
                <a:gd name="T37" fmla="*/ 954 h 1164"/>
                <a:gd name="T38" fmla="*/ 2706 w 3212"/>
                <a:gd name="T39" fmla="*/ 1006 h 1164"/>
                <a:gd name="T40" fmla="*/ 2554 w 3212"/>
                <a:gd name="T41" fmla="*/ 1052 h 1164"/>
                <a:gd name="T42" fmla="*/ 2388 w 3212"/>
                <a:gd name="T43" fmla="*/ 1090 h 1164"/>
                <a:gd name="T44" fmla="*/ 2208 w 3212"/>
                <a:gd name="T45" fmla="*/ 1122 h 1164"/>
                <a:gd name="T46" fmla="*/ 2016 w 3212"/>
                <a:gd name="T47" fmla="*/ 1145 h 1164"/>
                <a:gd name="T48" fmla="*/ 1815 w 3212"/>
                <a:gd name="T49" fmla="*/ 1159 h 1164"/>
                <a:gd name="T50" fmla="*/ 1606 w 3212"/>
                <a:gd name="T51" fmla="*/ 1164 h 1164"/>
                <a:gd name="T52" fmla="*/ 1397 w 3212"/>
                <a:gd name="T53" fmla="*/ 1159 h 1164"/>
                <a:gd name="T54" fmla="*/ 1195 w 3212"/>
                <a:gd name="T55" fmla="*/ 1145 h 1164"/>
                <a:gd name="T56" fmla="*/ 1004 w 3212"/>
                <a:gd name="T57" fmla="*/ 1122 h 1164"/>
                <a:gd name="T58" fmla="*/ 824 w 3212"/>
                <a:gd name="T59" fmla="*/ 1090 h 1164"/>
                <a:gd name="T60" fmla="*/ 658 w 3212"/>
                <a:gd name="T61" fmla="*/ 1052 h 1164"/>
                <a:gd name="T62" fmla="*/ 506 w 3212"/>
                <a:gd name="T63" fmla="*/ 1006 h 1164"/>
                <a:gd name="T64" fmla="*/ 371 w 3212"/>
                <a:gd name="T65" fmla="*/ 954 h 1164"/>
                <a:gd name="T66" fmla="*/ 254 w 3212"/>
                <a:gd name="T67" fmla="*/ 896 h 1164"/>
                <a:gd name="T68" fmla="*/ 157 w 3212"/>
                <a:gd name="T69" fmla="*/ 833 h 1164"/>
                <a:gd name="T70" fmla="*/ 82 w 3212"/>
                <a:gd name="T71" fmla="*/ 766 h 1164"/>
                <a:gd name="T72" fmla="*/ 30 w 3212"/>
                <a:gd name="T73" fmla="*/ 695 h 1164"/>
                <a:gd name="T74" fmla="*/ 3 w 3212"/>
                <a:gd name="T75" fmla="*/ 620 h 1164"/>
                <a:gd name="T76" fmla="*/ 3 w 3212"/>
                <a:gd name="T77" fmla="*/ 544 h 1164"/>
                <a:gd name="T78" fmla="*/ 30 w 3212"/>
                <a:gd name="T79" fmla="*/ 469 h 1164"/>
                <a:gd name="T80" fmla="*/ 82 w 3212"/>
                <a:gd name="T81" fmla="*/ 398 h 1164"/>
                <a:gd name="T82" fmla="*/ 157 w 3212"/>
                <a:gd name="T83" fmla="*/ 331 h 1164"/>
                <a:gd name="T84" fmla="*/ 254 w 3212"/>
                <a:gd name="T85" fmla="*/ 268 h 1164"/>
                <a:gd name="T86" fmla="*/ 371 w 3212"/>
                <a:gd name="T87" fmla="*/ 210 h 1164"/>
                <a:gd name="T88" fmla="*/ 506 w 3212"/>
                <a:gd name="T89" fmla="*/ 158 h 1164"/>
                <a:gd name="T90" fmla="*/ 658 w 3212"/>
                <a:gd name="T91" fmla="*/ 112 h 1164"/>
                <a:gd name="T92" fmla="*/ 824 w 3212"/>
                <a:gd name="T93" fmla="*/ 74 h 1164"/>
                <a:gd name="T94" fmla="*/ 1004 w 3212"/>
                <a:gd name="T95" fmla="*/ 43 h 1164"/>
                <a:gd name="T96" fmla="*/ 1195 w 3212"/>
                <a:gd name="T97" fmla="*/ 19 h 1164"/>
                <a:gd name="T98" fmla="*/ 1397 w 3212"/>
                <a:gd name="T99" fmla="*/ 5 h 1164"/>
                <a:gd name="T100" fmla="*/ 1606 w 3212"/>
                <a:gd name="T101" fmla="*/ 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12" h="1164">
                  <a:moveTo>
                    <a:pt x="1606" y="0"/>
                  </a:moveTo>
                  <a:lnTo>
                    <a:pt x="1606" y="0"/>
                  </a:lnTo>
                  <a:lnTo>
                    <a:pt x="1712" y="2"/>
                  </a:lnTo>
                  <a:lnTo>
                    <a:pt x="1815" y="5"/>
                  </a:lnTo>
                  <a:lnTo>
                    <a:pt x="1917" y="11"/>
                  </a:lnTo>
                  <a:lnTo>
                    <a:pt x="2016" y="19"/>
                  </a:lnTo>
                  <a:lnTo>
                    <a:pt x="2114" y="30"/>
                  </a:lnTo>
                  <a:lnTo>
                    <a:pt x="2208" y="43"/>
                  </a:lnTo>
                  <a:lnTo>
                    <a:pt x="2299" y="57"/>
                  </a:lnTo>
                  <a:lnTo>
                    <a:pt x="2388" y="74"/>
                  </a:lnTo>
                  <a:lnTo>
                    <a:pt x="2472" y="92"/>
                  </a:lnTo>
                  <a:lnTo>
                    <a:pt x="2554" y="112"/>
                  </a:lnTo>
                  <a:lnTo>
                    <a:pt x="2632" y="135"/>
                  </a:lnTo>
                  <a:lnTo>
                    <a:pt x="2706" y="158"/>
                  </a:lnTo>
                  <a:lnTo>
                    <a:pt x="2775" y="183"/>
                  </a:lnTo>
                  <a:lnTo>
                    <a:pt x="2841" y="210"/>
                  </a:lnTo>
                  <a:lnTo>
                    <a:pt x="2902" y="238"/>
                  </a:lnTo>
                  <a:lnTo>
                    <a:pt x="2958" y="268"/>
                  </a:lnTo>
                  <a:lnTo>
                    <a:pt x="3009" y="299"/>
                  </a:lnTo>
                  <a:lnTo>
                    <a:pt x="3055" y="331"/>
                  </a:lnTo>
                  <a:lnTo>
                    <a:pt x="3096" y="364"/>
                  </a:lnTo>
                  <a:lnTo>
                    <a:pt x="3130" y="398"/>
                  </a:lnTo>
                  <a:lnTo>
                    <a:pt x="3159" y="433"/>
                  </a:lnTo>
                  <a:lnTo>
                    <a:pt x="3182" y="469"/>
                  </a:lnTo>
                  <a:lnTo>
                    <a:pt x="3199" y="506"/>
                  </a:lnTo>
                  <a:lnTo>
                    <a:pt x="3209" y="544"/>
                  </a:lnTo>
                  <a:lnTo>
                    <a:pt x="3212" y="582"/>
                  </a:lnTo>
                  <a:lnTo>
                    <a:pt x="3209" y="620"/>
                  </a:lnTo>
                  <a:lnTo>
                    <a:pt x="3199" y="658"/>
                  </a:lnTo>
                  <a:lnTo>
                    <a:pt x="3182" y="695"/>
                  </a:lnTo>
                  <a:lnTo>
                    <a:pt x="3159" y="731"/>
                  </a:lnTo>
                  <a:lnTo>
                    <a:pt x="3130" y="766"/>
                  </a:lnTo>
                  <a:lnTo>
                    <a:pt x="3096" y="800"/>
                  </a:lnTo>
                  <a:lnTo>
                    <a:pt x="3055" y="833"/>
                  </a:lnTo>
                  <a:lnTo>
                    <a:pt x="3009" y="865"/>
                  </a:lnTo>
                  <a:lnTo>
                    <a:pt x="2958" y="896"/>
                  </a:lnTo>
                  <a:lnTo>
                    <a:pt x="2902" y="926"/>
                  </a:lnTo>
                  <a:lnTo>
                    <a:pt x="2841" y="954"/>
                  </a:lnTo>
                  <a:lnTo>
                    <a:pt x="2775" y="981"/>
                  </a:lnTo>
                  <a:lnTo>
                    <a:pt x="2706" y="1006"/>
                  </a:lnTo>
                  <a:lnTo>
                    <a:pt x="2632" y="1030"/>
                  </a:lnTo>
                  <a:lnTo>
                    <a:pt x="2554" y="1052"/>
                  </a:lnTo>
                  <a:lnTo>
                    <a:pt x="2472" y="1072"/>
                  </a:lnTo>
                  <a:lnTo>
                    <a:pt x="2388" y="1090"/>
                  </a:lnTo>
                  <a:lnTo>
                    <a:pt x="2299" y="1107"/>
                  </a:lnTo>
                  <a:lnTo>
                    <a:pt x="2208" y="1122"/>
                  </a:lnTo>
                  <a:lnTo>
                    <a:pt x="2114" y="1134"/>
                  </a:lnTo>
                  <a:lnTo>
                    <a:pt x="2016" y="1145"/>
                  </a:lnTo>
                  <a:lnTo>
                    <a:pt x="1917" y="1153"/>
                  </a:lnTo>
                  <a:lnTo>
                    <a:pt x="1815" y="1159"/>
                  </a:lnTo>
                  <a:lnTo>
                    <a:pt x="1712" y="1163"/>
                  </a:lnTo>
                  <a:lnTo>
                    <a:pt x="1606" y="1164"/>
                  </a:lnTo>
                  <a:lnTo>
                    <a:pt x="1500" y="1163"/>
                  </a:lnTo>
                  <a:lnTo>
                    <a:pt x="1397" y="1159"/>
                  </a:lnTo>
                  <a:lnTo>
                    <a:pt x="1295" y="1153"/>
                  </a:lnTo>
                  <a:lnTo>
                    <a:pt x="1195" y="1145"/>
                  </a:lnTo>
                  <a:lnTo>
                    <a:pt x="1098" y="1134"/>
                  </a:lnTo>
                  <a:lnTo>
                    <a:pt x="1004" y="1122"/>
                  </a:lnTo>
                  <a:lnTo>
                    <a:pt x="912" y="1107"/>
                  </a:lnTo>
                  <a:lnTo>
                    <a:pt x="824" y="1090"/>
                  </a:lnTo>
                  <a:lnTo>
                    <a:pt x="739" y="1072"/>
                  </a:lnTo>
                  <a:lnTo>
                    <a:pt x="658" y="1052"/>
                  </a:lnTo>
                  <a:lnTo>
                    <a:pt x="580" y="1030"/>
                  </a:lnTo>
                  <a:lnTo>
                    <a:pt x="506" y="1006"/>
                  </a:lnTo>
                  <a:lnTo>
                    <a:pt x="436" y="981"/>
                  </a:lnTo>
                  <a:lnTo>
                    <a:pt x="371" y="954"/>
                  </a:lnTo>
                  <a:lnTo>
                    <a:pt x="310" y="926"/>
                  </a:lnTo>
                  <a:lnTo>
                    <a:pt x="254" y="896"/>
                  </a:lnTo>
                  <a:lnTo>
                    <a:pt x="203" y="865"/>
                  </a:lnTo>
                  <a:lnTo>
                    <a:pt x="157" y="833"/>
                  </a:lnTo>
                  <a:lnTo>
                    <a:pt x="116" y="800"/>
                  </a:lnTo>
                  <a:lnTo>
                    <a:pt x="82" y="766"/>
                  </a:lnTo>
                  <a:lnTo>
                    <a:pt x="53" y="731"/>
                  </a:lnTo>
                  <a:lnTo>
                    <a:pt x="30" y="695"/>
                  </a:lnTo>
                  <a:lnTo>
                    <a:pt x="13" y="658"/>
                  </a:lnTo>
                  <a:lnTo>
                    <a:pt x="3" y="620"/>
                  </a:lnTo>
                  <a:lnTo>
                    <a:pt x="0" y="582"/>
                  </a:lnTo>
                  <a:lnTo>
                    <a:pt x="3" y="544"/>
                  </a:lnTo>
                  <a:lnTo>
                    <a:pt x="13" y="506"/>
                  </a:lnTo>
                  <a:lnTo>
                    <a:pt x="30" y="469"/>
                  </a:lnTo>
                  <a:lnTo>
                    <a:pt x="53" y="433"/>
                  </a:lnTo>
                  <a:lnTo>
                    <a:pt x="82" y="398"/>
                  </a:lnTo>
                  <a:lnTo>
                    <a:pt x="116" y="364"/>
                  </a:lnTo>
                  <a:lnTo>
                    <a:pt x="157" y="331"/>
                  </a:lnTo>
                  <a:lnTo>
                    <a:pt x="203" y="299"/>
                  </a:lnTo>
                  <a:lnTo>
                    <a:pt x="254" y="268"/>
                  </a:lnTo>
                  <a:lnTo>
                    <a:pt x="310" y="238"/>
                  </a:lnTo>
                  <a:lnTo>
                    <a:pt x="371" y="210"/>
                  </a:lnTo>
                  <a:lnTo>
                    <a:pt x="436" y="183"/>
                  </a:lnTo>
                  <a:lnTo>
                    <a:pt x="506" y="158"/>
                  </a:lnTo>
                  <a:lnTo>
                    <a:pt x="580" y="135"/>
                  </a:lnTo>
                  <a:lnTo>
                    <a:pt x="658" y="112"/>
                  </a:lnTo>
                  <a:lnTo>
                    <a:pt x="739" y="92"/>
                  </a:lnTo>
                  <a:lnTo>
                    <a:pt x="824" y="74"/>
                  </a:lnTo>
                  <a:lnTo>
                    <a:pt x="912" y="57"/>
                  </a:lnTo>
                  <a:lnTo>
                    <a:pt x="1004" y="43"/>
                  </a:lnTo>
                  <a:lnTo>
                    <a:pt x="1098" y="30"/>
                  </a:lnTo>
                  <a:lnTo>
                    <a:pt x="1195" y="19"/>
                  </a:lnTo>
                  <a:lnTo>
                    <a:pt x="1295" y="11"/>
                  </a:lnTo>
                  <a:lnTo>
                    <a:pt x="1397" y="5"/>
                  </a:lnTo>
                  <a:lnTo>
                    <a:pt x="1500" y="2"/>
                  </a:lnTo>
                  <a:lnTo>
                    <a:pt x="1606"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15" name="Freeform 183"/>
            <p:cNvSpPr/>
            <p:nvPr/>
          </p:nvSpPr>
          <p:spPr bwMode="auto">
            <a:xfrm>
              <a:off x="10059988" y="2917825"/>
              <a:ext cx="463550" cy="93663"/>
            </a:xfrm>
            <a:custGeom>
              <a:avLst/>
              <a:gdLst>
                <a:gd name="T0" fmla="*/ 87 w 3212"/>
                <a:gd name="T1" fmla="*/ 40 h 648"/>
                <a:gd name="T2" fmla="*/ 256 w 3212"/>
                <a:gd name="T3" fmla="*/ 114 h 648"/>
                <a:gd name="T4" fmla="*/ 442 w 3212"/>
                <a:gd name="T5" fmla="*/ 179 h 648"/>
                <a:gd name="T6" fmla="*/ 647 w 3212"/>
                <a:gd name="T7" fmla="*/ 233 h 648"/>
                <a:gd name="T8" fmla="*/ 869 w 3212"/>
                <a:gd name="T9" fmla="*/ 277 h 648"/>
                <a:gd name="T10" fmla="*/ 1103 w 3212"/>
                <a:gd name="T11" fmla="*/ 310 h 648"/>
                <a:gd name="T12" fmla="*/ 1349 w 3212"/>
                <a:gd name="T13" fmla="*/ 330 h 648"/>
                <a:gd name="T14" fmla="*/ 1606 w 3212"/>
                <a:gd name="T15" fmla="*/ 338 h 648"/>
                <a:gd name="T16" fmla="*/ 1862 w 3212"/>
                <a:gd name="T17" fmla="*/ 330 h 648"/>
                <a:gd name="T18" fmla="*/ 2109 w 3212"/>
                <a:gd name="T19" fmla="*/ 310 h 648"/>
                <a:gd name="T20" fmla="*/ 2343 w 3212"/>
                <a:gd name="T21" fmla="*/ 277 h 648"/>
                <a:gd name="T22" fmla="*/ 2564 w 3212"/>
                <a:gd name="T23" fmla="*/ 233 h 648"/>
                <a:gd name="T24" fmla="*/ 2769 w 3212"/>
                <a:gd name="T25" fmla="*/ 179 h 648"/>
                <a:gd name="T26" fmla="*/ 2957 w 3212"/>
                <a:gd name="T27" fmla="*/ 114 h 648"/>
                <a:gd name="T28" fmla="*/ 3125 w 3212"/>
                <a:gd name="T29" fmla="*/ 40 h 648"/>
                <a:gd name="T30" fmla="*/ 3209 w 3212"/>
                <a:gd name="T31" fmla="*/ 33 h 648"/>
                <a:gd name="T32" fmla="*/ 3209 w 3212"/>
                <a:gd name="T33" fmla="*/ 104 h 648"/>
                <a:gd name="T34" fmla="*/ 3182 w 3212"/>
                <a:gd name="T35" fmla="*/ 179 h 648"/>
                <a:gd name="T36" fmla="*/ 3130 w 3212"/>
                <a:gd name="T37" fmla="*/ 250 h 648"/>
                <a:gd name="T38" fmla="*/ 3055 w 3212"/>
                <a:gd name="T39" fmla="*/ 317 h 648"/>
                <a:gd name="T40" fmla="*/ 2958 w 3212"/>
                <a:gd name="T41" fmla="*/ 381 h 648"/>
                <a:gd name="T42" fmla="*/ 2841 w 3212"/>
                <a:gd name="T43" fmla="*/ 439 h 648"/>
                <a:gd name="T44" fmla="*/ 2706 w 3212"/>
                <a:gd name="T45" fmla="*/ 491 h 648"/>
                <a:gd name="T46" fmla="*/ 2554 w 3212"/>
                <a:gd name="T47" fmla="*/ 536 h 648"/>
                <a:gd name="T48" fmla="*/ 2388 w 3212"/>
                <a:gd name="T49" fmla="*/ 575 h 648"/>
                <a:gd name="T50" fmla="*/ 2208 w 3212"/>
                <a:gd name="T51" fmla="*/ 606 h 648"/>
                <a:gd name="T52" fmla="*/ 2016 w 3212"/>
                <a:gd name="T53" fmla="*/ 629 h 648"/>
                <a:gd name="T54" fmla="*/ 1815 w 3212"/>
                <a:gd name="T55" fmla="*/ 644 h 648"/>
                <a:gd name="T56" fmla="*/ 1606 w 3212"/>
                <a:gd name="T57" fmla="*/ 648 h 648"/>
                <a:gd name="T58" fmla="*/ 1397 w 3212"/>
                <a:gd name="T59" fmla="*/ 644 h 648"/>
                <a:gd name="T60" fmla="*/ 1195 w 3212"/>
                <a:gd name="T61" fmla="*/ 629 h 648"/>
                <a:gd name="T62" fmla="*/ 1004 w 3212"/>
                <a:gd name="T63" fmla="*/ 606 h 648"/>
                <a:gd name="T64" fmla="*/ 824 w 3212"/>
                <a:gd name="T65" fmla="*/ 575 h 648"/>
                <a:gd name="T66" fmla="*/ 658 w 3212"/>
                <a:gd name="T67" fmla="*/ 536 h 648"/>
                <a:gd name="T68" fmla="*/ 506 w 3212"/>
                <a:gd name="T69" fmla="*/ 491 h 648"/>
                <a:gd name="T70" fmla="*/ 371 w 3212"/>
                <a:gd name="T71" fmla="*/ 439 h 648"/>
                <a:gd name="T72" fmla="*/ 254 w 3212"/>
                <a:gd name="T73" fmla="*/ 381 h 648"/>
                <a:gd name="T74" fmla="*/ 157 w 3212"/>
                <a:gd name="T75" fmla="*/ 317 h 648"/>
                <a:gd name="T76" fmla="*/ 82 w 3212"/>
                <a:gd name="T77" fmla="*/ 250 h 648"/>
                <a:gd name="T78" fmla="*/ 30 w 3212"/>
                <a:gd name="T79" fmla="*/ 179 h 648"/>
                <a:gd name="T80" fmla="*/ 3 w 3212"/>
                <a:gd name="T81" fmla="*/ 104 h 648"/>
                <a:gd name="T82" fmla="*/ 3 w 3212"/>
                <a:gd name="T83" fmla="*/ 3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8">
                  <a:moveTo>
                    <a:pt x="11" y="0"/>
                  </a:moveTo>
                  <a:lnTo>
                    <a:pt x="87" y="40"/>
                  </a:lnTo>
                  <a:lnTo>
                    <a:pt x="169" y="78"/>
                  </a:lnTo>
                  <a:lnTo>
                    <a:pt x="256" y="114"/>
                  </a:lnTo>
                  <a:lnTo>
                    <a:pt x="346" y="147"/>
                  </a:lnTo>
                  <a:lnTo>
                    <a:pt x="442" y="179"/>
                  </a:lnTo>
                  <a:lnTo>
                    <a:pt x="543" y="207"/>
                  </a:lnTo>
                  <a:lnTo>
                    <a:pt x="647" y="233"/>
                  </a:lnTo>
                  <a:lnTo>
                    <a:pt x="756" y="257"/>
                  </a:lnTo>
                  <a:lnTo>
                    <a:pt x="869" y="277"/>
                  </a:lnTo>
                  <a:lnTo>
                    <a:pt x="985" y="295"/>
                  </a:lnTo>
                  <a:lnTo>
                    <a:pt x="1103" y="310"/>
                  </a:lnTo>
                  <a:lnTo>
                    <a:pt x="1225" y="322"/>
                  </a:lnTo>
                  <a:lnTo>
                    <a:pt x="1349" y="330"/>
                  </a:lnTo>
                  <a:lnTo>
                    <a:pt x="1477" y="336"/>
                  </a:lnTo>
                  <a:lnTo>
                    <a:pt x="1606" y="338"/>
                  </a:lnTo>
                  <a:lnTo>
                    <a:pt x="1735" y="336"/>
                  </a:lnTo>
                  <a:lnTo>
                    <a:pt x="1862" y="330"/>
                  </a:lnTo>
                  <a:lnTo>
                    <a:pt x="1987" y="322"/>
                  </a:lnTo>
                  <a:lnTo>
                    <a:pt x="2109" y="310"/>
                  </a:lnTo>
                  <a:lnTo>
                    <a:pt x="2228" y="295"/>
                  </a:lnTo>
                  <a:lnTo>
                    <a:pt x="2343" y="277"/>
                  </a:lnTo>
                  <a:lnTo>
                    <a:pt x="2455" y="257"/>
                  </a:lnTo>
                  <a:lnTo>
                    <a:pt x="2564" y="233"/>
                  </a:lnTo>
                  <a:lnTo>
                    <a:pt x="2669" y="207"/>
                  </a:lnTo>
                  <a:lnTo>
                    <a:pt x="2769" y="179"/>
                  </a:lnTo>
                  <a:lnTo>
                    <a:pt x="2865" y="147"/>
                  </a:lnTo>
                  <a:lnTo>
                    <a:pt x="2957" y="114"/>
                  </a:lnTo>
                  <a:lnTo>
                    <a:pt x="3044" y="78"/>
                  </a:lnTo>
                  <a:lnTo>
                    <a:pt x="3125" y="40"/>
                  </a:lnTo>
                  <a:lnTo>
                    <a:pt x="3202" y="0"/>
                  </a:lnTo>
                  <a:lnTo>
                    <a:pt x="3209" y="33"/>
                  </a:lnTo>
                  <a:lnTo>
                    <a:pt x="3212" y="66"/>
                  </a:lnTo>
                  <a:lnTo>
                    <a:pt x="3209" y="104"/>
                  </a:lnTo>
                  <a:lnTo>
                    <a:pt x="3199" y="142"/>
                  </a:lnTo>
                  <a:lnTo>
                    <a:pt x="3182" y="179"/>
                  </a:lnTo>
                  <a:lnTo>
                    <a:pt x="3159" y="215"/>
                  </a:lnTo>
                  <a:lnTo>
                    <a:pt x="3130" y="250"/>
                  </a:lnTo>
                  <a:lnTo>
                    <a:pt x="3096" y="284"/>
                  </a:lnTo>
                  <a:lnTo>
                    <a:pt x="3055" y="317"/>
                  </a:lnTo>
                  <a:lnTo>
                    <a:pt x="3009" y="350"/>
                  </a:lnTo>
                  <a:lnTo>
                    <a:pt x="2958" y="381"/>
                  </a:lnTo>
                  <a:lnTo>
                    <a:pt x="2902" y="410"/>
                  </a:lnTo>
                  <a:lnTo>
                    <a:pt x="2841" y="439"/>
                  </a:lnTo>
                  <a:lnTo>
                    <a:pt x="2775" y="465"/>
                  </a:lnTo>
                  <a:lnTo>
                    <a:pt x="2706" y="491"/>
                  </a:lnTo>
                  <a:lnTo>
                    <a:pt x="2632" y="514"/>
                  </a:lnTo>
                  <a:lnTo>
                    <a:pt x="2554" y="536"/>
                  </a:lnTo>
                  <a:lnTo>
                    <a:pt x="2472" y="557"/>
                  </a:lnTo>
                  <a:lnTo>
                    <a:pt x="2388" y="575"/>
                  </a:lnTo>
                  <a:lnTo>
                    <a:pt x="2299" y="592"/>
                  </a:lnTo>
                  <a:lnTo>
                    <a:pt x="2208" y="606"/>
                  </a:lnTo>
                  <a:lnTo>
                    <a:pt x="2114" y="619"/>
                  </a:lnTo>
                  <a:lnTo>
                    <a:pt x="2016" y="629"/>
                  </a:lnTo>
                  <a:lnTo>
                    <a:pt x="1917" y="638"/>
                  </a:lnTo>
                  <a:lnTo>
                    <a:pt x="1815" y="644"/>
                  </a:lnTo>
                  <a:lnTo>
                    <a:pt x="1712" y="647"/>
                  </a:lnTo>
                  <a:lnTo>
                    <a:pt x="1606" y="648"/>
                  </a:lnTo>
                  <a:lnTo>
                    <a:pt x="1500" y="647"/>
                  </a:lnTo>
                  <a:lnTo>
                    <a:pt x="1397" y="644"/>
                  </a:lnTo>
                  <a:lnTo>
                    <a:pt x="1295" y="638"/>
                  </a:lnTo>
                  <a:lnTo>
                    <a:pt x="1195" y="629"/>
                  </a:lnTo>
                  <a:lnTo>
                    <a:pt x="1098" y="619"/>
                  </a:lnTo>
                  <a:lnTo>
                    <a:pt x="1004" y="606"/>
                  </a:lnTo>
                  <a:lnTo>
                    <a:pt x="912" y="592"/>
                  </a:lnTo>
                  <a:lnTo>
                    <a:pt x="824" y="575"/>
                  </a:lnTo>
                  <a:lnTo>
                    <a:pt x="739" y="557"/>
                  </a:lnTo>
                  <a:lnTo>
                    <a:pt x="658" y="536"/>
                  </a:lnTo>
                  <a:lnTo>
                    <a:pt x="580" y="514"/>
                  </a:lnTo>
                  <a:lnTo>
                    <a:pt x="506" y="491"/>
                  </a:lnTo>
                  <a:lnTo>
                    <a:pt x="436" y="465"/>
                  </a:lnTo>
                  <a:lnTo>
                    <a:pt x="371" y="439"/>
                  </a:lnTo>
                  <a:lnTo>
                    <a:pt x="310" y="410"/>
                  </a:lnTo>
                  <a:lnTo>
                    <a:pt x="254" y="381"/>
                  </a:lnTo>
                  <a:lnTo>
                    <a:pt x="203" y="350"/>
                  </a:lnTo>
                  <a:lnTo>
                    <a:pt x="157" y="317"/>
                  </a:lnTo>
                  <a:lnTo>
                    <a:pt x="116" y="284"/>
                  </a:lnTo>
                  <a:lnTo>
                    <a:pt x="82" y="250"/>
                  </a:lnTo>
                  <a:lnTo>
                    <a:pt x="53" y="215"/>
                  </a:lnTo>
                  <a:lnTo>
                    <a:pt x="30" y="179"/>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16" name="Freeform 184"/>
            <p:cNvSpPr/>
            <p:nvPr/>
          </p:nvSpPr>
          <p:spPr bwMode="auto">
            <a:xfrm>
              <a:off x="10059988" y="2995613"/>
              <a:ext cx="463550" cy="93663"/>
            </a:xfrm>
            <a:custGeom>
              <a:avLst/>
              <a:gdLst>
                <a:gd name="T0" fmla="*/ 87 w 3212"/>
                <a:gd name="T1" fmla="*/ 40 h 647"/>
                <a:gd name="T2" fmla="*/ 256 w 3212"/>
                <a:gd name="T3" fmla="*/ 114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4 h 647"/>
                <a:gd name="T28" fmla="*/ 3125 w 3212"/>
                <a:gd name="T29" fmla="*/ 40 h 647"/>
                <a:gd name="T30" fmla="*/ 3209 w 3212"/>
                <a:gd name="T31" fmla="*/ 33 h 647"/>
                <a:gd name="T32" fmla="*/ 3209 w 3212"/>
                <a:gd name="T33" fmla="*/ 104 h 647"/>
                <a:gd name="T34" fmla="*/ 3182 w 3212"/>
                <a:gd name="T35" fmla="*/ 178 h 647"/>
                <a:gd name="T36" fmla="*/ 3130 w 3212"/>
                <a:gd name="T37" fmla="*/ 250 h 647"/>
                <a:gd name="T38" fmla="*/ 3055 w 3212"/>
                <a:gd name="T39" fmla="*/ 317 h 647"/>
                <a:gd name="T40" fmla="*/ 2958 w 3212"/>
                <a:gd name="T41" fmla="*/ 380 h 647"/>
                <a:gd name="T42" fmla="*/ 2841 w 3212"/>
                <a:gd name="T43" fmla="*/ 438 h 647"/>
                <a:gd name="T44" fmla="*/ 2706 w 3212"/>
                <a:gd name="T45" fmla="*/ 490 h 647"/>
                <a:gd name="T46" fmla="*/ 2554 w 3212"/>
                <a:gd name="T47" fmla="*/ 535 h 647"/>
                <a:gd name="T48" fmla="*/ 2388 w 3212"/>
                <a:gd name="T49" fmla="*/ 574 h 647"/>
                <a:gd name="T50" fmla="*/ 2208 w 3212"/>
                <a:gd name="T51" fmla="*/ 605 h 647"/>
                <a:gd name="T52" fmla="*/ 2016 w 3212"/>
                <a:gd name="T53" fmla="*/ 628 h 647"/>
                <a:gd name="T54" fmla="*/ 1815 w 3212"/>
                <a:gd name="T55" fmla="*/ 643 h 647"/>
                <a:gd name="T56" fmla="*/ 1606 w 3212"/>
                <a:gd name="T57" fmla="*/ 647 h 647"/>
                <a:gd name="T58" fmla="*/ 1397 w 3212"/>
                <a:gd name="T59" fmla="*/ 643 h 647"/>
                <a:gd name="T60" fmla="*/ 1195 w 3212"/>
                <a:gd name="T61" fmla="*/ 628 h 647"/>
                <a:gd name="T62" fmla="*/ 1004 w 3212"/>
                <a:gd name="T63" fmla="*/ 605 h 647"/>
                <a:gd name="T64" fmla="*/ 824 w 3212"/>
                <a:gd name="T65" fmla="*/ 574 h 647"/>
                <a:gd name="T66" fmla="*/ 658 w 3212"/>
                <a:gd name="T67" fmla="*/ 535 h 647"/>
                <a:gd name="T68" fmla="*/ 506 w 3212"/>
                <a:gd name="T69" fmla="*/ 490 h 647"/>
                <a:gd name="T70" fmla="*/ 371 w 3212"/>
                <a:gd name="T71" fmla="*/ 438 h 647"/>
                <a:gd name="T72" fmla="*/ 254 w 3212"/>
                <a:gd name="T73" fmla="*/ 380 h 647"/>
                <a:gd name="T74" fmla="*/ 157 w 3212"/>
                <a:gd name="T75" fmla="*/ 317 h 647"/>
                <a:gd name="T76" fmla="*/ 82 w 3212"/>
                <a:gd name="T77" fmla="*/ 250 h 647"/>
                <a:gd name="T78" fmla="*/ 30 w 3212"/>
                <a:gd name="T79" fmla="*/ 178 h 647"/>
                <a:gd name="T80" fmla="*/ 3 w 3212"/>
                <a:gd name="T81" fmla="*/ 104 h 647"/>
                <a:gd name="T82" fmla="*/ 3 w 3212"/>
                <a:gd name="T83" fmla="*/ 33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4"/>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4"/>
                  </a:lnTo>
                  <a:lnTo>
                    <a:pt x="3044" y="78"/>
                  </a:lnTo>
                  <a:lnTo>
                    <a:pt x="3125" y="40"/>
                  </a:lnTo>
                  <a:lnTo>
                    <a:pt x="3202" y="0"/>
                  </a:lnTo>
                  <a:lnTo>
                    <a:pt x="3209" y="33"/>
                  </a:lnTo>
                  <a:lnTo>
                    <a:pt x="3212" y="66"/>
                  </a:lnTo>
                  <a:lnTo>
                    <a:pt x="3209" y="104"/>
                  </a:lnTo>
                  <a:lnTo>
                    <a:pt x="3199" y="142"/>
                  </a:lnTo>
                  <a:lnTo>
                    <a:pt x="3182" y="178"/>
                  </a:lnTo>
                  <a:lnTo>
                    <a:pt x="3159" y="215"/>
                  </a:lnTo>
                  <a:lnTo>
                    <a:pt x="3130" y="250"/>
                  </a:lnTo>
                  <a:lnTo>
                    <a:pt x="3096" y="284"/>
                  </a:lnTo>
                  <a:lnTo>
                    <a:pt x="3055" y="317"/>
                  </a:lnTo>
                  <a:lnTo>
                    <a:pt x="3009" y="349"/>
                  </a:lnTo>
                  <a:lnTo>
                    <a:pt x="2958" y="380"/>
                  </a:lnTo>
                  <a:lnTo>
                    <a:pt x="2902" y="409"/>
                  </a:lnTo>
                  <a:lnTo>
                    <a:pt x="2841" y="438"/>
                  </a:lnTo>
                  <a:lnTo>
                    <a:pt x="2775" y="464"/>
                  </a:lnTo>
                  <a:lnTo>
                    <a:pt x="2706" y="490"/>
                  </a:lnTo>
                  <a:lnTo>
                    <a:pt x="2632" y="513"/>
                  </a:lnTo>
                  <a:lnTo>
                    <a:pt x="2554" y="535"/>
                  </a:lnTo>
                  <a:lnTo>
                    <a:pt x="2472" y="556"/>
                  </a:lnTo>
                  <a:lnTo>
                    <a:pt x="2388" y="574"/>
                  </a:lnTo>
                  <a:lnTo>
                    <a:pt x="2299" y="591"/>
                  </a:lnTo>
                  <a:lnTo>
                    <a:pt x="2208" y="605"/>
                  </a:lnTo>
                  <a:lnTo>
                    <a:pt x="2114" y="618"/>
                  </a:lnTo>
                  <a:lnTo>
                    <a:pt x="2016" y="628"/>
                  </a:lnTo>
                  <a:lnTo>
                    <a:pt x="1917" y="637"/>
                  </a:lnTo>
                  <a:lnTo>
                    <a:pt x="1815" y="643"/>
                  </a:lnTo>
                  <a:lnTo>
                    <a:pt x="1712" y="646"/>
                  </a:lnTo>
                  <a:lnTo>
                    <a:pt x="1606" y="647"/>
                  </a:lnTo>
                  <a:lnTo>
                    <a:pt x="1500" y="646"/>
                  </a:lnTo>
                  <a:lnTo>
                    <a:pt x="1397" y="643"/>
                  </a:lnTo>
                  <a:lnTo>
                    <a:pt x="1295" y="637"/>
                  </a:lnTo>
                  <a:lnTo>
                    <a:pt x="1195" y="628"/>
                  </a:lnTo>
                  <a:lnTo>
                    <a:pt x="1098" y="618"/>
                  </a:lnTo>
                  <a:lnTo>
                    <a:pt x="1004" y="605"/>
                  </a:lnTo>
                  <a:lnTo>
                    <a:pt x="912" y="591"/>
                  </a:lnTo>
                  <a:lnTo>
                    <a:pt x="824" y="574"/>
                  </a:lnTo>
                  <a:lnTo>
                    <a:pt x="739" y="556"/>
                  </a:lnTo>
                  <a:lnTo>
                    <a:pt x="658" y="535"/>
                  </a:lnTo>
                  <a:lnTo>
                    <a:pt x="580" y="513"/>
                  </a:lnTo>
                  <a:lnTo>
                    <a:pt x="506" y="490"/>
                  </a:lnTo>
                  <a:lnTo>
                    <a:pt x="436" y="464"/>
                  </a:lnTo>
                  <a:lnTo>
                    <a:pt x="371" y="438"/>
                  </a:lnTo>
                  <a:lnTo>
                    <a:pt x="310" y="409"/>
                  </a:lnTo>
                  <a:lnTo>
                    <a:pt x="254" y="380"/>
                  </a:lnTo>
                  <a:lnTo>
                    <a:pt x="203" y="349"/>
                  </a:lnTo>
                  <a:lnTo>
                    <a:pt x="157" y="317"/>
                  </a:lnTo>
                  <a:lnTo>
                    <a:pt x="116" y="284"/>
                  </a:lnTo>
                  <a:lnTo>
                    <a:pt x="82" y="250"/>
                  </a:lnTo>
                  <a:lnTo>
                    <a:pt x="53" y="215"/>
                  </a:lnTo>
                  <a:lnTo>
                    <a:pt x="30" y="178"/>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17" name="Freeform 185"/>
            <p:cNvSpPr/>
            <p:nvPr/>
          </p:nvSpPr>
          <p:spPr bwMode="auto">
            <a:xfrm>
              <a:off x="10059988" y="3074988"/>
              <a:ext cx="463550" cy="92075"/>
            </a:xfrm>
            <a:custGeom>
              <a:avLst/>
              <a:gdLst>
                <a:gd name="T0" fmla="*/ 87 w 3212"/>
                <a:gd name="T1" fmla="*/ 40 h 647"/>
                <a:gd name="T2" fmla="*/ 256 w 3212"/>
                <a:gd name="T3" fmla="*/ 113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3 h 647"/>
                <a:gd name="T28" fmla="*/ 3125 w 3212"/>
                <a:gd name="T29" fmla="*/ 40 h 647"/>
                <a:gd name="T30" fmla="*/ 3209 w 3212"/>
                <a:gd name="T31" fmla="*/ 32 h 647"/>
                <a:gd name="T32" fmla="*/ 3209 w 3212"/>
                <a:gd name="T33" fmla="*/ 103 h 647"/>
                <a:gd name="T34" fmla="*/ 3182 w 3212"/>
                <a:gd name="T35" fmla="*/ 178 h 647"/>
                <a:gd name="T36" fmla="*/ 3130 w 3212"/>
                <a:gd name="T37" fmla="*/ 249 h 647"/>
                <a:gd name="T38" fmla="*/ 3055 w 3212"/>
                <a:gd name="T39" fmla="*/ 316 h 647"/>
                <a:gd name="T40" fmla="*/ 2958 w 3212"/>
                <a:gd name="T41" fmla="*/ 379 h 647"/>
                <a:gd name="T42" fmla="*/ 2841 w 3212"/>
                <a:gd name="T43" fmla="*/ 437 h 647"/>
                <a:gd name="T44" fmla="*/ 2706 w 3212"/>
                <a:gd name="T45" fmla="*/ 489 h 647"/>
                <a:gd name="T46" fmla="*/ 2554 w 3212"/>
                <a:gd name="T47" fmla="*/ 535 h 647"/>
                <a:gd name="T48" fmla="*/ 2388 w 3212"/>
                <a:gd name="T49" fmla="*/ 574 h 647"/>
                <a:gd name="T50" fmla="*/ 2208 w 3212"/>
                <a:gd name="T51" fmla="*/ 605 h 647"/>
                <a:gd name="T52" fmla="*/ 2016 w 3212"/>
                <a:gd name="T53" fmla="*/ 628 h 647"/>
                <a:gd name="T54" fmla="*/ 1815 w 3212"/>
                <a:gd name="T55" fmla="*/ 642 h 647"/>
                <a:gd name="T56" fmla="*/ 1606 w 3212"/>
                <a:gd name="T57" fmla="*/ 647 h 647"/>
                <a:gd name="T58" fmla="*/ 1397 w 3212"/>
                <a:gd name="T59" fmla="*/ 642 h 647"/>
                <a:gd name="T60" fmla="*/ 1195 w 3212"/>
                <a:gd name="T61" fmla="*/ 628 h 647"/>
                <a:gd name="T62" fmla="*/ 1004 w 3212"/>
                <a:gd name="T63" fmla="*/ 605 h 647"/>
                <a:gd name="T64" fmla="*/ 824 w 3212"/>
                <a:gd name="T65" fmla="*/ 574 h 647"/>
                <a:gd name="T66" fmla="*/ 658 w 3212"/>
                <a:gd name="T67" fmla="*/ 535 h 647"/>
                <a:gd name="T68" fmla="*/ 506 w 3212"/>
                <a:gd name="T69" fmla="*/ 489 h 647"/>
                <a:gd name="T70" fmla="*/ 371 w 3212"/>
                <a:gd name="T71" fmla="*/ 437 h 647"/>
                <a:gd name="T72" fmla="*/ 254 w 3212"/>
                <a:gd name="T73" fmla="*/ 379 h 647"/>
                <a:gd name="T74" fmla="*/ 157 w 3212"/>
                <a:gd name="T75" fmla="*/ 316 h 647"/>
                <a:gd name="T76" fmla="*/ 82 w 3212"/>
                <a:gd name="T77" fmla="*/ 249 h 647"/>
                <a:gd name="T78" fmla="*/ 30 w 3212"/>
                <a:gd name="T79" fmla="*/ 178 h 647"/>
                <a:gd name="T80" fmla="*/ 3 w 3212"/>
                <a:gd name="T81" fmla="*/ 103 h 647"/>
                <a:gd name="T82" fmla="*/ 3 w 3212"/>
                <a:gd name="T83" fmla="*/ 3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3"/>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3"/>
                  </a:lnTo>
                  <a:lnTo>
                    <a:pt x="3044" y="78"/>
                  </a:lnTo>
                  <a:lnTo>
                    <a:pt x="3125" y="40"/>
                  </a:lnTo>
                  <a:lnTo>
                    <a:pt x="3202" y="0"/>
                  </a:lnTo>
                  <a:lnTo>
                    <a:pt x="3209" y="32"/>
                  </a:lnTo>
                  <a:lnTo>
                    <a:pt x="3212" y="65"/>
                  </a:lnTo>
                  <a:lnTo>
                    <a:pt x="3209" y="103"/>
                  </a:lnTo>
                  <a:lnTo>
                    <a:pt x="3199" y="141"/>
                  </a:lnTo>
                  <a:lnTo>
                    <a:pt x="3182" y="178"/>
                  </a:lnTo>
                  <a:lnTo>
                    <a:pt x="3159" y="214"/>
                  </a:lnTo>
                  <a:lnTo>
                    <a:pt x="3130" y="249"/>
                  </a:lnTo>
                  <a:lnTo>
                    <a:pt x="3096" y="283"/>
                  </a:lnTo>
                  <a:lnTo>
                    <a:pt x="3055" y="316"/>
                  </a:lnTo>
                  <a:lnTo>
                    <a:pt x="3009" y="348"/>
                  </a:lnTo>
                  <a:lnTo>
                    <a:pt x="2958" y="379"/>
                  </a:lnTo>
                  <a:lnTo>
                    <a:pt x="2902" y="409"/>
                  </a:lnTo>
                  <a:lnTo>
                    <a:pt x="2841" y="437"/>
                  </a:lnTo>
                  <a:lnTo>
                    <a:pt x="2775" y="464"/>
                  </a:lnTo>
                  <a:lnTo>
                    <a:pt x="2706" y="489"/>
                  </a:lnTo>
                  <a:lnTo>
                    <a:pt x="2632" y="513"/>
                  </a:lnTo>
                  <a:lnTo>
                    <a:pt x="2554" y="535"/>
                  </a:lnTo>
                  <a:lnTo>
                    <a:pt x="2472" y="555"/>
                  </a:lnTo>
                  <a:lnTo>
                    <a:pt x="2388" y="574"/>
                  </a:lnTo>
                  <a:lnTo>
                    <a:pt x="2299" y="590"/>
                  </a:lnTo>
                  <a:lnTo>
                    <a:pt x="2208" y="605"/>
                  </a:lnTo>
                  <a:lnTo>
                    <a:pt x="2114" y="618"/>
                  </a:lnTo>
                  <a:lnTo>
                    <a:pt x="2016" y="628"/>
                  </a:lnTo>
                  <a:lnTo>
                    <a:pt x="1917" y="636"/>
                  </a:lnTo>
                  <a:lnTo>
                    <a:pt x="1815" y="642"/>
                  </a:lnTo>
                  <a:lnTo>
                    <a:pt x="1712" y="646"/>
                  </a:lnTo>
                  <a:lnTo>
                    <a:pt x="1606" y="647"/>
                  </a:lnTo>
                  <a:lnTo>
                    <a:pt x="1500" y="646"/>
                  </a:lnTo>
                  <a:lnTo>
                    <a:pt x="1397" y="642"/>
                  </a:lnTo>
                  <a:lnTo>
                    <a:pt x="1295" y="636"/>
                  </a:lnTo>
                  <a:lnTo>
                    <a:pt x="1195" y="628"/>
                  </a:lnTo>
                  <a:lnTo>
                    <a:pt x="1098" y="618"/>
                  </a:lnTo>
                  <a:lnTo>
                    <a:pt x="1004" y="605"/>
                  </a:lnTo>
                  <a:lnTo>
                    <a:pt x="912" y="590"/>
                  </a:lnTo>
                  <a:lnTo>
                    <a:pt x="824" y="574"/>
                  </a:lnTo>
                  <a:lnTo>
                    <a:pt x="739" y="555"/>
                  </a:lnTo>
                  <a:lnTo>
                    <a:pt x="658" y="535"/>
                  </a:lnTo>
                  <a:lnTo>
                    <a:pt x="580" y="513"/>
                  </a:lnTo>
                  <a:lnTo>
                    <a:pt x="506" y="489"/>
                  </a:lnTo>
                  <a:lnTo>
                    <a:pt x="436" y="464"/>
                  </a:lnTo>
                  <a:lnTo>
                    <a:pt x="371" y="437"/>
                  </a:lnTo>
                  <a:lnTo>
                    <a:pt x="310" y="409"/>
                  </a:lnTo>
                  <a:lnTo>
                    <a:pt x="254" y="379"/>
                  </a:lnTo>
                  <a:lnTo>
                    <a:pt x="203" y="348"/>
                  </a:lnTo>
                  <a:lnTo>
                    <a:pt x="157" y="316"/>
                  </a:lnTo>
                  <a:lnTo>
                    <a:pt x="116" y="283"/>
                  </a:lnTo>
                  <a:lnTo>
                    <a:pt x="82" y="249"/>
                  </a:lnTo>
                  <a:lnTo>
                    <a:pt x="53" y="214"/>
                  </a:lnTo>
                  <a:lnTo>
                    <a:pt x="30" y="178"/>
                  </a:lnTo>
                  <a:lnTo>
                    <a:pt x="13" y="141"/>
                  </a:lnTo>
                  <a:lnTo>
                    <a:pt x="3" y="103"/>
                  </a:lnTo>
                  <a:lnTo>
                    <a:pt x="0" y="65"/>
                  </a:lnTo>
                  <a:lnTo>
                    <a:pt x="3" y="32"/>
                  </a:lnTo>
                  <a:lnTo>
                    <a:pt x="11"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sp>
        <p:nvSpPr>
          <p:cNvPr id="18" name="TextBox 41"/>
          <p:cNvSpPr txBox="1"/>
          <p:nvPr/>
        </p:nvSpPr>
        <p:spPr>
          <a:xfrm>
            <a:off x="1588227" y="5050535"/>
            <a:ext cx="1371819" cy="246221"/>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19" name="TextBox 88"/>
          <p:cNvSpPr txBox="1"/>
          <p:nvPr/>
        </p:nvSpPr>
        <p:spPr>
          <a:xfrm>
            <a:off x="1406963" y="5371632"/>
            <a:ext cx="1734346" cy="798488"/>
          </a:xfrm>
          <a:prstGeom prst="rect">
            <a:avLst/>
          </a:prstGeom>
          <a:noFill/>
        </p:spPr>
        <p:txBody>
          <a:bodyPr wrap="square" lIns="0" tIns="0" rIns="0" bIns="0" rtlCol="0">
            <a:spAutoFit/>
          </a:bodyPr>
          <a:lstStyle/>
          <a:p>
            <a:pPr algn="ctr" defTabSz="1375410">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点此输入内容或者复制您的内容在这里，通过复制您的文本后在此框点此输</a:t>
            </a:r>
          </a:p>
        </p:txBody>
      </p:sp>
      <p:sp>
        <p:nvSpPr>
          <p:cNvPr id="20" name="Freeform 12"/>
          <p:cNvSpPr>
            <a:spLocks noEditPoints="1"/>
          </p:cNvSpPr>
          <p:nvPr/>
        </p:nvSpPr>
        <p:spPr bwMode="auto">
          <a:xfrm>
            <a:off x="4031241" y="2029885"/>
            <a:ext cx="1612322" cy="1585258"/>
          </a:xfrm>
          <a:prstGeom prst="donut">
            <a:avLst>
              <a:gd name="adj" fmla="val 6777"/>
            </a:avLst>
          </a:prstGeom>
          <a:solidFill>
            <a:schemeClr val="accent3"/>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21" name="Freeform 13"/>
          <p:cNvSpPr/>
          <p:nvPr/>
        </p:nvSpPr>
        <p:spPr bwMode="auto">
          <a:xfrm>
            <a:off x="4345988" y="1471976"/>
            <a:ext cx="984263" cy="499305"/>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3"/>
          </a:solidFill>
          <a:ln>
            <a:noFill/>
          </a:ln>
        </p:spPr>
        <p:txBody>
          <a:bodyPr vert="horz" wrap="square" lIns="91440" tIns="45720" rIns="91440" bIns="45720" numCol="1" anchor="t" anchorCtr="0" compatLnSpc="1"/>
          <a:lstStyle/>
          <a:p>
            <a:endParaRPr lang="en-US" sz="2000" dirty="0">
              <a:cs typeface="+mn-ea"/>
              <a:sym typeface="+mn-lt"/>
            </a:endParaRPr>
          </a:p>
        </p:txBody>
      </p:sp>
      <p:grpSp>
        <p:nvGrpSpPr>
          <p:cNvPr id="22" name="Group 20"/>
          <p:cNvGrpSpPr/>
          <p:nvPr/>
        </p:nvGrpSpPr>
        <p:grpSpPr>
          <a:xfrm>
            <a:off x="4542067" y="2537668"/>
            <a:ext cx="635120" cy="529618"/>
            <a:chOff x="10987088" y="1993900"/>
            <a:chExt cx="477837" cy="398463"/>
          </a:xfrm>
          <a:solidFill>
            <a:schemeClr val="accent4"/>
          </a:solidFill>
        </p:grpSpPr>
        <p:sp>
          <p:nvSpPr>
            <p:cNvPr id="23" name="Freeform 107"/>
            <p:cNvSpPr/>
            <p:nvPr/>
          </p:nvSpPr>
          <p:spPr bwMode="auto">
            <a:xfrm>
              <a:off x="10987088" y="1993900"/>
              <a:ext cx="396875" cy="398463"/>
            </a:xfrm>
            <a:custGeom>
              <a:avLst/>
              <a:gdLst>
                <a:gd name="T0" fmla="*/ 0 w 2745"/>
                <a:gd name="T1" fmla="*/ 0 h 2770"/>
                <a:gd name="T2" fmla="*/ 371 w 2745"/>
                <a:gd name="T3" fmla="*/ 0 h 2770"/>
                <a:gd name="T4" fmla="*/ 371 w 2745"/>
                <a:gd name="T5" fmla="*/ 2398 h 2770"/>
                <a:gd name="T6" fmla="*/ 2745 w 2745"/>
                <a:gd name="T7" fmla="*/ 2398 h 2770"/>
                <a:gd name="T8" fmla="*/ 2745 w 2745"/>
                <a:gd name="T9" fmla="*/ 2770 h 2770"/>
                <a:gd name="T10" fmla="*/ 0 w 2745"/>
                <a:gd name="T11" fmla="*/ 2770 h 2770"/>
                <a:gd name="T12" fmla="*/ 0 w 2745"/>
                <a:gd name="T13" fmla="*/ 0 h 2770"/>
              </a:gdLst>
              <a:ahLst/>
              <a:cxnLst>
                <a:cxn ang="0">
                  <a:pos x="T0" y="T1"/>
                </a:cxn>
                <a:cxn ang="0">
                  <a:pos x="T2" y="T3"/>
                </a:cxn>
                <a:cxn ang="0">
                  <a:pos x="T4" y="T5"/>
                </a:cxn>
                <a:cxn ang="0">
                  <a:pos x="T6" y="T7"/>
                </a:cxn>
                <a:cxn ang="0">
                  <a:pos x="T8" y="T9"/>
                </a:cxn>
                <a:cxn ang="0">
                  <a:pos x="T10" y="T11"/>
                </a:cxn>
                <a:cxn ang="0">
                  <a:pos x="T12" y="T13"/>
                </a:cxn>
              </a:cxnLst>
              <a:rect l="0" t="0" r="r" b="b"/>
              <a:pathLst>
                <a:path w="2745" h="2770">
                  <a:moveTo>
                    <a:pt x="0" y="0"/>
                  </a:moveTo>
                  <a:lnTo>
                    <a:pt x="371" y="0"/>
                  </a:lnTo>
                  <a:lnTo>
                    <a:pt x="371" y="2398"/>
                  </a:lnTo>
                  <a:lnTo>
                    <a:pt x="2745" y="2398"/>
                  </a:lnTo>
                  <a:lnTo>
                    <a:pt x="2745" y="2770"/>
                  </a:lnTo>
                  <a:lnTo>
                    <a:pt x="0" y="2770"/>
                  </a:lnTo>
                  <a:lnTo>
                    <a:pt x="0"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24" name="Freeform 108"/>
            <p:cNvSpPr/>
            <p:nvPr/>
          </p:nvSpPr>
          <p:spPr bwMode="auto">
            <a:xfrm>
              <a:off x="11066463" y="2047875"/>
              <a:ext cx="398462" cy="249238"/>
            </a:xfrm>
            <a:custGeom>
              <a:avLst/>
              <a:gdLst>
                <a:gd name="T0" fmla="*/ 2761 w 2761"/>
                <a:gd name="T1" fmla="*/ 0 h 1725"/>
                <a:gd name="T2" fmla="*/ 2559 w 2761"/>
                <a:gd name="T3" fmla="*/ 1146 h 1725"/>
                <a:gd name="T4" fmla="*/ 2274 w 2761"/>
                <a:gd name="T5" fmla="*/ 861 h 1725"/>
                <a:gd name="T6" fmla="*/ 1411 w 2761"/>
                <a:gd name="T7" fmla="*/ 1725 h 1725"/>
                <a:gd name="T8" fmla="*/ 864 w 2761"/>
                <a:gd name="T9" fmla="*/ 1177 h 1725"/>
                <a:gd name="T10" fmla="*/ 349 w 2761"/>
                <a:gd name="T11" fmla="*/ 1693 h 1725"/>
                <a:gd name="T12" fmla="*/ 0 w 2761"/>
                <a:gd name="T13" fmla="*/ 1341 h 1725"/>
                <a:gd name="T14" fmla="*/ 864 w 2761"/>
                <a:gd name="T15" fmla="*/ 476 h 1725"/>
                <a:gd name="T16" fmla="*/ 1411 w 2761"/>
                <a:gd name="T17" fmla="*/ 1025 h 1725"/>
                <a:gd name="T18" fmla="*/ 1924 w 2761"/>
                <a:gd name="T19" fmla="*/ 509 h 1725"/>
                <a:gd name="T20" fmla="*/ 1618 w 2761"/>
                <a:gd name="T21" fmla="*/ 202 h 1725"/>
                <a:gd name="T22" fmla="*/ 2761 w 2761"/>
                <a:gd name="T23"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1" h="1725">
                  <a:moveTo>
                    <a:pt x="2761" y="0"/>
                  </a:moveTo>
                  <a:lnTo>
                    <a:pt x="2559" y="1146"/>
                  </a:lnTo>
                  <a:lnTo>
                    <a:pt x="2274" y="861"/>
                  </a:lnTo>
                  <a:lnTo>
                    <a:pt x="1411" y="1725"/>
                  </a:lnTo>
                  <a:lnTo>
                    <a:pt x="864" y="1177"/>
                  </a:lnTo>
                  <a:lnTo>
                    <a:pt x="349" y="1693"/>
                  </a:lnTo>
                  <a:lnTo>
                    <a:pt x="0" y="1341"/>
                  </a:lnTo>
                  <a:lnTo>
                    <a:pt x="864" y="476"/>
                  </a:lnTo>
                  <a:lnTo>
                    <a:pt x="1411" y="1025"/>
                  </a:lnTo>
                  <a:lnTo>
                    <a:pt x="1924" y="509"/>
                  </a:lnTo>
                  <a:lnTo>
                    <a:pt x="1618" y="202"/>
                  </a:lnTo>
                  <a:lnTo>
                    <a:pt x="2761"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sp>
        <p:nvSpPr>
          <p:cNvPr id="25" name="TextBox 41"/>
          <p:cNvSpPr txBox="1"/>
          <p:nvPr/>
        </p:nvSpPr>
        <p:spPr>
          <a:xfrm>
            <a:off x="4153050" y="4087368"/>
            <a:ext cx="1371819" cy="246221"/>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26" name="TextBox 88"/>
          <p:cNvSpPr txBox="1"/>
          <p:nvPr/>
        </p:nvSpPr>
        <p:spPr>
          <a:xfrm>
            <a:off x="3971786" y="4408465"/>
            <a:ext cx="1734346" cy="1075487"/>
          </a:xfrm>
          <a:prstGeom prst="rect">
            <a:avLst/>
          </a:prstGeom>
          <a:noFill/>
        </p:spPr>
        <p:txBody>
          <a:bodyPr wrap="square" lIns="0" tIns="0" rIns="0" bIns="0" rtlCol="0">
            <a:spAutoFit/>
          </a:bodyPr>
          <a:lstStyle/>
          <a:p>
            <a:pPr algn="ctr" defTabSz="1375410">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点此输入内容或者复制您的内容在这里，通过复制您的文本后在此框点此输入内容或者复制您的内容</a:t>
            </a:r>
          </a:p>
        </p:txBody>
      </p:sp>
      <p:sp>
        <p:nvSpPr>
          <p:cNvPr id="27" name="Freeform 15"/>
          <p:cNvSpPr>
            <a:spLocks noEditPoints="1"/>
          </p:cNvSpPr>
          <p:nvPr/>
        </p:nvSpPr>
        <p:spPr bwMode="auto">
          <a:xfrm>
            <a:off x="6548439" y="2993052"/>
            <a:ext cx="1612322" cy="1585258"/>
          </a:xfrm>
          <a:prstGeom prst="donut">
            <a:avLst>
              <a:gd name="adj" fmla="val 5818"/>
            </a:avLst>
          </a:prstGeom>
          <a:solidFill>
            <a:schemeClr val="accent3"/>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28" name="Freeform 16"/>
          <p:cNvSpPr/>
          <p:nvPr/>
        </p:nvSpPr>
        <p:spPr bwMode="auto">
          <a:xfrm>
            <a:off x="6863186" y="2435143"/>
            <a:ext cx="984263" cy="499305"/>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3"/>
          </a:solidFill>
          <a:ln>
            <a:noFill/>
          </a:ln>
        </p:spPr>
        <p:txBody>
          <a:bodyPr vert="horz" wrap="square" lIns="91440" tIns="45720" rIns="91440" bIns="45720" numCol="1" anchor="t" anchorCtr="0" compatLnSpc="1"/>
          <a:lstStyle/>
          <a:p>
            <a:endParaRPr lang="en-US" sz="2000" dirty="0">
              <a:cs typeface="+mn-ea"/>
              <a:sym typeface="+mn-lt"/>
            </a:endParaRPr>
          </a:p>
        </p:txBody>
      </p:sp>
      <p:grpSp>
        <p:nvGrpSpPr>
          <p:cNvPr id="29" name="Group 28"/>
          <p:cNvGrpSpPr/>
          <p:nvPr/>
        </p:nvGrpSpPr>
        <p:grpSpPr>
          <a:xfrm>
            <a:off x="7059196" y="3469603"/>
            <a:ext cx="590808" cy="584478"/>
            <a:chOff x="2587625" y="4291013"/>
            <a:chExt cx="444500" cy="439738"/>
          </a:xfrm>
          <a:solidFill>
            <a:schemeClr val="accent4"/>
          </a:solidFill>
        </p:grpSpPr>
        <p:sp>
          <p:nvSpPr>
            <p:cNvPr id="30" name="Freeform 290"/>
            <p:cNvSpPr>
              <a:spLocks noEditPoints="1"/>
            </p:cNvSpPr>
            <p:nvPr/>
          </p:nvSpPr>
          <p:spPr bwMode="auto">
            <a:xfrm>
              <a:off x="2790825" y="4491038"/>
              <a:ext cx="241300" cy="239713"/>
            </a:xfrm>
            <a:custGeom>
              <a:avLst/>
              <a:gdLst>
                <a:gd name="T0" fmla="*/ 582 w 1676"/>
                <a:gd name="T1" fmla="*/ 282 h 1813"/>
                <a:gd name="T2" fmla="*/ 453 w 1676"/>
                <a:gd name="T3" fmla="*/ 343 h 1813"/>
                <a:gd name="T4" fmla="*/ 344 w 1676"/>
                <a:gd name="T5" fmla="*/ 449 h 1813"/>
                <a:gd name="T6" fmla="*/ 274 w 1676"/>
                <a:gd name="T7" fmla="*/ 582 h 1813"/>
                <a:gd name="T8" fmla="*/ 246 w 1676"/>
                <a:gd name="T9" fmla="*/ 729 h 1813"/>
                <a:gd name="T10" fmla="*/ 260 w 1676"/>
                <a:gd name="T11" fmla="*/ 878 h 1813"/>
                <a:gd name="T12" fmla="*/ 316 w 1676"/>
                <a:gd name="T13" fmla="*/ 1018 h 1813"/>
                <a:gd name="T14" fmla="*/ 414 w 1676"/>
                <a:gd name="T15" fmla="*/ 1136 h 1813"/>
                <a:gd name="T16" fmla="*/ 538 w 1676"/>
                <a:gd name="T17" fmla="*/ 1212 h 1813"/>
                <a:gd name="T18" fmla="*/ 673 w 1676"/>
                <a:gd name="T19" fmla="*/ 1242 h 1813"/>
                <a:gd name="T20" fmla="*/ 811 w 1676"/>
                <a:gd name="T21" fmla="*/ 1227 h 1813"/>
                <a:gd name="T22" fmla="*/ 941 w 1676"/>
                <a:gd name="T23" fmla="*/ 1166 h 1813"/>
                <a:gd name="T24" fmla="*/ 1049 w 1676"/>
                <a:gd name="T25" fmla="*/ 1061 h 1813"/>
                <a:gd name="T26" fmla="*/ 1119 w 1676"/>
                <a:gd name="T27" fmla="*/ 927 h 1813"/>
                <a:gd name="T28" fmla="*/ 1147 w 1676"/>
                <a:gd name="T29" fmla="*/ 779 h 1813"/>
                <a:gd name="T30" fmla="*/ 1133 w 1676"/>
                <a:gd name="T31" fmla="*/ 630 h 1813"/>
                <a:gd name="T32" fmla="*/ 1077 w 1676"/>
                <a:gd name="T33" fmla="*/ 491 h 1813"/>
                <a:gd name="T34" fmla="*/ 980 w 1676"/>
                <a:gd name="T35" fmla="*/ 374 h 1813"/>
                <a:gd name="T36" fmla="*/ 855 w 1676"/>
                <a:gd name="T37" fmla="*/ 298 h 1813"/>
                <a:gd name="T38" fmla="*/ 720 w 1676"/>
                <a:gd name="T39" fmla="*/ 267 h 1813"/>
                <a:gd name="T40" fmla="*/ 781 w 1676"/>
                <a:gd name="T41" fmla="*/ 5 h 1813"/>
                <a:gd name="T42" fmla="*/ 946 w 1676"/>
                <a:gd name="T43" fmla="*/ 49 h 1813"/>
                <a:gd name="T44" fmla="*/ 1099 w 1676"/>
                <a:gd name="T45" fmla="*/ 137 h 1813"/>
                <a:gd name="T46" fmla="*/ 1230 w 1676"/>
                <a:gd name="T47" fmla="*/ 267 h 1813"/>
                <a:gd name="T48" fmla="*/ 1324 w 1676"/>
                <a:gd name="T49" fmla="*/ 424 h 1813"/>
                <a:gd name="T50" fmla="*/ 1378 w 1676"/>
                <a:gd name="T51" fmla="*/ 596 h 1813"/>
                <a:gd name="T52" fmla="*/ 1393 w 1676"/>
                <a:gd name="T53" fmla="*/ 775 h 1813"/>
                <a:gd name="T54" fmla="*/ 1368 w 1676"/>
                <a:gd name="T55" fmla="*/ 953 h 1813"/>
                <a:gd name="T56" fmla="*/ 1603 w 1676"/>
                <a:gd name="T57" fmla="*/ 1363 h 1813"/>
                <a:gd name="T58" fmla="*/ 1656 w 1676"/>
                <a:gd name="T59" fmla="*/ 1449 h 1813"/>
                <a:gd name="T60" fmla="*/ 1676 w 1676"/>
                <a:gd name="T61" fmla="*/ 1550 h 1813"/>
                <a:gd name="T62" fmla="*/ 1656 w 1676"/>
                <a:gd name="T63" fmla="*/ 1651 h 1813"/>
                <a:gd name="T64" fmla="*/ 1603 w 1676"/>
                <a:gd name="T65" fmla="*/ 1737 h 1813"/>
                <a:gd name="T66" fmla="*/ 1515 w 1676"/>
                <a:gd name="T67" fmla="*/ 1798 h 1813"/>
                <a:gd name="T68" fmla="*/ 1414 w 1676"/>
                <a:gd name="T69" fmla="*/ 1813 h 1813"/>
                <a:gd name="T70" fmla="*/ 1316 w 1676"/>
                <a:gd name="T71" fmla="*/ 1783 h 1813"/>
                <a:gd name="T72" fmla="*/ 986 w 1676"/>
                <a:gd name="T73" fmla="*/ 1441 h 1813"/>
                <a:gd name="T74" fmla="*/ 826 w 1676"/>
                <a:gd name="T75" fmla="*/ 1496 h 1813"/>
                <a:gd name="T76" fmla="*/ 660 w 1676"/>
                <a:gd name="T77" fmla="*/ 1508 h 1813"/>
                <a:gd name="T78" fmla="*/ 496 w 1676"/>
                <a:gd name="T79" fmla="*/ 1477 h 1813"/>
                <a:gd name="T80" fmla="*/ 341 w 1676"/>
                <a:gd name="T81" fmla="*/ 1404 h 1813"/>
                <a:gd name="T82" fmla="*/ 204 w 1676"/>
                <a:gd name="T83" fmla="*/ 1289 h 1813"/>
                <a:gd name="T84" fmla="*/ 95 w 1676"/>
                <a:gd name="T85" fmla="*/ 1137 h 1813"/>
                <a:gd name="T86" fmla="*/ 27 w 1676"/>
                <a:gd name="T87" fmla="*/ 966 h 1813"/>
                <a:gd name="T88" fmla="*/ 0 w 1676"/>
                <a:gd name="T89" fmla="*/ 785 h 1813"/>
                <a:gd name="T90" fmla="*/ 13 w 1676"/>
                <a:gd name="T91" fmla="*/ 602 h 1813"/>
                <a:gd name="T92" fmla="*/ 67 w 1676"/>
                <a:gd name="T93" fmla="*/ 427 h 1813"/>
                <a:gd name="T94" fmla="*/ 162 w 1676"/>
                <a:gd name="T95" fmla="*/ 268 h 1813"/>
                <a:gd name="T96" fmla="*/ 294 w 1676"/>
                <a:gd name="T97" fmla="*/ 137 h 1813"/>
                <a:gd name="T98" fmla="*/ 447 w 1676"/>
                <a:gd name="T99" fmla="*/ 49 h 1813"/>
                <a:gd name="T100" fmla="*/ 612 w 1676"/>
                <a:gd name="T101" fmla="*/ 5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6" h="1813">
                  <a:moveTo>
                    <a:pt x="673" y="267"/>
                  </a:moveTo>
                  <a:lnTo>
                    <a:pt x="627" y="272"/>
                  </a:lnTo>
                  <a:lnTo>
                    <a:pt x="582" y="282"/>
                  </a:lnTo>
                  <a:lnTo>
                    <a:pt x="538" y="298"/>
                  </a:lnTo>
                  <a:lnTo>
                    <a:pt x="495" y="317"/>
                  </a:lnTo>
                  <a:lnTo>
                    <a:pt x="453" y="343"/>
                  </a:lnTo>
                  <a:lnTo>
                    <a:pt x="414" y="374"/>
                  </a:lnTo>
                  <a:lnTo>
                    <a:pt x="377" y="409"/>
                  </a:lnTo>
                  <a:lnTo>
                    <a:pt x="344" y="449"/>
                  </a:lnTo>
                  <a:lnTo>
                    <a:pt x="316" y="491"/>
                  </a:lnTo>
                  <a:lnTo>
                    <a:pt x="293" y="536"/>
                  </a:lnTo>
                  <a:lnTo>
                    <a:pt x="274" y="582"/>
                  </a:lnTo>
                  <a:lnTo>
                    <a:pt x="260" y="630"/>
                  </a:lnTo>
                  <a:lnTo>
                    <a:pt x="251" y="679"/>
                  </a:lnTo>
                  <a:lnTo>
                    <a:pt x="246" y="729"/>
                  </a:lnTo>
                  <a:lnTo>
                    <a:pt x="246" y="779"/>
                  </a:lnTo>
                  <a:lnTo>
                    <a:pt x="251" y="829"/>
                  </a:lnTo>
                  <a:lnTo>
                    <a:pt x="260" y="878"/>
                  </a:lnTo>
                  <a:lnTo>
                    <a:pt x="274" y="927"/>
                  </a:lnTo>
                  <a:lnTo>
                    <a:pt x="293" y="974"/>
                  </a:lnTo>
                  <a:lnTo>
                    <a:pt x="316" y="1018"/>
                  </a:lnTo>
                  <a:lnTo>
                    <a:pt x="344" y="1061"/>
                  </a:lnTo>
                  <a:lnTo>
                    <a:pt x="377" y="1100"/>
                  </a:lnTo>
                  <a:lnTo>
                    <a:pt x="414" y="1136"/>
                  </a:lnTo>
                  <a:lnTo>
                    <a:pt x="453" y="1166"/>
                  </a:lnTo>
                  <a:lnTo>
                    <a:pt x="495" y="1191"/>
                  </a:lnTo>
                  <a:lnTo>
                    <a:pt x="538" y="1212"/>
                  </a:lnTo>
                  <a:lnTo>
                    <a:pt x="582" y="1227"/>
                  </a:lnTo>
                  <a:lnTo>
                    <a:pt x="627" y="1237"/>
                  </a:lnTo>
                  <a:lnTo>
                    <a:pt x="673" y="1242"/>
                  </a:lnTo>
                  <a:lnTo>
                    <a:pt x="720" y="1242"/>
                  </a:lnTo>
                  <a:lnTo>
                    <a:pt x="766" y="1237"/>
                  </a:lnTo>
                  <a:lnTo>
                    <a:pt x="811" y="1227"/>
                  </a:lnTo>
                  <a:lnTo>
                    <a:pt x="855" y="1212"/>
                  </a:lnTo>
                  <a:lnTo>
                    <a:pt x="898" y="1191"/>
                  </a:lnTo>
                  <a:lnTo>
                    <a:pt x="941" y="1166"/>
                  </a:lnTo>
                  <a:lnTo>
                    <a:pt x="980" y="1136"/>
                  </a:lnTo>
                  <a:lnTo>
                    <a:pt x="1016" y="1100"/>
                  </a:lnTo>
                  <a:lnTo>
                    <a:pt x="1049" y="1061"/>
                  </a:lnTo>
                  <a:lnTo>
                    <a:pt x="1077" y="1018"/>
                  </a:lnTo>
                  <a:lnTo>
                    <a:pt x="1100" y="974"/>
                  </a:lnTo>
                  <a:lnTo>
                    <a:pt x="1119" y="927"/>
                  </a:lnTo>
                  <a:lnTo>
                    <a:pt x="1133" y="878"/>
                  </a:lnTo>
                  <a:lnTo>
                    <a:pt x="1142" y="829"/>
                  </a:lnTo>
                  <a:lnTo>
                    <a:pt x="1147" y="779"/>
                  </a:lnTo>
                  <a:lnTo>
                    <a:pt x="1147" y="729"/>
                  </a:lnTo>
                  <a:lnTo>
                    <a:pt x="1142" y="679"/>
                  </a:lnTo>
                  <a:lnTo>
                    <a:pt x="1133" y="630"/>
                  </a:lnTo>
                  <a:lnTo>
                    <a:pt x="1119" y="582"/>
                  </a:lnTo>
                  <a:lnTo>
                    <a:pt x="1100" y="536"/>
                  </a:lnTo>
                  <a:lnTo>
                    <a:pt x="1077" y="491"/>
                  </a:lnTo>
                  <a:lnTo>
                    <a:pt x="1049" y="449"/>
                  </a:lnTo>
                  <a:lnTo>
                    <a:pt x="1016" y="409"/>
                  </a:lnTo>
                  <a:lnTo>
                    <a:pt x="980" y="374"/>
                  </a:lnTo>
                  <a:lnTo>
                    <a:pt x="941" y="343"/>
                  </a:lnTo>
                  <a:lnTo>
                    <a:pt x="898" y="317"/>
                  </a:lnTo>
                  <a:lnTo>
                    <a:pt x="855" y="298"/>
                  </a:lnTo>
                  <a:lnTo>
                    <a:pt x="811" y="282"/>
                  </a:lnTo>
                  <a:lnTo>
                    <a:pt x="766" y="272"/>
                  </a:lnTo>
                  <a:lnTo>
                    <a:pt x="720" y="267"/>
                  </a:lnTo>
                  <a:lnTo>
                    <a:pt x="673" y="267"/>
                  </a:lnTo>
                  <a:close/>
                  <a:moveTo>
                    <a:pt x="725" y="0"/>
                  </a:moveTo>
                  <a:lnTo>
                    <a:pt x="781" y="5"/>
                  </a:lnTo>
                  <a:lnTo>
                    <a:pt x="837" y="15"/>
                  </a:lnTo>
                  <a:lnTo>
                    <a:pt x="892" y="29"/>
                  </a:lnTo>
                  <a:lnTo>
                    <a:pt x="946" y="49"/>
                  </a:lnTo>
                  <a:lnTo>
                    <a:pt x="999" y="74"/>
                  </a:lnTo>
                  <a:lnTo>
                    <a:pt x="1050" y="103"/>
                  </a:lnTo>
                  <a:lnTo>
                    <a:pt x="1099" y="137"/>
                  </a:lnTo>
                  <a:lnTo>
                    <a:pt x="1145" y="176"/>
                  </a:lnTo>
                  <a:lnTo>
                    <a:pt x="1190" y="219"/>
                  </a:lnTo>
                  <a:lnTo>
                    <a:pt x="1230" y="267"/>
                  </a:lnTo>
                  <a:lnTo>
                    <a:pt x="1266" y="317"/>
                  </a:lnTo>
                  <a:lnTo>
                    <a:pt x="1297" y="369"/>
                  </a:lnTo>
                  <a:lnTo>
                    <a:pt x="1324" y="424"/>
                  </a:lnTo>
                  <a:lnTo>
                    <a:pt x="1346" y="479"/>
                  </a:lnTo>
                  <a:lnTo>
                    <a:pt x="1364" y="537"/>
                  </a:lnTo>
                  <a:lnTo>
                    <a:pt x="1378" y="596"/>
                  </a:lnTo>
                  <a:lnTo>
                    <a:pt x="1387" y="655"/>
                  </a:lnTo>
                  <a:lnTo>
                    <a:pt x="1392" y="715"/>
                  </a:lnTo>
                  <a:lnTo>
                    <a:pt x="1393" y="775"/>
                  </a:lnTo>
                  <a:lnTo>
                    <a:pt x="1389" y="835"/>
                  </a:lnTo>
                  <a:lnTo>
                    <a:pt x="1381" y="895"/>
                  </a:lnTo>
                  <a:lnTo>
                    <a:pt x="1368" y="953"/>
                  </a:lnTo>
                  <a:lnTo>
                    <a:pt x="1351" y="1011"/>
                  </a:lnTo>
                  <a:lnTo>
                    <a:pt x="1330" y="1067"/>
                  </a:lnTo>
                  <a:lnTo>
                    <a:pt x="1603" y="1363"/>
                  </a:lnTo>
                  <a:lnTo>
                    <a:pt x="1625" y="1389"/>
                  </a:lnTo>
                  <a:lnTo>
                    <a:pt x="1642" y="1419"/>
                  </a:lnTo>
                  <a:lnTo>
                    <a:pt x="1656" y="1449"/>
                  </a:lnTo>
                  <a:lnTo>
                    <a:pt x="1668" y="1482"/>
                  </a:lnTo>
                  <a:lnTo>
                    <a:pt x="1674" y="1515"/>
                  </a:lnTo>
                  <a:lnTo>
                    <a:pt x="1676" y="1550"/>
                  </a:lnTo>
                  <a:lnTo>
                    <a:pt x="1674" y="1585"/>
                  </a:lnTo>
                  <a:lnTo>
                    <a:pt x="1668" y="1619"/>
                  </a:lnTo>
                  <a:lnTo>
                    <a:pt x="1656" y="1651"/>
                  </a:lnTo>
                  <a:lnTo>
                    <a:pt x="1642" y="1682"/>
                  </a:lnTo>
                  <a:lnTo>
                    <a:pt x="1625" y="1711"/>
                  </a:lnTo>
                  <a:lnTo>
                    <a:pt x="1603" y="1737"/>
                  </a:lnTo>
                  <a:lnTo>
                    <a:pt x="1576" y="1762"/>
                  </a:lnTo>
                  <a:lnTo>
                    <a:pt x="1547" y="1783"/>
                  </a:lnTo>
                  <a:lnTo>
                    <a:pt x="1515" y="1798"/>
                  </a:lnTo>
                  <a:lnTo>
                    <a:pt x="1482" y="1809"/>
                  </a:lnTo>
                  <a:lnTo>
                    <a:pt x="1449" y="1813"/>
                  </a:lnTo>
                  <a:lnTo>
                    <a:pt x="1414" y="1813"/>
                  </a:lnTo>
                  <a:lnTo>
                    <a:pt x="1380" y="1809"/>
                  </a:lnTo>
                  <a:lnTo>
                    <a:pt x="1347" y="1798"/>
                  </a:lnTo>
                  <a:lnTo>
                    <a:pt x="1316" y="1783"/>
                  </a:lnTo>
                  <a:lnTo>
                    <a:pt x="1286" y="1762"/>
                  </a:lnTo>
                  <a:lnTo>
                    <a:pt x="1259" y="1737"/>
                  </a:lnTo>
                  <a:lnTo>
                    <a:pt x="986" y="1441"/>
                  </a:lnTo>
                  <a:lnTo>
                    <a:pt x="934" y="1464"/>
                  </a:lnTo>
                  <a:lnTo>
                    <a:pt x="880" y="1483"/>
                  </a:lnTo>
                  <a:lnTo>
                    <a:pt x="826" y="1496"/>
                  </a:lnTo>
                  <a:lnTo>
                    <a:pt x="771" y="1504"/>
                  </a:lnTo>
                  <a:lnTo>
                    <a:pt x="716" y="1509"/>
                  </a:lnTo>
                  <a:lnTo>
                    <a:pt x="660" y="1508"/>
                  </a:lnTo>
                  <a:lnTo>
                    <a:pt x="605" y="1503"/>
                  </a:lnTo>
                  <a:lnTo>
                    <a:pt x="550" y="1493"/>
                  </a:lnTo>
                  <a:lnTo>
                    <a:pt x="496" y="1477"/>
                  </a:lnTo>
                  <a:lnTo>
                    <a:pt x="443" y="1458"/>
                  </a:lnTo>
                  <a:lnTo>
                    <a:pt x="391" y="1434"/>
                  </a:lnTo>
                  <a:lnTo>
                    <a:pt x="341" y="1404"/>
                  </a:lnTo>
                  <a:lnTo>
                    <a:pt x="293" y="1371"/>
                  </a:lnTo>
                  <a:lnTo>
                    <a:pt x="247" y="1332"/>
                  </a:lnTo>
                  <a:lnTo>
                    <a:pt x="204" y="1289"/>
                  </a:lnTo>
                  <a:lnTo>
                    <a:pt x="162" y="1240"/>
                  </a:lnTo>
                  <a:lnTo>
                    <a:pt x="126" y="1190"/>
                  </a:lnTo>
                  <a:lnTo>
                    <a:pt x="95" y="1137"/>
                  </a:lnTo>
                  <a:lnTo>
                    <a:pt x="68" y="1082"/>
                  </a:lnTo>
                  <a:lnTo>
                    <a:pt x="45" y="1024"/>
                  </a:lnTo>
                  <a:lnTo>
                    <a:pt x="27" y="966"/>
                  </a:lnTo>
                  <a:lnTo>
                    <a:pt x="13" y="906"/>
                  </a:lnTo>
                  <a:lnTo>
                    <a:pt x="4" y="846"/>
                  </a:lnTo>
                  <a:lnTo>
                    <a:pt x="0" y="785"/>
                  </a:lnTo>
                  <a:lnTo>
                    <a:pt x="0" y="724"/>
                  </a:lnTo>
                  <a:lnTo>
                    <a:pt x="4" y="663"/>
                  </a:lnTo>
                  <a:lnTo>
                    <a:pt x="13" y="602"/>
                  </a:lnTo>
                  <a:lnTo>
                    <a:pt x="27" y="543"/>
                  </a:lnTo>
                  <a:lnTo>
                    <a:pt x="45" y="485"/>
                  </a:lnTo>
                  <a:lnTo>
                    <a:pt x="67" y="427"/>
                  </a:lnTo>
                  <a:lnTo>
                    <a:pt x="94" y="373"/>
                  </a:lnTo>
                  <a:lnTo>
                    <a:pt x="126" y="319"/>
                  </a:lnTo>
                  <a:lnTo>
                    <a:pt x="162" y="268"/>
                  </a:lnTo>
                  <a:lnTo>
                    <a:pt x="203" y="220"/>
                  </a:lnTo>
                  <a:lnTo>
                    <a:pt x="247" y="176"/>
                  </a:lnTo>
                  <a:lnTo>
                    <a:pt x="294" y="137"/>
                  </a:lnTo>
                  <a:lnTo>
                    <a:pt x="343" y="103"/>
                  </a:lnTo>
                  <a:lnTo>
                    <a:pt x="394" y="74"/>
                  </a:lnTo>
                  <a:lnTo>
                    <a:pt x="447" y="49"/>
                  </a:lnTo>
                  <a:lnTo>
                    <a:pt x="501" y="29"/>
                  </a:lnTo>
                  <a:lnTo>
                    <a:pt x="556" y="15"/>
                  </a:lnTo>
                  <a:lnTo>
                    <a:pt x="612" y="5"/>
                  </a:lnTo>
                  <a:lnTo>
                    <a:pt x="668" y="0"/>
                  </a:lnTo>
                  <a:lnTo>
                    <a:pt x="725"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31" name="Freeform 291"/>
            <p:cNvSpPr/>
            <p:nvPr/>
          </p:nvSpPr>
          <p:spPr bwMode="auto">
            <a:xfrm>
              <a:off x="2811463" y="4335463"/>
              <a:ext cx="217488" cy="274638"/>
            </a:xfrm>
            <a:custGeom>
              <a:avLst/>
              <a:gdLst>
                <a:gd name="T0" fmla="*/ 459 w 1508"/>
                <a:gd name="T1" fmla="*/ 30 h 2083"/>
                <a:gd name="T2" fmla="*/ 619 w 1508"/>
                <a:gd name="T3" fmla="*/ 254 h 2083"/>
                <a:gd name="T4" fmla="*/ 841 w 1508"/>
                <a:gd name="T5" fmla="*/ 542 h 2083"/>
                <a:gd name="T6" fmla="*/ 960 w 1508"/>
                <a:gd name="T7" fmla="*/ 441 h 2083"/>
                <a:gd name="T8" fmla="*/ 1249 w 1508"/>
                <a:gd name="T9" fmla="*/ 400 h 2083"/>
                <a:gd name="T10" fmla="*/ 1340 w 1508"/>
                <a:gd name="T11" fmla="*/ 564 h 2083"/>
                <a:gd name="T12" fmla="*/ 1411 w 1508"/>
                <a:gd name="T13" fmla="*/ 741 h 2083"/>
                <a:gd name="T14" fmla="*/ 1464 w 1508"/>
                <a:gd name="T15" fmla="*/ 927 h 2083"/>
                <a:gd name="T16" fmla="*/ 1497 w 1508"/>
                <a:gd name="T17" fmla="*/ 1121 h 2083"/>
                <a:gd name="T18" fmla="*/ 1508 w 1508"/>
                <a:gd name="T19" fmla="*/ 1322 h 2083"/>
                <a:gd name="T20" fmla="*/ 1497 w 1508"/>
                <a:gd name="T21" fmla="*/ 1526 h 2083"/>
                <a:gd name="T22" fmla="*/ 1463 w 1508"/>
                <a:gd name="T23" fmla="*/ 1720 h 2083"/>
                <a:gd name="T24" fmla="*/ 1409 w 1508"/>
                <a:gd name="T25" fmla="*/ 1907 h 2083"/>
                <a:gd name="T26" fmla="*/ 1337 w 1508"/>
                <a:gd name="T27" fmla="*/ 2083 h 2083"/>
                <a:gd name="T28" fmla="*/ 1349 w 1508"/>
                <a:gd name="T29" fmla="*/ 1945 h 2083"/>
                <a:gd name="T30" fmla="*/ 1341 w 1508"/>
                <a:gd name="T31" fmla="*/ 1808 h 2083"/>
                <a:gd name="T32" fmla="*/ 1313 w 1508"/>
                <a:gd name="T33" fmla="*/ 1675 h 2083"/>
                <a:gd name="T34" fmla="*/ 1266 w 1508"/>
                <a:gd name="T35" fmla="*/ 1547 h 2083"/>
                <a:gd name="T36" fmla="*/ 1201 w 1508"/>
                <a:gd name="T37" fmla="*/ 1429 h 2083"/>
                <a:gd name="T38" fmla="*/ 1117 w 1508"/>
                <a:gd name="T39" fmla="*/ 1321 h 2083"/>
                <a:gd name="T40" fmla="*/ 1021 w 1508"/>
                <a:gd name="T41" fmla="*/ 1233 h 2083"/>
                <a:gd name="T42" fmla="*/ 915 w 1508"/>
                <a:gd name="T43" fmla="*/ 1162 h 2083"/>
                <a:gd name="T44" fmla="*/ 801 w 1508"/>
                <a:gd name="T45" fmla="*/ 1111 h 2083"/>
                <a:gd name="T46" fmla="*/ 680 w 1508"/>
                <a:gd name="T47" fmla="*/ 1080 h 2083"/>
                <a:gd name="T48" fmla="*/ 554 w 1508"/>
                <a:gd name="T49" fmla="*/ 1069 h 2083"/>
                <a:gd name="T50" fmla="*/ 416 w 1508"/>
                <a:gd name="T51" fmla="*/ 1082 h 2083"/>
                <a:gd name="T52" fmla="*/ 283 w 1508"/>
                <a:gd name="T53" fmla="*/ 1120 h 2083"/>
                <a:gd name="T54" fmla="*/ 160 w 1508"/>
                <a:gd name="T55" fmla="*/ 1182 h 2083"/>
                <a:gd name="T56" fmla="*/ 591 w 1508"/>
                <a:gd name="T57" fmla="*/ 812 h 2083"/>
                <a:gd name="T58" fmla="*/ 751 w 1508"/>
                <a:gd name="T59" fmla="*/ 755 h 2083"/>
                <a:gd name="T60" fmla="*/ 500 w 1508"/>
                <a:gd name="T61" fmla="*/ 407 h 2083"/>
                <a:gd name="T62" fmla="*/ 338 w 1508"/>
                <a:gd name="T63" fmla="*/ 367 h 2083"/>
                <a:gd name="T64" fmla="*/ 175 w 1508"/>
                <a:gd name="T65" fmla="*/ 519 h 2083"/>
                <a:gd name="T66" fmla="*/ 0 w 1508"/>
                <a:gd name="T67" fmla="*/ 375 h 2083"/>
                <a:gd name="T68" fmla="*/ 166 w 1508"/>
                <a:gd name="T69" fmla="*/ 151 h 2083"/>
                <a:gd name="T70" fmla="*/ 287 w 1508"/>
                <a:gd name="T71" fmla="*/ 289 h 2083"/>
                <a:gd name="T72" fmla="*/ 445 w 1508"/>
                <a:gd name="T73" fmla="*/ 351 h 2083"/>
                <a:gd name="T74" fmla="*/ 453 w 1508"/>
                <a:gd name="T75" fmla="*/ 220 h 2083"/>
                <a:gd name="T76" fmla="*/ 316 w 1508"/>
                <a:gd name="T77"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8" h="2083">
                  <a:moveTo>
                    <a:pt x="316" y="0"/>
                  </a:moveTo>
                  <a:lnTo>
                    <a:pt x="459" y="30"/>
                  </a:lnTo>
                  <a:lnTo>
                    <a:pt x="582" y="149"/>
                  </a:lnTo>
                  <a:lnTo>
                    <a:pt x="619" y="254"/>
                  </a:lnTo>
                  <a:lnTo>
                    <a:pt x="647" y="352"/>
                  </a:lnTo>
                  <a:lnTo>
                    <a:pt x="841" y="542"/>
                  </a:lnTo>
                  <a:lnTo>
                    <a:pt x="891" y="559"/>
                  </a:lnTo>
                  <a:lnTo>
                    <a:pt x="960" y="441"/>
                  </a:lnTo>
                  <a:lnTo>
                    <a:pt x="1204" y="417"/>
                  </a:lnTo>
                  <a:lnTo>
                    <a:pt x="1249" y="400"/>
                  </a:lnTo>
                  <a:lnTo>
                    <a:pt x="1297" y="481"/>
                  </a:lnTo>
                  <a:lnTo>
                    <a:pt x="1340" y="564"/>
                  </a:lnTo>
                  <a:lnTo>
                    <a:pt x="1378" y="651"/>
                  </a:lnTo>
                  <a:lnTo>
                    <a:pt x="1411" y="741"/>
                  </a:lnTo>
                  <a:lnTo>
                    <a:pt x="1440" y="832"/>
                  </a:lnTo>
                  <a:lnTo>
                    <a:pt x="1464" y="927"/>
                  </a:lnTo>
                  <a:lnTo>
                    <a:pt x="1483" y="1022"/>
                  </a:lnTo>
                  <a:lnTo>
                    <a:pt x="1497" y="1121"/>
                  </a:lnTo>
                  <a:lnTo>
                    <a:pt x="1505" y="1221"/>
                  </a:lnTo>
                  <a:lnTo>
                    <a:pt x="1508" y="1322"/>
                  </a:lnTo>
                  <a:lnTo>
                    <a:pt x="1505" y="1425"/>
                  </a:lnTo>
                  <a:lnTo>
                    <a:pt x="1497" y="1526"/>
                  </a:lnTo>
                  <a:lnTo>
                    <a:pt x="1483" y="1623"/>
                  </a:lnTo>
                  <a:lnTo>
                    <a:pt x="1463" y="1720"/>
                  </a:lnTo>
                  <a:lnTo>
                    <a:pt x="1439" y="1815"/>
                  </a:lnTo>
                  <a:lnTo>
                    <a:pt x="1409" y="1907"/>
                  </a:lnTo>
                  <a:lnTo>
                    <a:pt x="1375" y="1996"/>
                  </a:lnTo>
                  <a:lnTo>
                    <a:pt x="1337" y="2083"/>
                  </a:lnTo>
                  <a:lnTo>
                    <a:pt x="1345" y="2015"/>
                  </a:lnTo>
                  <a:lnTo>
                    <a:pt x="1349" y="1945"/>
                  </a:lnTo>
                  <a:lnTo>
                    <a:pt x="1347" y="1877"/>
                  </a:lnTo>
                  <a:lnTo>
                    <a:pt x="1341" y="1808"/>
                  </a:lnTo>
                  <a:lnTo>
                    <a:pt x="1329" y="1741"/>
                  </a:lnTo>
                  <a:lnTo>
                    <a:pt x="1313" y="1675"/>
                  </a:lnTo>
                  <a:lnTo>
                    <a:pt x="1293" y="1610"/>
                  </a:lnTo>
                  <a:lnTo>
                    <a:pt x="1266" y="1547"/>
                  </a:lnTo>
                  <a:lnTo>
                    <a:pt x="1236" y="1486"/>
                  </a:lnTo>
                  <a:lnTo>
                    <a:pt x="1201" y="1429"/>
                  </a:lnTo>
                  <a:lnTo>
                    <a:pt x="1161" y="1373"/>
                  </a:lnTo>
                  <a:lnTo>
                    <a:pt x="1117" y="1321"/>
                  </a:lnTo>
                  <a:lnTo>
                    <a:pt x="1071" y="1276"/>
                  </a:lnTo>
                  <a:lnTo>
                    <a:pt x="1021" y="1233"/>
                  </a:lnTo>
                  <a:lnTo>
                    <a:pt x="969" y="1195"/>
                  </a:lnTo>
                  <a:lnTo>
                    <a:pt x="915" y="1162"/>
                  </a:lnTo>
                  <a:lnTo>
                    <a:pt x="859" y="1134"/>
                  </a:lnTo>
                  <a:lnTo>
                    <a:pt x="801" y="1111"/>
                  </a:lnTo>
                  <a:lnTo>
                    <a:pt x="741" y="1093"/>
                  </a:lnTo>
                  <a:lnTo>
                    <a:pt x="680" y="1080"/>
                  </a:lnTo>
                  <a:lnTo>
                    <a:pt x="617" y="1072"/>
                  </a:lnTo>
                  <a:lnTo>
                    <a:pt x="554" y="1069"/>
                  </a:lnTo>
                  <a:lnTo>
                    <a:pt x="484" y="1072"/>
                  </a:lnTo>
                  <a:lnTo>
                    <a:pt x="416" y="1082"/>
                  </a:lnTo>
                  <a:lnTo>
                    <a:pt x="349" y="1098"/>
                  </a:lnTo>
                  <a:lnTo>
                    <a:pt x="283" y="1120"/>
                  </a:lnTo>
                  <a:lnTo>
                    <a:pt x="220" y="1148"/>
                  </a:lnTo>
                  <a:lnTo>
                    <a:pt x="160" y="1182"/>
                  </a:lnTo>
                  <a:lnTo>
                    <a:pt x="338" y="952"/>
                  </a:lnTo>
                  <a:lnTo>
                    <a:pt x="591" y="812"/>
                  </a:lnTo>
                  <a:lnTo>
                    <a:pt x="738" y="833"/>
                  </a:lnTo>
                  <a:lnTo>
                    <a:pt x="751" y="755"/>
                  </a:lnTo>
                  <a:lnTo>
                    <a:pt x="570" y="556"/>
                  </a:lnTo>
                  <a:lnTo>
                    <a:pt x="500" y="407"/>
                  </a:lnTo>
                  <a:lnTo>
                    <a:pt x="400" y="407"/>
                  </a:lnTo>
                  <a:lnTo>
                    <a:pt x="338" y="367"/>
                  </a:lnTo>
                  <a:lnTo>
                    <a:pt x="203" y="345"/>
                  </a:lnTo>
                  <a:lnTo>
                    <a:pt x="175" y="519"/>
                  </a:lnTo>
                  <a:lnTo>
                    <a:pt x="12" y="484"/>
                  </a:lnTo>
                  <a:lnTo>
                    <a:pt x="0" y="375"/>
                  </a:lnTo>
                  <a:lnTo>
                    <a:pt x="125" y="345"/>
                  </a:lnTo>
                  <a:lnTo>
                    <a:pt x="166" y="151"/>
                  </a:lnTo>
                  <a:lnTo>
                    <a:pt x="291" y="207"/>
                  </a:lnTo>
                  <a:lnTo>
                    <a:pt x="287" y="289"/>
                  </a:lnTo>
                  <a:lnTo>
                    <a:pt x="382" y="332"/>
                  </a:lnTo>
                  <a:lnTo>
                    <a:pt x="445" y="351"/>
                  </a:lnTo>
                  <a:lnTo>
                    <a:pt x="522" y="308"/>
                  </a:lnTo>
                  <a:lnTo>
                    <a:pt x="453" y="220"/>
                  </a:lnTo>
                  <a:lnTo>
                    <a:pt x="313" y="71"/>
                  </a:lnTo>
                  <a:lnTo>
                    <a:pt x="316"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32" name="Freeform 292"/>
            <p:cNvSpPr/>
            <p:nvPr/>
          </p:nvSpPr>
          <p:spPr bwMode="auto">
            <a:xfrm>
              <a:off x="2786063" y="4497388"/>
              <a:ext cx="30163" cy="26988"/>
            </a:xfrm>
            <a:custGeom>
              <a:avLst/>
              <a:gdLst>
                <a:gd name="T0" fmla="*/ 118 w 208"/>
                <a:gd name="T1" fmla="*/ 0 h 197"/>
                <a:gd name="T2" fmla="*/ 208 w 208"/>
                <a:gd name="T3" fmla="*/ 45 h 197"/>
                <a:gd name="T4" fmla="*/ 186 w 208"/>
                <a:gd name="T5" fmla="*/ 66 h 197"/>
                <a:gd name="T6" fmla="*/ 165 w 208"/>
                <a:gd name="T7" fmla="*/ 89 h 197"/>
                <a:gd name="T8" fmla="*/ 147 w 208"/>
                <a:gd name="T9" fmla="*/ 109 h 197"/>
                <a:gd name="T10" fmla="*/ 130 w 208"/>
                <a:gd name="T11" fmla="*/ 131 h 197"/>
                <a:gd name="T12" fmla="*/ 81 w 208"/>
                <a:gd name="T13" fmla="*/ 132 h 197"/>
                <a:gd name="T14" fmla="*/ 29 w 208"/>
                <a:gd name="T15" fmla="*/ 197 h 197"/>
                <a:gd name="T16" fmla="*/ 0 w 208"/>
                <a:gd name="T17" fmla="*/ 61 h 197"/>
                <a:gd name="T18" fmla="*/ 118 w 208"/>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97">
                  <a:moveTo>
                    <a:pt x="118" y="0"/>
                  </a:moveTo>
                  <a:lnTo>
                    <a:pt x="208" y="45"/>
                  </a:lnTo>
                  <a:lnTo>
                    <a:pt x="186" y="66"/>
                  </a:lnTo>
                  <a:lnTo>
                    <a:pt x="165" y="89"/>
                  </a:lnTo>
                  <a:lnTo>
                    <a:pt x="147" y="109"/>
                  </a:lnTo>
                  <a:lnTo>
                    <a:pt x="130" y="131"/>
                  </a:lnTo>
                  <a:lnTo>
                    <a:pt x="81" y="132"/>
                  </a:lnTo>
                  <a:lnTo>
                    <a:pt x="29" y="197"/>
                  </a:lnTo>
                  <a:lnTo>
                    <a:pt x="0" y="61"/>
                  </a:lnTo>
                  <a:lnTo>
                    <a:pt x="118"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33" name="Freeform 293"/>
            <p:cNvSpPr/>
            <p:nvPr/>
          </p:nvSpPr>
          <p:spPr bwMode="auto">
            <a:xfrm>
              <a:off x="2860675" y="4702175"/>
              <a:ext cx="52388" cy="20638"/>
            </a:xfrm>
            <a:custGeom>
              <a:avLst/>
              <a:gdLst>
                <a:gd name="T0" fmla="*/ 368 w 368"/>
                <a:gd name="T1" fmla="*/ 0 h 153"/>
                <a:gd name="T2" fmla="*/ 298 w 368"/>
                <a:gd name="T3" fmla="*/ 38 h 153"/>
                <a:gd name="T4" fmla="*/ 227 w 368"/>
                <a:gd name="T5" fmla="*/ 73 h 153"/>
                <a:gd name="T6" fmla="*/ 152 w 368"/>
                <a:gd name="T7" fmla="*/ 105 h 153"/>
                <a:gd name="T8" fmla="*/ 77 w 368"/>
                <a:gd name="T9" fmla="*/ 131 h 153"/>
                <a:gd name="T10" fmla="*/ 0 w 368"/>
                <a:gd name="T11" fmla="*/ 153 h 153"/>
                <a:gd name="T12" fmla="*/ 28 w 368"/>
                <a:gd name="T13" fmla="*/ 44 h 153"/>
                <a:gd name="T14" fmla="*/ 83 w 368"/>
                <a:gd name="T15" fmla="*/ 5 h 153"/>
                <a:gd name="T16" fmla="*/ 148 w 368"/>
                <a:gd name="T17" fmla="*/ 13 h 153"/>
                <a:gd name="T18" fmla="*/ 215 w 368"/>
                <a:gd name="T19" fmla="*/ 16 h 153"/>
                <a:gd name="T20" fmla="*/ 266 w 368"/>
                <a:gd name="T21" fmla="*/ 14 h 153"/>
                <a:gd name="T22" fmla="*/ 317 w 368"/>
                <a:gd name="T23" fmla="*/ 9 h 153"/>
                <a:gd name="T24" fmla="*/ 368 w 368"/>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153">
                  <a:moveTo>
                    <a:pt x="368" y="0"/>
                  </a:moveTo>
                  <a:lnTo>
                    <a:pt x="298" y="38"/>
                  </a:lnTo>
                  <a:lnTo>
                    <a:pt x="227" y="73"/>
                  </a:lnTo>
                  <a:lnTo>
                    <a:pt x="152" y="105"/>
                  </a:lnTo>
                  <a:lnTo>
                    <a:pt x="77" y="131"/>
                  </a:lnTo>
                  <a:lnTo>
                    <a:pt x="0" y="153"/>
                  </a:lnTo>
                  <a:lnTo>
                    <a:pt x="28" y="44"/>
                  </a:lnTo>
                  <a:lnTo>
                    <a:pt x="83" y="5"/>
                  </a:lnTo>
                  <a:lnTo>
                    <a:pt x="148" y="13"/>
                  </a:lnTo>
                  <a:lnTo>
                    <a:pt x="215" y="16"/>
                  </a:lnTo>
                  <a:lnTo>
                    <a:pt x="266" y="14"/>
                  </a:lnTo>
                  <a:lnTo>
                    <a:pt x="317" y="9"/>
                  </a:lnTo>
                  <a:lnTo>
                    <a:pt x="368"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34" name="Freeform 294"/>
            <p:cNvSpPr/>
            <p:nvPr/>
          </p:nvSpPr>
          <p:spPr bwMode="auto">
            <a:xfrm>
              <a:off x="2587625" y="4395788"/>
              <a:ext cx="249238" cy="333375"/>
            </a:xfrm>
            <a:custGeom>
              <a:avLst/>
              <a:gdLst>
                <a:gd name="T0" fmla="*/ 210 w 1723"/>
                <a:gd name="T1" fmla="*/ 95 h 2519"/>
                <a:gd name="T2" fmla="*/ 468 w 1723"/>
                <a:gd name="T3" fmla="*/ 157 h 2519"/>
                <a:gd name="T4" fmla="*/ 884 w 1723"/>
                <a:gd name="T5" fmla="*/ 389 h 2519"/>
                <a:gd name="T6" fmla="*/ 1103 w 1723"/>
                <a:gd name="T7" fmla="*/ 976 h 2519"/>
                <a:gd name="T8" fmla="*/ 1141 w 1723"/>
                <a:gd name="T9" fmla="*/ 862 h 2519"/>
                <a:gd name="T10" fmla="*/ 1389 w 1723"/>
                <a:gd name="T11" fmla="*/ 1094 h 2519"/>
                <a:gd name="T12" fmla="*/ 1344 w 1723"/>
                <a:gd name="T13" fmla="*/ 1213 h 2519"/>
                <a:gd name="T14" fmla="*/ 1316 w 1723"/>
                <a:gd name="T15" fmla="*/ 1341 h 2519"/>
                <a:gd name="T16" fmla="*/ 1307 w 1723"/>
                <a:gd name="T17" fmla="*/ 1472 h 2519"/>
                <a:gd name="T18" fmla="*/ 1317 w 1723"/>
                <a:gd name="T19" fmla="*/ 1609 h 2519"/>
                <a:gd name="T20" fmla="*/ 1346 w 1723"/>
                <a:gd name="T21" fmla="*/ 1741 h 2519"/>
                <a:gd name="T22" fmla="*/ 1394 w 1723"/>
                <a:gd name="T23" fmla="*/ 1865 h 2519"/>
                <a:gd name="T24" fmla="*/ 1459 w 1723"/>
                <a:gd name="T25" fmla="*/ 1979 h 2519"/>
                <a:gd name="T26" fmla="*/ 1541 w 1723"/>
                <a:gd name="T27" fmla="*/ 2083 h 2519"/>
                <a:gd name="T28" fmla="*/ 1628 w 1723"/>
                <a:gd name="T29" fmla="*/ 2165 h 2519"/>
                <a:gd name="T30" fmla="*/ 1723 w 1723"/>
                <a:gd name="T31" fmla="*/ 2230 h 2519"/>
                <a:gd name="T32" fmla="*/ 1714 w 1723"/>
                <a:gd name="T33" fmla="*/ 2268 h 2519"/>
                <a:gd name="T34" fmla="*/ 1708 w 1723"/>
                <a:gd name="T35" fmla="*/ 2294 h 2519"/>
                <a:gd name="T36" fmla="*/ 1706 w 1723"/>
                <a:gd name="T37" fmla="*/ 2304 h 2519"/>
                <a:gd name="T38" fmla="*/ 1659 w 1723"/>
                <a:gd name="T39" fmla="*/ 2513 h 2519"/>
                <a:gd name="T40" fmla="*/ 1530 w 1723"/>
                <a:gd name="T41" fmla="*/ 2519 h 2519"/>
                <a:gd name="T42" fmla="*/ 1338 w 1723"/>
                <a:gd name="T43" fmla="*/ 2506 h 2519"/>
                <a:gd name="T44" fmla="*/ 1154 w 1723"/>
                <a:gd name="T45" fmla="*/ 2468 h 2519"/>
                <a:gd name="T46" fmla="*/ 977 w 1723"/>
                <a:gd name="T47" fmla="*/ 2407 h 2519"/>
                <a:gd name="T48" fmla="*/ 810 w 1723"/>
                <a:gd name="T49" fmla="*/ 2325 h 2519"/>
                <a:gd name="T50" fmla="*/ 656 w 1723"/>
                <a:gd name="T51" fmla="*/ 2222 h 2519"/>
                <a:gd name="T52" fmla="*/ 514 w 1723"/>
                <a:gd name="T53" fmla="*/ 2101 h 2519"/>
                <a:gd name="T54" fmla="*/ 387 w 1723"/>
                <a:gd name="T55" fmla="*/ 1963 h 2519"/>
                <a:gd name="T56" fmla="*/ 274 w 1723"/>
                <a:gd name="T57" fmla="*/ 1809 h 2519"/>
                <a:gd name="T58" fmla="*/ 180 w 1723"/>
                <a:gd name="T59" fmla="*/ 1641 h 2519"/>
                <a:gd name="T60" fmla="*/ 103 w 1723"/>
                <a:gd name="T61" fmla="*/ 1461 h 2519"/>
                <a:gd name="T62" fmla="*/ 47 w 1723"/>
                <a:gd name="T63" fmla="*/ 1270 h 2519"/>
                <a:gd name="T64" fmla="*/ 12 w 1723"/>
                <a:gd name="T65" fmla="*/ 1070 h 2519"/>
                <a:gd name="T66" fmla="*/ 0 w 1723"/>
                <a:gd name="T67" fmla="*/ 862 h 2519"/>
                <a:gd name="T68" fmla="*/ 11 w 1723"/>
                <a:gd name="T69" fmla="*/ 662 h 2519"/>
                <a:gd name="T70" fmla="*/ 44 w 1723"/>
                <a:gd name="T71" fmla="*/ 470 h 2519"/>
                <a:gd name="T72" fmla="*/ 96 w 1723"/>
                <a:gd name="T73" fmla="*/ 285 h 2519"/>
                <a:gd name="T74" fmla="*/ 168 w 1723"/>
                <a:gd name="T75" fmla="*/ 111 h 2519"/>
                <a:gd name="T76" fmla="*/ 320 w 1723"/>
                <a:gd name="T77" fmla="*/ 0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3" h="2519">
                  <a:moveTo>
                    <a:pt x="320" y="0"/>
                  </a:moveTo>
                  <a:lnTo>
                    <a:pt x="210" y="95"/>
                  </a:lnTo>
                  <a:lnTo>
                    <a:pt x="296" y="157"/>
                  </a:lnTo>
                  <a:lnTo>
                    <a:pt x="468" y="157"/>
                  </a:lnTo>
                  <a:lnTo>
                    <a:pt x="724" y="107"/>
                  </a:lnTo>
                  <a:lnTo>
                    <a:pt x="884" y="389"/>
                  </a:lnTo>
                  <a:lnTo>
                    <a:pt x="884" y="655"/>
                  </a:lnTo>
                  <a:lnTo>
                    <a:pt x="1103" y="976"/>
                  </a:lnTo>
                  <a:lnTo>
                    <a:pt x="1141" y="976"/>
                  </a:lnTo>
                  <a:lnTo>
                    <a:pt x="1141" y="862"/>
                  </a:lnTo>
                  <a:lnTo>
                    <a:pt x="1225" y="1054"/>
                  </a:lnTo>
                  <a:lnTo>
                    <a:pt x="1389" y="1094"/>
                  </a:lnTo>
                  <a:lnTo>
                    <a:pt x="1365" y="1153"/>
                  </a:lnTo>
                  <a:lnTo>
                    <a:pt x="1344" y="1213"/>
                  </a:lnTo>
                  <a:lnTo>
                    <a:pt x="1328" y="1277"/>
                  </a:lnTo>
                  <a:lnTo>
                    <a:pt x="1316" y="1341"/>
                  </a:lnTo>
                  <a:lnTo>
                    <a:pt x="1309" y="1406"/>
                  </a:lnTo>
                  <a:lnTo>
                    <a:pt x="1307" y="1472"/>
                  </a:lnTo>
                  <a:lnTo>
                    <a:pt x="1309" y="1542"/>
                  </a:lnTo>
                  <a:lnTo>
                    <a:pt x="1317" y="1609"/>
                  </a:lnTo>
                  <a:lnTo>
                    <a:pt x="1329" y="1676"/>
                  </a:lnTo>
                  <a:lnTo>
                    <a:pt x="1346" y="1741"/>
                  </a:lnTo>
                  <a:lnTo>
                    <a:pt x="1368" y="1803"/>
                  </a:lnTo>
                  <a:lnTo>
                    <a:pt x="1394" y="1865"/>
                  </a:lnTo>
                  <a:lnTo>
                    <a:pt x="1424" y="1923"/>
                  </a:lnTo>
                  <a:lnTo>
                    <a:pt x="1459" y="1979"/>
                  </a:lnTo>
                  <a:lnTo>
                    <a:pt x="1498" y="2032"/>
                  </a:lnTo>
                  <a:lnTo>
                    <a:pt x="1541" y="2083"/>
                  </a:lnTo>
                  <a:lnTo>
                    <a:pt x="1583" y="2126"/>
                  </a:lnTo>
                  <a:lnTo>
                    <a:pt x="1628" y="2165"/>
                  </a:lnTo>
                  <a:lnTo>
                    <a:pt x="1675" y="2200"/>
                  </a:lnTo>
                  <a:lnTo>
                    <a:pt x="1723" y="2230"/>
                  </a:lnTo>
                  <a:lnTo>
                    <a:pt x="1718" y="2251"/>
                  </a:lnTo>
                  <a:lnTo>
                    <a:pt x="1714" y="2268"/>
                  </a:lnTo>
                  <a:lnTo>
                    <a:pt x="1711" y="2283"/>
                  </a:lnTo>
                  <a:lnTo>
                    <a:pt x="1708" y="2294"/>
                  </a:lnTo>
                  <a:lnTo>
                    <a:pt x="1706" y="2302"/>
                  </a:lnTo>
                  <a:lnTo>
                    <a:pt x="1706" y="2304"/>
                  </a:lnTo>
                  <a:lnTo>
                    <a:pt x="1722" y="2505"/>
                  </a:lnTo>
                  <a:lnTo>
                    <a:pt x="1659" y="2513"/>
                  </a:lnTo>
                  <a:lnTo>
                    <a:pt x="1594" y="2517"/>
                  </a:lnTo>
                  <a:lnTo>
                    <a:pt x="1530" y="2519"/>
                  </a:lnTo>
                  <a:lnTo>
                    <a:pt x="1433" y="2516"/>
                  </a:lnTo>
                  <a:lnTo>
                    <a:pt x="1338" y="2506"/>
                  </a:lnTo>
                  <a:lnTo>
                    <a:pt x="1245" y="2490"/>
                  </a:lnTo>
                  <a:lnTo>
                    <a:pt x="1154" y="2468"/>
                  </a:lnTo>
                  <a:lnTo>
                    <a:pt x="1064" y="2441"/>
                  </a:lnTo>
                  <a:lnTo>
                    <a:pt x="977" y="2407"/>
                  </a:lnTo>
                  <a:lnTo>
                    <a:pt x="893" y="2369"/>
                  </a:lnTo>
                  <a:lnTo>
                    <a:pt x="810" y="2325"/>
                  </a:lnTo>
                  <a:lnTo>
                    <a:pt x="732" y="2276"/>
                  </a:lnTo>
                  <a:lnTo>
                    <a:pt x="656" y="2222"/>
                  </a:lnTo>
                  <a:lnTo>
                    <a:pt x="583" y="2164"/>
                  </a:lnTo>
                  <a:lnTo>
                    <a:pt x="514" y="2101"/>
                  </a:lnTo>
                  <a:lnTo>
                    <a:pt x="448" y="2034"/>
                  </a:lnTo>
                  <a:lnTo>
                    <a:pt x="387" y="1963"/>
                  </a:lnTo>
                  <a:lnTo>
                    <a:pt x="328" y="1888"/>
                  </a:lnTo>
                  <a:lnTo>
                    <a:pt x="274" y="1809"/>
                  </a:lnTo>
                  <a:lnTo>
                    <a:pt x="225" y="1727"/>
                  </a:lnTo>
                  <a:lnTo>
                    <a:pt x="180" y="1641"/>
                  </a:lnTo>
                  <a:lnTo>
                    <a:pt x="139" y="1553"/>
                  </a:lnTo>
                  <a:lnTo>
                    <a:pt x="103" y="1461"/>
                  </a:lnTo>
                  <a:lnTo>
                    <a:pt x="72" y="1367"/>
                  </a:lnTo>
                  <a:lnTo>
                    <a:pt x="47" y="1270"/>
                  </a:lnTo>
                  <a:lnTo>
                    <a:pt x="27" y="1171"/>
                  </a:lnTo>
                  <a:lnTo>
                    <a:pt x="12" y="1070"/>
                  </a:lnTo>
                  <a:lnTo>
                    <a:pt x="3" y="968"/>
                  </a:lnTo>
                  <a:lnTo>
                    <a:pt x="0" y="862"/>
                  </a:lnTo>
                  <a:lnTo>
                    <a:pt x="3" y="761"/>
                  </a:lnTo>
                  <a:lnTo>
                    <a:pt x="11" y="662"/>
                  </a:lnTo>
                  <a:lnTo>
                    <a:pt x="25" y="565"/>
                  </a:lnTo>
                  <a:lnTo>
                    <a:pt x="44" y="470"/>
                  </a:lnTo>
                  <a:lnTo>
                    <a:pt x="68" y="376"/>
                  </a:lnTo>
                  <a:lnTo>
                    <a:pt x="96" y="285"/>
                  </a:lnTo>
                  <a:lnTo>
                    <a:pt x="131" y="197"/>
                  </a:lnTo>
                  <a:lnTo>
                    <a:pt x="168" y="111"/>
                  </a:lnTo>
                  <a:lnTo>
                    <a:pt x="210" y="27"/>
                  </a:lnTo>
                  <a:lnTo>
                    <a:pt x="320"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35" name="Freeform 295"/>
            <p:cNvSpPr>
              <a:spLocks noEditPoints="1"/>
            </p:cNvSpPr>
            <p:nvPr/>
          </p:nvSpPr>
          <p:spPr bwMode="auto">
            <a:xfrm>
              <a:off x="2638425" y="4291013"/>
              <a:ext cx="263525" cy="79375"/>
            </a:xfrm>
            <a:custGeom>
              <a:avLst/>
              <a:gdLst>
                <a:gd name="T0" fmla="*/ 782 w 1831"/>
                <a:gd name="T1" fmla="*/ 179 h 603"/>
                <a:gd name="T2" fmla="*/ 779 w 1831"/>
                <a:gd name="T3" fmla="*/ 185 h 603"/>
                <a:gd name="T4" fmla="*/ 773 w 1831"/>
                <a:gd name="T5" fmla="*/ 194 h 603"/>
                <a:gd name="T6" fmla="*/ 763 w 1831"/>
                <a:gd name="T7" fmla="*/ 204 h 603"/>
                <a:gd name="T8" fmla="*/ 750 w 1831"/>
                <a:gd name="T9" fmla="*/ 214 h 603"/>
                <a:gd name="T10" fmla="*/ 737 w 1831"/>
                <a:gd name="T11" fmla="*/ 225 h 603"/>
                <a:gd name="T12" fmla="*/ 724 w 1831"/>
                <a:gd name="T13" fmla="*/ 235 h 603"/>
                <a:gd name="T14" fmla="*/ 711 w 1831"/>
                <a:gd name="T15" fmla="*/ 246 h 603"/>
                <a:gd name="T16" fmla="*/ 699 w 1831"/>
                <a:gd name="T17" fmla="*/ 254 h 603"/>
                <a:gd name="T18" fmla="*/ 690 w 1831"/>
                <a:gd name="T19" fmla="*/ 261 h 603"/>
                <a:gd name="T20" fmla="*/ 683 w 1831"/>
                <a:gd name="T21" fmla="*/ 266 h 603"/>
                <a:gd name="T22" fmla="*/ 681 w 1831"/>
                <a:gd name="T23" fmla="*/ 267 h 603"/>
                <a:gd name="T24" fmla="*/ 782 w 1831"/>
                <a:gd name="T25" fmla="*/ 331 h 603"/>
                <a:gd name="T26" fmla="*/ 990 w 1831"/>
                <a:gd name="T27" fmla="*/ 271 h 603"/>
                <a:gd name="T28" fmla="*/ 941 w 1831"/>
                <a:gd name="T29" fmla="*/ 179 h 603"/>
                <a:gd name="T30" fmla="*/ 851 w 1831"/>
                <a:gd name="T31" fmla="*/ 210 h 603"/>
                <a:gd name="T32" fmla="*/ 782 w 1831"/>
                <a:gd name="T33" fmla="*/ 179 h 603"/>
                <a:gd name="T34" fmla="*/ 1401 w 1831"/>
                <a:gd name="T35" fmla="*/ 72 h 603"/>
                <a:gd name="T36" fmla="*/ 1244 w 1831"/>
                <a:gd name="T37" fmla="*/ 166 h 603"/>
                <a:gd name="T38" fmla="*/ 1155 w 1831"/>
                <a:gd name="T39" fmla="*/ 226 h 603"/>
                <a:gd name="T40" fmla="*/ 1217 w 1831"/>
                <a:gd name="T41" fmla="*/ 270 h 603"/>
                <a:gd name="T42" fmla="*/ 1356 w 1831"/>
                <a:gd name="T43" fmla="*/ 255 h 603"/>
                <a:gd name="T44" fmla="*/ 1502 w 1831"/>
                <a:gd name="T45" fmla="*/ 135 h 603"/>
                <a:gd name="T46" fmla="*/ 1401 w 1831"/>
                <a:gd name="T47" fmla="*/ 72 h 603"/>
                <a:gd name="T48" fmla="*/ 1180 w 1831"/>
                <a:gd name="T49" fmla="*/ 0 h 603"/>
                <a:gd name="T50" fmla="*/ 1180 w 1831"/>
                <a:gd name="T51" fmla="*/ 0 h 603"/>
                <a:gd name="T52" fmla="*/ 1267 w 1831"/>
                <a:gd name="T53" fmla="*/ 4 h 603"/>
                <a:gd name="T54" fmla="*/ 1352 w 1831"/>
                <a:gd name="T55" fmla="*/ 11 h 603"/>
                <a:gd name="T56" fmla="*/ 1436 w 1831"/>
                <a:gd name="T57" fmla="*/ 24 h 603"/>
                <a:gd name="T58" fmla="*/ 1519 w 1831"/>
                <a:gd name="T59" fmla="*/ 43 h 603"/>
                <a:gd name="T60" fmla="*/ 1600 w 1831"/>
                <a:gd name="T61" fmla="*/ 66 h 603"/>
                <a:gd name="T62" fmla="*/ 1679 w 1831"/>
                <a:gd name="T63" fmla="*/ 93 h 603"/>
                <a:gd name="T64" fmla="*/ 1756 w 1831"/>
                <a:gd name="T65" fmla="*/ 124 h 603"/>
                <a:gd name="T66" fmla="*/ 1831 w 1831"/>
                <a:gd name="T67" fmla="*/ 160 h 603"/>
                <a:gd name="T68" fmla="*/ 1776 w 1831"/>
                <a:gd name="T69" fmla="*/ 169 h 603"/>
                <a:gd name="T70" fmla="*/ 1626 w 1831"/>
                <a:gd name="T71" fmla="*/ 145 h 603"/>
                <a:gd name="T72" fmla="*/ 1521 w 1831"/>
                <a:gd name="T73" fmla="*/ 221 h 603"/>
                <a:gd name="T74" fmla="*/ 1445 w 1831"/>
                <a:gd name="T75" fmla="*/ 311 h 603"/>
                <a:gd name="T76" fmla="*/ 1171 w 1831"/>
                <a:gd name="T77" fmla="*/ 338 h 603"/>
                <a:gd name="T78" fmla="*/ 1059 w 1831"/>
                <a:gd name="T79" fmla="*/ 319 h 603"/>
                <a:gd name="T80" fmla="*/ 981 w 1831"/>
                <a:gd name="T81" fmla="*/ 449 h 603"/>
                <a:gd name="T82" fmla="*/ 757 w 1831"/>
                <a:gd name="T83" fmla="*/ 463 h 603"/>
                <a:gd name="T84" fmla="*/ 616 w 1831"/>
                <a:gd name="T85" fmla="*/ 420 h 603"/>
                <a:gd name="T86" fmla="*/ 490 w 1831"/>
                <a:gd name="T87" fmla="*/ 494 h 603"/>
                <a:gd name="T88" fmla="*/ 218 w 1831"/>
                <a:gd name="T89" fmla="*/ 535 h 603"/>
                <a:gd name="T90" fmla="*/ 0 w 1831"/>
                <a:gd name="T91" fmla="*/ 603 h 603"/>
                <a:gd name="T92" fmla="*/ 0 w 1831"/>
                <a:gd name="T93" fmla="*/ 603 h 603"/>
                <a:gd name="T94" fmla="*/ 58 w 1831"/>
                <a:gd name="T95" fmla="*/ 531 h 603"/>
                <a:gd name="T96" fmla="*/ 120 w 1831"/>
                <a:gd name="T97" fmla="*/ 463 h 603"/>
                <a:gd name="T98" fmla="*/ 185 w 1831"/>
                <a:gd name="T99" fmla="*/ 399 h 603"/>
                <a:gd name="T100" fmla="*/ 253 w 1831"/>
                <a:gd name="T101" fmla="*/ 338 h 603"/>
                <a:gd name="T102" fmla="*/ 325 w 1831"/>
                <a:gd name="T103" fmla="*/ 283 h 603"/>
                <a:gd name="T104" fmla="*/ 400 w 1831"/>
                <a:gd name="T105" fmla="*/ 232 h 603"/>
                <a:gd name="T106" fmla="*/ 477 w 1831"/>
                <a:gd name="T107" fmla="*/ 185 h 603"/>
                <a:gd name="T108" fmla="*/ 558 w 1831"/>
                <a:gd name="T109" fmla="*/ 144 h 603"/>
                <a:gd name="T110" fmla="*/ 640 w 1831"/>
                <a:gd name="T111" fmla="*/ 107 h 603"/>
                <a:gd name="T112" fmla="*/ 725 w 1831"/>
                <a:gd name="T113" fmla="*/ 75 h 603"/>
                <a:gd name="T114" fmla="*/ 813 w 1831"/>
                <a:gd name="T115" fmla="*/ 49 h 603"/>
                <a:gd name="T116" fmla="*/ 902 w 1831"/>
                <a:gd name="T117" fmla="*/ 27 h 603"/>
                <a:gd name="T118" fmla="*/ 992 w 1831"/>
                <a:gd name="T119" fmla="*/ 13 h 603"/>
                <a:gd name="T120" fmla="*/ 1086 w 1831"/>
                <a:gd name="T121" fmla="*/ 4 h 603"/>
                <a:gd name="T122" fmla="*/ 1180 w 1831"/>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1" h="603">
                  <a:moveTo>
                    <a:pt x="782" y="179"/>
                  </a:moveTo>
                  <a:lnTo>
                    <a:pt x="779" y="185"/>
                  </a:lnTo>
                  <a:lnTo>
                    <a:pt x="773" y="194"/>
                  </a:lnTo>
                  <a:lnTo>
                    <a:pt x="763" y="204"/>
                  </a:lnTo>
                  <a:lnTo>
                    <a:pt x="750" y="214"/>
                  </a:lnTo>
                  <a:lnTo>
                    <a:pt x="737" y="225"/>
                  </a:lnTo>
                  <a:lnTo>
                    <a:pt x="724" y="235"/>
                  </a:lnTo>
                  <a:lnTo>
                    <a:pt x="711" y="246"/>
                  </a:lnTo>
                  <a:lnTo>
                    <a:pt x="699" y="254"/>
                  </a:lnTo>
                  <a:lnTo>
                    <a:pt x="690" y="261"/>
                  </a:lnTo>
                  <a:lnTo>
                    <a:pt x="683" y="266"/>
                  </a:lnTo>
                  <a:lnTo>
                    <a:pt x="681" y="267"/>
                  </a:lnTo>
                  <a:lnTo>
                    <a:pt x="782" y="331"/>
                  </a:lnTo>
                  <a:lnTo>
                    <a:pt x="990" y="271"/>
                  </a:lnTo>
                  <a:lnTo>
                    <a:pt x="941" y="179"/>
                  </a:lnTo>
                  <a:lnTo>
                    <a:pt x="851" y="210"/>
                  </a:lnTo>
                  <a:lnTo>
                    <a:pt x="782" y="179"/>
                  </a:lnTo>
                  <a:close/>
                  <a:moveTo>
                    <a:pt x="1401" y="72"/>
                  </a:moveTo>
                  <a:lnTo>
                    <a:pt x="1244" y="166"/>
                  </a:lnTo>
                  <a:lnTo>
                    <a:pt x="1155" y="226"/>
                  </a:lnTo>
                  <a:lnTo>
                    <a:pt x="1217" y="270"/>
                  </a:lnTo>
                  <a:lnTo>
                    <a:pt x="1356" y="255"/>
                  </a:lnTo>
                  <a:lnTo>
                    <a:pt x="1502" y="135"/>
                  </a:lnTo>
                  <a:lnTo>
                    <a:pt x="1401" y="72"/>
                  </a:lnTo>
                  <a:close/>
                  <a:moveTo>
                    <a:pt x="1180" y="0"/>
                  </a:moveTo>
                  <a:lnTo>
                    <a:pt x="1180" y="0"/>
                  </a:lnTo>
                  <a:lnTo>
                    <a:pt x="1267" y="4"/>
                  </a:lnTo>
                  <a:lnTo>
                    <a:pt x="1352" y="11"/>
                  </a:lnTo>
                  <a:lnTo>
                    <a:pt x="1436" y="24"/>
                  </a:lnTo>
                  <a:lnTo>
                    <a:pt x="1519" y="43"/>
                  </a:lnTo>
                  <a:lnTo>
                    <a:pt x="1600" y="66"/>
                  </a:lnTo>
                  <a:lnTo>
                    <a:pt x="1679" y="93"/>
                  </a:lnTo>
                  <a:lnTo>
                    <a:pt x="1756" y="124"/>
                  </a:lnTo>
                  <a:lnTo>
                    <a:pt x="1831" y="160"/>
                  </a:lnTo>
                  <a:lnTo>
                    <a:pt x="1776" y="169"/>
                  </a:lnTo>
                  <a:lnTo>
                    <a:pt x="1626" y="145"/>
                  </a:lnTo>
                  <a:lnTo>
                    <a:pt x="1521" y="221"/>
                  </a:lnTo>
                  <a:lnTo>
                    <a:pt x="1445" y="311"/>
                  </a:lnTo>
                  <a:lnTo>
                    <a:pt x="1171" y="338"/>
                  </a:lnTo>
                  <a:lnTo>
                    <a:pt x="1059" y="319"/>
                  </a:lnTo>
                  <a:lnTo>
                    <a:pt x="981" y="449"/>
                  </a:lnTo>
                  <a:lnTo>
                    <a:pt x="757" y="463"/>
                  </a:lnTo>
                  <a:lnTo>
                    <a:pt x="616" y="420"/>
                  </a:lnTo>
                  <a:lnTo>
                    <a:pt x="490" y="494"/>
                  </a:lnTo>
                  <a:lnTo>
                    <a:pt x="218" y="535"/>
                  </a:lnTo>
                  <a:lnTo>
                    <a:pt x="0" y="603"/>
                  </a:lnTo>
                  <a:lnTo>
                    <a:pt x="0" y="603"/>
                  </a:lnTo>
                  <a:lnTo>
                    <a:pt x="58" y="531"/>
                  </a:lnTo>
                  <a:lnTo>
                    <a:pt x="120" y="463"/>
                  </a:lnTo>
                  <a:lnTo>
                    <a:pt x="185" y="399"/>
                  </a:lnTo>
                  <a:lnTo>
                    <a:pt x="253" y="338"/>
                  </a:lnTo>
                  <a:lnTo>
                    <a:pt x="325" y="283"/>
                  </a:lnTo>
                  <a:lnTo>
                    <a:pt x="400" y="232"/>
                  </a:lnTo>
                  <a:lnTo>
                    <a:pt x="477" y="185"/>
                  </a:lnTo>
                  <a:lnTo>
                    <a:pt x="558" y="144"/>
                  </a:lnTo>
                  <a:lnTo>
                    <a:pt x="640" y="107"/>
                  </a:lnTo>
                  <a:lnTo>
                    <a:pt x="725" y="75"/>
                  </a:lnTo>
                  <a:lnTo>
                    <a:pt x="813" y="49"/>
                  </a:lnTo>
                  <a:lnTo>
                    <a:pt x="902" y="27"/>
                  </a:lnTo>
                  <a:lnTo>
                    <a:pt x="992" y="13"/>
                  </a:lnTo>
                  <a:lnTo>
                    <a:pt x="1086" y="4"/>
                  </a:lnTo>
                  <a:lnTo>
                    <a:pt x="1180"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sp>
        <p:nvSpPr>
          <p:cNvPr id="36" name="TextBox 41"/>
          <p:cNvSpPr txBox="1"/>
          <p:nvPr/>
        </p:nvSpPr>
        <p:spPr>
          <a:xfrm>
            <a:off x="6669536" y="5050535"/>
            <a:ext cx="1371819" cy="246221"/>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37" name="TextBox 88"/>
          <p:cNvSpPr txBox="1"/>
          <p:nvPr/>
        </p:nvSpPr>
        <p:spPr>
          <a:xfrm>
            <a:off x="6488272" y="5371632"/>
            <a:ext cx="1734346" cy="798488"/>
          </a:xfrm>
          <a:prstGeom prst="rect">
            <a:avLst/>
          </a:prstGeom>
          <a:noFill/>
        </p:spPr>
        <p:txBody>
          <a:bodyPr wrap="square" lIns="0" tIns="0" rIns="0" bIns="0" rtlCol="0">
            <a:spAutoFit/>
          </a:bodyPr>
          <a:lstStyle/>
          <a:p>
            <a:pPr algn="ctr" defTabSz="1375410">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点此输入内容或者复制您的内容在这里，通过复制您的文本后在此框点此输</a:t>
            </a:r>
          </a:p>
        </p:txBody>
      </p:sp>
      <p:sp>
        <p:nvSpPr>
          <p:cNvPr id="38" name="Freeform 18"/>
          <p:cNvSpPr>
            <a:spLocks noEditPoints="1"/>
          </p:cNvSpPr>
          <p:nvPr/>
        </p:nvSpPr>
        <p:spPr bwMode="auto">
          <a:xfrm>
            <a:off x="9065636" y="2029885"/>
            <a:ext cx="1612322" cy="1585258"/>
          </a:xfrm>
          <a:prstGeom prst="donut">
            <a:avLst>
              <a:gd name="adj" fmla="val 5458"/>
            </a:avLst>
          </a:prstGeom>
          <a:solidFill>
            <a:schemeClr val="accent2"/>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9" name="Freeform 19"/>
          <p:cNvSpPr/>
          <p:nvPr/>
        </p:nvSpPr>
        <p:spPr bwMode="auto">
          <a:xfrm>
            <a:off x="9380383" y="1471976"/>
            <a:ext cx="984263" cy="499305"/>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2"/>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40" name="Freeform 66"/>
          <p:cNvSpPr>
            <a:spLocks noEditPoints="1"/>
          </p:cNvSpPr>
          <p:nvPr/>
        </p:nvSpPr>
        <p:spPr bwMode="auto">
          <a:xfrm>
            <a:off x="9548507" y="2476548"/>
            <a:ext cx="646580" cy="644254"/>
          </a:xfrm>
          <a:custGeom>
            <a:avLst/>
            <a:gdLst>
              <a:gd name="T0" fmla="*/ 3130 w 3331"/>
              <a:gd name="T1" fmla="*/ 1290 h 3328"/>
              <a:gd name="T2" fmla="*/ 3082 w 3331"/>
              <a:gd name="T3" fmla="*/ 1039 h 3328"/>
              <a:gd name="T4" fmla="*/ 2984 w 3331"/>
              <a:gd name="T5" fmla="*/ 809 h 3328"/>
              <a:gd name="T6" fmla="*/ 2841 w 3331"/>
              <a:gd name="T7" fmla="*/ 606 h 3328"/>
              <a:gd name="T8" fmla="*/ 2661 w 3331"/>
              <a:gd name="T9" fmla="*/ 438 h 3328"/>
              <a:gd name="T10" fmla="*/ 2449 w 3331"/>
              <a:gd name="T11" fmla="*/ 310 h 3328"/>
              <a:gd name="T12" fmla="*/ 2210 w 3331"/>
              <a:gd name="T13" fmla="*/ 227 h 3328"/>
              <a:gd name="T14" fmla="*/ 1571 w 3331"/>
              <a:gd name="T15" fmla="*/ 185 h 3328"/>
              <a:gd name="T16" fmla="*/ 1632 w 3331"/>
              <a:gd name="T17" fmla="*/ 207 h 3328"/>
              <a:gd name="T18" fmla="*/ 1666 w 3331"/>
              <a:gd name="T19" fmla="*/ 261 h 3328"/>
              <a:gd name="T20" fmla="*/ 1672 w 3331"/>
              <a:gd name="T21" fmla="*/ 1578 h 3328"/>
              <a:gd name="T22" fmla="*/ 1708 w 3331"/>
              <a:gd name="T23" fmla="*/ 1635 h 3328"/>
              <a:gd name="T24" fmla="*/ 1773 w 3331"/>
              <a:gd name="T25" fmla="*/ 1659 h 3328"/>
              <a:gd name="T26" fmla="*/ 3087 w 3331"/>
              <a:gd name="T27" fmla="*/ 1669 h 3328"/>
              <a:gd name="T28" fmla="*/ 3132 w 3331"/>
              <a:gd name="T29" fmla="*/ 1714 h 3328"/>
              <a:gd name="T30" fmla="*/ 3139 w 3331"/>
              <a:gd name="T31" fmla="*/ 1846 h 3328"/>
              <a:gd name="T32" fmla="*/ 3103 w 3331"/>
              <a:gd name="T33" fmla="*/ 2109 h 3328"/>
              <a:gd name="T34" fmla="*/ 3023 w 3331"/>
              <a:gd name="T35" fmla="*/ 2358 h 3328"/>
              <a:gd name="T36" fmla="*/ 2903 w 3331"/>
              <a:gd name="T37" fmla="*/ 2590 h 3328"/>
              <a:gd name="T38" fmla="*/ 2743 w 3331"/>
              <a:gd name="T39" fmla="*/ 2802 h 3328"/>
              <a:gd name="T40" fmla="*/ 2549 w 3331"/>
              <a:gd name="T41" fmla="*/ 2986 h 3328"/>
              <a:gd name="T42" fmla="*/ 2330 w 3331"/>
              <a:gd name="T43" fmla="*/ 3133 h 3328"/>
              <a:gd name="T44" fmla="*/ 2091 w 3331"/>
              <a:gd name="T45" fmla="*/ 3240 h 3328"/>
              <a:gd name="T46" fmla="*/ 1837 w 3331"/>
              <a:gd name="T47" fmla="*/ 3305 h 3328"/>
              <a:gd name="T48" fmla="*/ 1571 w 3331"/>
              <a:gd name="T49" fmla="*/ 3328 h 3328"/>
              <a:gd name="T50" fmla="*/ 1440 w 3331"/>
              <a:gd name="T51" fmla="*/ 3322 h 3328"/>
              <a:gd name="T52" fmla="*/ 1169 w 3331"/>
              <a:gd name="T53" fmla="*/ 3276 h 3328"/>
              <a:gd name="T54" fmla="*/ 912 w 3331"/>
              <a:gd name="T55" fmla="*/ 3182 h 3328"/>
              <a:gd name="T56" fmla="*/ 674 w 3331"/>
              <a:gd name="T57" fmla="*/ 3046 h 3328"/>
              <a:gd name="T58" fmla="*/ 460 w 3331"/>
              <a:gd name="T59" fmla="*/ 2866 h 3328"/>
              <a:gd name="T60" fmla="*/ 281 w 3331"/>
              <a:gd name="T61" fmla="*/ 2653 h 3328"/>
              <a:gd name="T62" fmla="*/ 145 w 3331"/>
              <a:gd name="T63" fmla="*/ 2415 h 3328"/>
              <a:gd name="T64" fmla="*/ 51 w 3331"/>
              <a:gd name="T65" fmla="*/ 2158 h 3328"/>
              <a:gd name="T66" fmla="*/ 4 w 3331"/>
              <a:gd name="T67" fmla="*/ 1887 h 3328"/>
              <a:gd name="T68" fmla="*/ 5 w 3331"/>
              <a:gd name="T69" fmla="*/ 1613 h 3328"/>
              <a:gd name="T70" fmla="*/ 52 w 3331"/>
              <a:gd name="T71" fmla="*/ 1349 h 3328"/>
              <a:gd name="T72" fmla="*/ 142 w 3331"/>
              <a:gd name="T73" fmla="*/ 1100 h 3328"/>
              <a:gd name="T74" fmla="*/ 274 w 3331"/>
              <a:gd name="T75" fmla="*/ 868 h 3328"/>
              <a:gd name="T76" fmla="*/ 446 w 3331"/>
              <a:gd name="T77" fmla="*/ 659 h 3328"/>
              <a:gd name="T78" fmla="*/ 651 w 3331"/>
              <a:gd name="T79" fmla="*/ 482 h 3328"/>
              <a:gd name="T80" fmla="*/ 880 w 3331"/>
              <a:gd name="T81" fmla="*/ 344 h 3328"/>
              <a:gd name="T82" fmla="*/ 1128 w 3331"/>
              <a:gd name="T83" fmla="*/ 249 h 3328"/>
              <a:gd name="T84" fmla="*/ 1389 w 3331"/>
              <a:gd name="T85" fmla="*/ 196 h 3328"/>
              <a:gd name="T86" fmla="*/ 1943 w 3331"/>
              <a:gd name="T87" fmla="*/ 0 h 3328"/>
              <a:gd name="T88" fmla="*/ 2222 w 3331"/>
              <a:gd name="T89" fmla="*/ 29 h 3328"/>
              <a:gd name="T90" fmla="*/ 2482 w 3331"/>
              <a:gd name="T91" fmla="*/ 109 h 3328"/>
              <a:gd name="T92" fmla="*/ 2718 w 3331"/>
              <a:gd name="T93" fmla="*/ 237 h 3328"/>
              <a:gd name="T94" fmla="*/ 2923 w 3331"/>
              <a:gd name="T95" fmla="*/ 407 h 3328"/>
              <a:gd name="T96" fmla="*/ 3094 w 3331"/>
              <a:gd name="T97" fmla="*/ 613 h 3328"/>
              <a:gd name="T98" fmla="*/ 3222 w 3331"/>
              <a:gd name="T99" fmla="*/ 848 h 3328"/>
              <a:gd name="T100" fmla="*/ 3302 w 3331"/>
              <a:gd name="T101" fmla="*/ 1109 h 3328"/>
              <a:gd name="T102" fmla="*/ 3331 w 3331"/>
              <a:gd name="T103" fmla="*/ 1388 h 3328"/>
              <a:gd name="T104" fmla="*/ 3310 w 3331"/>
              <a:gd name="T105" fmla="*/ 1449 h 3328"/>
              <a:gd name="T106" fmla="*/ 3256 w 3331"/>
              <a:gd name="T107" fmla="*/ 1484 h 3328"/>
              <a:gd name="T108" fmla="*/ 1920 w 3331"/>
              <a:gd name="T109" fmla="*/ 1484 h 3328"/>
              <a:gd name="T110" fmla="*/ 1866 w 3331"/>
              <a:gd name="T111" fmla="*/ 1449 h 3328"/>
              <a:gd name="T112" fmla="*/ 1844 w 3331"/>
              <a:gd name="T113" fmla="*/ 1388 h 3328"/>
              <a:gd name="T114" fmla="*/ 1854 w 3331"/>
              <a:gd name="T115" fmla="*/ 55 h 3328"/>
              <a:gd name="T116" fmla="*/ 1899 w 3331"/>
              <a:gd name="T117" fmla="*/ 10 h 3328"/>
              <a:gd name="T118" fmla="*/ 1943 w 3331"/>
              <a:gd name="T11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1" h="3328">
                <a:moveTo>
                  <a:pt x="2040" y="201"/>
                </a:moveTo>
                <a:lnTo>
                  <a:pt x="2040" y="1290"/>
                </a:lnTo>
                <a:lnTo>
                  <a:pt x="3130" y="1290"/>
                </a:lnTo>
                <a:lnTo>
                  <a:pt x="3120" y="1204"/>
                </a:lnTo>
                <a:lnTo>
                  <a:pt x="3104" y="1120"/>
                </a:lnTo>
                <a:lnTo>
                  <a:pt x="3082" y="1039"/>
                </a:lnTo>
                <a:lnTo>
                  <a:pt x="3055" y="959"/>
                </a:lnTo>
                <a:lnTo>
                  <a:pt x="3021" y="882"/>
                </a:lnTo>
                <a:lnTo>
                  <a:pt x="2984" y="809"/>
                </a:lnTo>
                <a:lnTo>
                  <a:pt x="2941" y="737"/>
                </a:lnTo>
                <a:lnTo>
                  <a:pt x="2893" y="670"/>
                </a:lnTo>
                <a:lnTo>
                  <a:pt x="2841" y="606"/>
                </a:lnTo>
                <a:lnTo>
                  <a:pt x="2785" y="546"/>
                </a:lnTo>
                <a:lnTo>
                  <a:pt x="2725" y="490"/>
                </a:lnTo>
                <a:lnTo>
                  <a:pt x="2661" y="438"/>
                </a:lnTo>
                <a:lnTo>
                  <a:pt x="2593" y="390"/>
                </a:lnTo>
                <a:lnTo>
                  <a:pt x="2522" y="347"/>
                </a:lnTo>
                <a:lnTo>
                  <a:pt x="2449" y="310"/>
                </a:lnTo>
                <a:lnTo>
                  <a:pt x="2371" y="276"/>
                </a:lnTo>
                <a:lnTo>
                  <a:pt x="2292" y="249"/>
                </a:lnTo>
                <a:lnTo>
                  <a:pt x="2210" y="227"/>
                </a:lnTo>
                <a:lnTo>
                  <a:pt x="2127" y="211"/>
                </a:lnTo>
                <a:lnTo>
                  <a:pt x="2040" y="201"/>
                </a:lnTo>
                <a:close/>
                <a:moveTo>
                  <a:pt x="1571" y="185"/>
                </a:moveTo>
                <a:lnTo>
                  <a:pt x="1593" y="189"/>
                </a:lnTo>
                <a:lnTo>
                  <a:pt x="1614" y="196"/>
                </a:lnTo>
                <a:lnTo>
                  <a:pt x="1632" y="207"/>
                </a:lnTo>
                <a:lnTo>
                  <a:pt x="1647" y="222"/>
                </a:lnTo>
                <a:lnTo>
                  <a:pt x="1658" y="240"/>
                </a:lnTo>
                <a:lnTo>
                  <a:pt x="1666" y="261"/>
                </a:lnTo>
                <a:lnTo>
                  <a:pt x="1669" y="284"/>
                </a:lnTo>
                <a:lnTo>
                  <a:pt x="1669" y="1555"/>
                </a:lnTo>
                <a:lnTo>
                  <a:pt x="1672" y="1578"/>
                </a:lnTo>
                <a:lnTo>
                  <a:pt x="1680" y="1600"/>
                </a:lnTo>
                <a:lnTo>
                  <a:pt x="1692" y="1619"/>
                </a:lnTo>
                <a:lnTo>
                  <a:pt x="1708" y="1635"/>
                </a:lnTo>
                <a:lnTo>
                  <a:pt x="1728" y="1648"/>
                </a:lnTo>
                <a:lnTo>
                  <a:pt x="1749" y="1656"/>
                </a:lnTo>
                <a:lnTo>
                  <a:pt x="1773" y="1659"/>
                </a:lnTo>
                <a:lnTo>
                  <a:pt x="3044" y="1659"/>
                </a:lnTo>
                <a:lnTo>
                  <a:pt x="3067" y="1661"/>
                </a:lnTo>
                <a:lnTo>
                  <a:pt x="3087" y="1669"/>
                </a:lnTo>
                <a:lnTo>
                  <a:pt x="3106" y="1680"/>
                </a:lnTo>
                <a:lnTo>
                  <a:pt x="3121" y="1695"/>
                </a:lnTo>
                <a:lnTo>
                  <a:pt x="3132" y="1714"/>
                </a:lnTo>
                <a:lnTo>
                  <a:pt x="3139" y="1734"/>
                </a:lnTo>
                <a:lnTo>
                  <a:pt x="3142" y="1757"/>
                </a:lnTo>
                <a:lnTo>
                  <a:pt x="3139" y="1846"/>
                </a:lnTo>
                <a:lnTo>
                  <a:pt x="3132" y="1935"/>
                </a:lnTo>
                <a:lnTo>
                  <a:pt x="3120" y="2022"/>
                </a:lnTo>
                <a:lnTo>
                  <a:pt x="3103" y="2109"/>
                </a:lnTo>
                <a:lnTo>
                  <a:pt x="3081" y="2193"/>
                </a:lnTo>
                <a:lnTo>
                  <a:pt x="3055" y="2277"/>
                </a:lnTo>
                <a:lnTo>
                  <a:pt x="3023" y="2358"/>
                </a:lnTo>
                <a:lnTo>
                  <a:pt x="2988" y="2438"/>
                </a:lnTo>
                <a:lnTo>
                  <a:pt x="2948" y="2515"/>
                </a:lnTo>
                <a:lnTo>
                  <a:pt x="2903" y="2590"/>
                </a:lnTo>
                <a:lnTo>
                  <a:pt x="2854" y="2664"/>
                </a:lnTo>
                <a:lnTo>
                  <a:pt x="2801" y="2734"/>
                </a:lnTo>
                <a:lnTo>
                  <a:pt x="2743" y="2802"/>
                </a:lnTo>
                <a:lnTo>
                  <a:pt x="2682" y="2867"/>
                </a:lnTo>
                <a:lnTo>
                  <a:pt x="2617" y="2928"/>
                </a:lnTo>
                <a:lnTo>
                  <a:pt x="2549" y="2986"/>
                </a:lnTo>
                <a:lnTo>
                  <a:pt x="2478" y="3039"/>
                </a:lnTo>
                <a:lnTo>
                  <a:pt x="2405" y="3088"/>
                </a:lnTo>
                <a:lnTo>
                  <a:pt x="2330" y="3133"/>
                </a:lnTo>
                <a:lnTo>
                  <a:pt x="2252" y="3173"/>
                </a:lnTo>
                <a:lnTo>
                  <a:pt x="2173" y="3208"/>
                </a:lnTo>
                <a:lnTo>
                  <a:pt x="2091" y="3240"/>
                </a:lnTo>
                <a:lnTo>
                  <a:pt x="2008" y="3266"/>
                </a:lnTo>
                <a:lnTo>
                  <a:pt x="1922" y="3288"/>
                </a:lnTo>
                <a:lnTo>
                  <a:pt x="1837" y="3305"/>
                </a:lnTo>
                <a:lnTo>
                  <a:pt x="1749" y="3317"/>
                </a:lnTo>
                <a:lnTo>
                  <a:pt x="1660" y="3325"/>
                </a:lnTo>
                <a:lnTo>
                  <a:pt x="1571" y="3328"/>
                </a:lnTo>
                <a:lnTo>
                  <a:pt x="1571" y="3328"/>
                </a:lnTo>
                <a:lnTo>
                  <a:pt x="1533" y="3328"/>
                </a:lnTo>
                <a:lnTo>
                  <a:pt x="1440" y="3322"/>
                </a:lnTo>
                <a:lnTo>
                  <a:pt x="1349" y="3312"/>
                </a:lnTo>
                <a:lnTo>
                  <a:pt x="1258" y="3296"/>
                </a:lnTo>
                <a:lnTo>
                  <a:pt x="1169" y="3276"/>
                </a:lnTo>
                <a:lnTo>
                  <a:pt x="1082" y="3249"/>
                </a:lnTo>
                <a:lnTo>
                  <a:pt x="995" y="3219"/>
                </a:lnTo>
                <a:lnTo>
                  <a:pt x="912" y="3182"/>
                </a:lnTo>
                <a:lnTo>
                  <a:pt x="830" y="3141"/>
                </a:lnTo>
                <a:lnTo>
                  <a:pt x="751" y="3095"/>
                </a:lnTo>
                <a:lnTo>
                  <a:pt x="674" y="3046"/>
                </a:lnTo>
                <a:lnTo>
                  <a:pt x="600" y="2990"/>
                </a:lnTo>
                <a:lnTo>
                  <a:pt x="529" y="2930"/>
                </a:lnTo>
                <a:lnTo>
                  <a:pt x="460" y="2866"/>
                </a:lnTo>
                <a:lnTo>
                  <a:pt x="396" y="2798"/>
                </a:lnTo>
                <a:lnTo>
                  <a:pt x="337" y="2727"/>
                </a:lnTo>
                <a:lnTo>
                  <a:pt x="281" y="2653"/>
                </a:lnTo>
                <a:lnTo>
                  <a:pt x="231" y="2576"/>
                </a:lnTo>
                <a:lnTo>
                  <a:pt x="185" y="2497"/>
                </a:lnTo>
                <a:lnTo>
                  <a:pt x="145" y="2415"/>
                </a:lnTo>
                <a:lnTo>
                  <a:pt x="108" y="2332"/>
                </a:lnTo>
                <a:lnTo>
                  <a:pt x="77" y="2245"/>
                </a:lnTo>
                <a:lnTo>
                  <a:pt x="51" y="2158"/>
                </a:lnTo>
                <a:lnTo>
                  <a:pt x="31" y="2069"/>
                </a:lnTo>
                <a:lnTo>
                  <a:pt x="14" y="1978"/>
                </a:lnTo>
                <a:lnTo>
                  <a:pt x="4" y="1887"/>
                </a:lnTo>
                <a:lnTo>
                  <a:pt x="0" y="1794"/>
                </a:lnTo>
                <a:lnTo>
                  <a:pt x="0" y="1704"/>
                </a:lnTo>
                <a:lnTo>
                  <a:pt x="5" y="1613"/>
                </a:lnTo>
                <a:lnTo>
                  <a:pt x="16" y="1524"/>
                </a:lnTo>
                <a:lnTo>
                  <a:pt x="32" y="1436"/>
                </a:lnTo>
                <a:lnTo>
                  <a:pt x="52" y="1349"/>
                </a:lnTo>
                <a:lnTo>
                  <a:pt x="77" y="1265"/>
                </a:lnTo>
                <a:lnTo>
                  <a:pt x="107" y="1181"/>
                </a:lnTo>
                <a:lnTo>
                  <a:pt x="142" y="1100"/>
                </a:lnTo>
                <a:lnTo>
                  <a:pt x="181" y="1020"/>
                </a:lnTo>
                <a:lnTo>
                  <a:pt x="225" y="943"/>
                </a:lnTo>
                <a:lnTo>
                  <a:pt x="274" y="868"/>
                </a:lnTo>
                <a:lnTo>
                  <a:pt x="327" y="795"/>
                </a:lnTo>
                <a:lnTo>
                  <a:pt x="384" y="726"/>
                </a:lnTo>
                <a:lnTo>
                  <a:pt x="446" y="659"/>
                </a:lnTo>
                <a:lnTo>
                  <a:pt x="511" y="596"/>
                </a:lnTo>
                <a:lnTo>
                  <a:pt x="580" y="537"/>
                </a:lnTo>
                <a:lnTo>
                  <a:pt x="651" y="482"/>
                </a:lnTo>
                <a:lnTo>
                  <a:pt x="725" y="432"/>
                </a:lnTo>
                <a:lnTo>
                  <a:pt x="801" y="386"/>
                </a:lnTo>
                <a:lnTo>
                  <a:pt x="880" y="344"/>
                </a:lnTo>
                <a:lnTo>
                  <a:pt x="961" y="308"/>
                </a:lnTo>
                <a:lnTo>
                  <a:pt x="1043" y="276"/>
                </a:lnTo>
                <a:lnTo>
                  <a:pt x="1128" y="249"/>
                </a:lnTo>
                <a:lnTo>
                  <a:pt x="1213" y="226"/>
                </a:lnTo>
                <a:lnTo>
                  <a:pt x="1301" y="209"/>
                </a:lnTo>
                <a:lnTo>
                  <a:pt x="1389" y="196"/>
                </a:lnTo>
                <a:lnTo>
                  <a:pt x="1480" y="189"/>
                </a:lnTo>
                <a:lnTo>
                  <a:pt x="1571" y="185"/>
                </a:lnTo>
                <a:close/>
                <a:moveTo>
                  <a:pt x="1943" y="0"/>
                </a:moveTo>
                <a:lnTo>
                  <a:pt x="2037" y="3"/>
                </a:lnTo>
                <a:lnTo>
                  <a:pt x="2130" y="13"/>
                </a:lnTo>
                <a:lnTo>
                  <a:pt x="2222" y="29"/>
                </a:lnTo>
                <a:lnTo>
                  <a:pt x="2311" y="50"/>
                </a:lnTo>
                <a:lnTo>
                  <a:pt x="2398" y="77"/>
                </a:lnTo>
                <a:lnTo>
                  <a:pt x="2482" y="109"/>
                </a:lnTo>
                <a:lnTo>
                  <a:pt x="2564" y="147"/>
                </a:lnTo>
                <a:lnTo>
                  <a:pt x="2642" y="190"/>
                </a:lnTo>
                <a:lnTo>
                  <a:pt x="2718" y="237"/>
                </a:lnTo>
                <a:lnTo>
                  <a:pt x="2790" y="289"/>
                </a:lnTo>
                <a:lnTo>
                  <a:pt x="2858" y="346"/>
                </a:lnTo>
                <a:lnTo>
                  <a:pt x="2923" y="407"/>
                </a:lnTo>
                <a:lnTo>
                  <a:pt x="2985" y="472"/>
                </a:lnTo>
                <a:lnTo>
                  <a:pt x="3041" y="541"/>
                </a:lnTo>
                <a:lnTo>
                  <a:pt x="3094" y="613"/>
                </a:lnTo>
                <a:lnTo>
                  <a:pt x="3140" y="688"/>
                </a:lnTo>
                <a:lnTo>
                  <a:pt x="3183" y="767"/>
                </a:lnTo>
                <a:lnTo>
                  <a:pt x="3222" y="848"/>
                </a:lnTo>
                <a:lnTo>
                  <a:pt x="3253" y="933"/>
                </a:lnTo>
                <a:lnTo>
                  <a:pt x="3281" y="1019"/>
                </a:lnTo>
                <a:lnTo>
                  <a:pt x="3302" y="1109"/>
                </a:lnTo>
                <a:lnTo>
                  <a:pt x="3318" y="1200"/>
                </a:lnTo>
                <a:lnTo>
                  <a:pt x="3328" y="1293"/>
                </a:lnTo>
                <a:lnTo>
                  <a:pt x="3331" y="1388"/>
                </a:lnTo>
                <a:lnTo>
                  <a:pt x="3328" y="1410"/>
                </a:lnTo>
                <a:lnTo>
                  <a:pt x="3321" y="1431"/>
                </a:lnTo>
                <a:lnTo>
                  <a:pt x="3310" y="1449"/>
                </a:lnTo>
                <a:lnTo>
                  <a:pt x="3294" y="1464"/>
                </a:lnTo>
                <a:lnTo>
                  <a:pt x="3276" y="1477"/>
                </a:lnTo>
                <a:lnTo>
                  <a:pt x="3256" y="1484"/>
                </a:lnTo>
                <a:lnTo>
                  <a:pt x="3232" y="1486"/>
                </a:lnTo>
                <a:lnTo>
                  <a:pt x="1943" y="1486"/>
                </a:lnTo>
                <a:lnTo>
                  <a:pt x="1920" y="1484"/>
                </a:lnTo>
                <a:lnTo>
                  <a:pt x="1899" y="1477"/>
                </a:lnTo>
                <a:lnTo>
                  <a:pt x="1881" y="1464"/>
                </a:lnTo>
                <a:lnTo>
                  <a:pt x="1866" y="1449"/>
                </a:lnTo>
                <a:lnTo>
                  <a:pt x="1854" y="1431"/>
                </a:lnTo>
                <a:lnTo>
                  <a:pt x="1847" y="1410"/>
                </a:lnTo>
                <a:lnTo>
                  <a:pt x="1844" y="1388"/>
                </a:lnTo>
                <a:lnTo>
                  <a:pt x="1844" y="98"/>
                </a:lnTo>
                <a:lnTo>
                  <a:pt x="1847" y="75"/>
                </a:lnTo>
                <a:lnTo>
                  <a:pt x="1854" y="55"/>
                </a:lnTo>
                <a:lnTo>
                  <a:pt x="1866" y="37"/>
                </a:lnTo>
                <a:lnTo>
                  <a:pt x="1881" y="22"/>
                </a:lnTo>
                <a:lnTo>
                  <a:pt x="1899" y="10"/>
                </a:lnTo>
                <a:lnTo>
                  <a:pt x="1920" y="3"/>
                </a:lnTo>
                <a:lnTo>
                  <a:pt x="1943" y="0"/>
                </a:lnTo>
                <a:lnTo>
                  <a:pt x="1943"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41" name="TextBox 41"/>
          <p:cNvSpPr txBox="1"/>
          <p:nvPr/>
        </p:nvSpPr>
        <p:spPr>
          <a:xfrm>
            <a:off x="9185158" y="4087368"/>
            <a:ext cx="1371819" cy="246221"/>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42" name="TextBox 88"/>
          <p:cNvSpPr txBox="1"/>
          <p:nvPr/>
        </p:nvSpPr>
        <p:spPr>
          <a:xfrm>
            <a:off x="9003894" y="4408465"/>
            <a:ext cx="1734346" cy="1075487"/>
          </a:xfrm>
          <a:prstGeom prst="rect">
            <a:avLst/>
          </a:prstGeom>
          <a:noFill/>
        </p:spPr>
        <p:txBody>
          <a:bodyPr wrap="square" lIns="0" tIns="0" rIns="0" bIns="0" rtlCol="0">
            <a:spAutoFit/>
          </a:bodyPr>
          <a:lstStyle/>
          <a:p>
            <a:pPr algn="ctr" defTabSz="1375410">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点此输入内容或者复制您的内容在这里，通过复制您的文本后在此框点此输入内容或者复制您的内容</a:t>
            </a:r>
          </a:p>
        </p:txBody>
      </p:sp>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02</a:t>
            </a:r>
            <a:r>
              <a:rPr lang="zh-CN" altLang="en-US" sz="2600" dirty="0">
                <a:solidFill>
                  <a:schemeClr val="accent1"/>
                </a:solidFill>
                <a:cs typeface="+mn-ea"/>
                <a:sym typeface="+mn-lt"/>
              </a:rPr>
              <a:t>添加标题内容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strVal val="#ppt_h"/>
                                          </p:val>
                                        </p:tav>
                                        <p:tav tm="100000">
                                          <p:val>
                                            <p:strVal val="#ppt_h"/>
                                          </p:val>
                                        </p:tav>
                                      </p:tavLst>
                                    </p:anim>
                                  </p:childTnLst>
                                </p:cTn>
                              </p:par>
                              <p:par>
                                <p:cTn id="53" presetID="17" presetClass="entr" presetSubtype="1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strVal val="#ppt_h"/>
                                          </p:val>
                                        </p:tav>
                                        <p:tav tm="100000">
                                          <p:val>
                                            <p:strVal val="#ppt_h"/>
                                          </p:val>
                                        </p:tav>
                                      </p:tavLst>
                                    </p:anim>
                                  </p:childTnLst>
                                </p:cTn>
                              </p:par>
                              <p:par>
                                <p:cTn id="69" presetID="17" presetClass="entr" presetSubtype="1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strVal val="#ppt_h"/>
                                          </p:val>
                                        </p:tav>
                                        <p:tav tm="100000">
                                          <p:val>
                                            <p:strVal val="#ppt_h"/>
                                          </p:val>
                                        </p:tav>
                                      </p:tavLst>
                                    </p:anim>
                                  </p:childTnLst>
                                </p:cTn>
                              </p:par>
                              <p:par>
                                <p:cTn id="73" presetID="17" presetClass="entr" presetSubtype="1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p:cTn id="75" dur="500" fill="hold"/>
                                        <p:tgtEl>
                                          <p:spTgt spid="40"/>
                                        </p:tgtEl>
                                        <p:attrNameLst>
                                          <p:attrName>ppt_w</p:attrName>
                                        </p:attrNameLst>
                                      </p:cBhvr>
                                      <p:tavLst>
                                        <p:tav tm="0">
                                          <p:val>
                                            <p:fltVal val="0"/>
                                          </p:val>
                                        </p:tav>
                                        <p:tav tm="100000">
                                          <p:val>
                                            <p:strVal val="#ppt_w"/>
                                          </p:val>
                                        </p:tav>
                                      </p:tavLst>
                                    </p:anim>
                                    <p:anim calcmode="lin" valueType="num">
                                      <p:cBhvr>
                                        <p:cTn id="76" dur="500" fill="hold"/>
                                        <p:tgtEl>
                                          <p:spTgt spid="40"/>
                                        </p:tgtEl>
                                        <p:attrNameLst>
                                          <p:attrName>ppt_h</p:attrName>
                                        </p:attrNameLst>
                                      </p:cBhvr>
                                      <p:tavLst>
                                        <p:tav tm="0">
                                          <p:val>
                                            <p:strVal val="#ppt_h"/>
                                          </p:val>
                                        </p:tav>
                                        <p:tav tm="100000">
                                          <p:val>
                                            <p:strVal val="#ppt_h"/>
                                          </p:val>
                                        </p:tav>
                                      </p:tavLst>
                                    </p:anim>
                                  </p:childTnLst>
                                </p:cTn>
                              </p:par>
                              <p:par>
                                <p:cTn id="77" presetID="17" presetClass="entr" presetSubtype="1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strVal val="#ppt_h"/>
                                          </p:val>
                                        </p:tav>
                                        <p:tav tm="100000">
                                          <p:val>
                                            <p:strVal val="#ppt_h"/>
                                          </p:val>
                                        </p:tav>
                                      </p:tavLst>
                                    </p:anim>
                                  </p:childTnLst>
                                </p:cTn>
                              </p:par>
                              <p:par>
                                <p:cTn id="81" presetID="17" presetClass="entr" presetSubtype="1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strVal val="#ppt_h"/>
                                          </p:val>
                                        </p:tav>
                                        <p:tav tm="100000">
                                          <p:val>
                                            <p:strVal val="#ppt_h"/>
                                          </p:val>
                                        </p:tav>
                                      </p:tavLst>
                                    </p:anim>
                                  </p:childTnLst>
                                </p:cTn>
                              </p:par>
                              <p:par>
                                <p:cTn id="85" presetID="17" presetClass="entr" presetSubtype="10" fill="hold" grpId="0" nodeType="withEffect">
                                  <p:stCondLst>
                                    <p:cond delay="0"/>
                                  </p:stCondLst>
                                  <p:childTnLst>
                                    <p:set>
                                      <p:cBhvr>
                                        <p:cTn id="86" dur="1" fill="hold">
                                          <p:stCondLst>
                                            <p:cond delay="0"/>
                                          </p:stCondLst>
                                        </p:cTn>
                                        <p:tgtEl>
                                          <p:spTgt spid="138"/>
                                        </p:tgtEl>
                                        <p:attrNameLst>
                                          <p:attrName>style.visibility</p:attrName>
                                        </p:attrNameLst>
                                      </p:cBhvr>
                                      <p:to>
                                        <p:strVal val="visible"/>
                                      </p:to>
                                    </p:set>
                                    <p:anim calcmode="lin" valueType="num">
                                      <p:cBhvr>
                                        <p:cTn id="87" dur="500" fill="hold"/>
                                        <p:tgtEl>
                                          <p:spTgt spid="138"/>
                                        </p:tgtEl>
                                        <p:attrNameLst>
                                          <p:attrName>ppt_w</p:attrName>
                                        </p:attrNameLst>
                                      </p:cBhvr>
                                      <p:tavLst>
                                        <p:tav tm="0">
                                          <p:val>
                                            <p:fltVal val="0"/>
                                          </p:val>
                                        </p:tav>
                                        <p:tav tm="100000">
                                          <p:val>
                                            <p:strVal val="#ppt_w"/>
                                          </p:val>
                                        </p:tav>
                                      </p:tavLst>
                                    </p:anim>
                                    <p:anim calcmode="lin" valueType="num">
                                      <p:cBhvr>
                                        <p:cTn id="88" dur="500" fill="hold"/>
                                        <p:tgtEl>
                                          <p:spTgt spid="1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8" grpId="0"/>
      <p:bldP spid="18" grpId="1"/>
      <p:bldP spid="19" grpId="0"/>
      <p:bldP spid="19" grpId="1"/>
      <p:bldP spid="20" grpId="0" animBg="1"/>
      <p:bldP spid="20" grpId="1" animBg="1"/>
      <p:bldP spid="21" grpId="0" animBg="1"/>
      <p:bldP spid="21" grpId="1" animBg="1"/>
      <p:bldP spid="25" grpId="0"/>
      <p:bldP spid="25" grpId="1"/>
      <p:bldP spid="26" grpId="0"/>
      <p:bldP spid="26" grpId="1"/>
      <p:bldP spid="27" grpId="0" animBg="1"/>
      <p:bldP spid="27" grpId="1" animBg="1"/>
      <p:bldP spid="28" grpId="0" animBg="1"/>
      <p:bldP spid="28" grpId="1" animBg="1"/>
      <p:bldP spid="36" grpId="0"/>
      <p:bldP spid="36" grpId="1"/>
      <p:bldP spid="37" grpId="0"/>
      <p:bldP spid="37" grpId="1"/>
      <p:bldP spid="38" grpId="0" animBg="1"/>
      <p:bldP spid="38" grpId="1" animBg="1"/>
      <p:bldP spid="39" grpId="0" animBg="1"/>
      <p:bldP spid="39" grpId="1" animBg="1"/>
      <p:bldP spid="40" grpId="0" animBg="1"/>
      <p:bldP spid="40" grpId="1" animBg="1"/>
      <p:bldP spid="41" grpId="0"/>
      <p:bldP spid="41" grpId="1"/>
      <p:bldP spid="42" grpId="0"/>
      <p:bldP spid="42" grpId="1"/>
      <p:bldP spid="138" grpId="0"/>
      <p:bldP spid="13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1111111111111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22860"/>
            <a:ext cx="12221845" cy="7642225"/>
          </a:xfrm>
          <a:prstGeom prst="rect">
            <a:avLst/>
          </a:prstGeom>
        </p:spPr>
      </p:pic>
      <p:pic>
        <p:nvPicPr>
          <p:cNvPr id="9" name="图片 8" descr="51miz-E961471-4DFE474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09550" y="-648970"/>
            <a:ext cx="12971145" cy="3623310"/>
          </a:xfrm>
          <a:prstGeom prst="rect">
            <a:avLst/>
          </a:prstGeom>
        </p:spPr>
      </p:pic>
      <p:sp>
        <p:nvSpPr>
          <p:cNvPr id="7" name="标题 6"/>
          <p:cNvSpPr>
            <a:spLocks noGrp="1"/>
          </p:cNvSpPr>
          <p:nvPr>
            <p:ph type="title" idx="4294967295"/>
            <p:custDataLst>
              <p:tags r:id="rId2"/>
            </p:custDataLst>
          </p:nvPr>
        </p:nvSpPr>
        <p:spPr>
          <a:xfrm>
            <a:off x="3720217" y="2665066"/>
            <a:ext cx="5112246" cy="850925"/>
          </a:xfrm>
        </p:spPr>
        <p:txBody>
          <a:bodyPr>
            <a:noAutofit/>
          </a:bodyPr>
          <a:lstStyle/>
          <a:p>
            <a:pPr marL="0" indent="0" algn="ctr">
              <a:lnSpc>
                <a:spcPct val="100000"/>
              </a:lnSpc>
              <a:spcBef>
                <a:spcPts val="0"/>
              </a:spcBef>
              <a:spcAft>
                <a:spcPts val="0"/>
              </a:spcAft>
              <a:buSzPct val="100000"/>
              <a:buNone/>
            </a:pPr>
            <a:r>
              <a:rPr lang="zh-CN" altLang="en-US" sz="5500" spc="320" dirty="0">
                <a:solidFill>
                  <a:srgbClr val="31AB78"/>
                </a:solidFill>
                <a:latin typeface="+mn-lt"/>
                <a:ea typeface="+mn-ea"/>
                <a:cs typeface="+mn-ea"/>
                <a:sym typeface="+mn-lt"/>
              </a:rPr>
              <a:t>添加标题内容</a:t>
            </a:r>
          </a:p>
        </p:txBody>
      </p:sp>
      <p:sp>
        <p:nvSpPr>
          <p:cNvPr id="3" name="文本占位符 2"/>
          <p:cNvSpPr>
            <a:spLocks noGrp="1"/>
          </p:cNvSpPr>
          <p:nvPr>
            <p:ph type="body" idx="4294967295"/>
            <p:custDataLst>
              <p:tags r:id="rId3"/>
            </p:custDataLst>
          </p:nvPr>
        </p:nvSpPr>
        <p:spPr>
          <a:xfrm>
            <a:off x="3909707" y="3594091"/>
            <a:ext cx="4733266" cy="1077985"/>
          </a:xfrm>
        </p:spPr>
        <p:txBody>
          <a:bodyPr>
            <a:normAutofit fontScale="77500" lnSpcReduction="20000"/>
          </a:bodyPr>
          <a:lstStyle/>
          <a:p>
            <a:pPr algn="ctr" defTabSz="1375410">
              <a:lnSpc>
                <a:spcPct val="150000"/>
              </a:lnSpc>
            </a:pPr>
            <a:r>
              <a:rPr sz="1800" dirty="0">
                <a:solidFill>
                  <a:schemeClr val="tx1">
                    <a:lumMod val="50000"/>
                    <a:lumOff val="50000"/>
                  </a:schemeClr>
                </a:solidFill>
                <a:latin typeface="+mn-lt"/>
                <a:ea typeface="+mn-ea"/>
                <a:cs typeface="+mn-ea"/>
                <a:sym typeface="+mn-lt"/>
              </a:rPr>
              <a:t>点此输入内容或者复制您的内容在这里，通过复制您的文本后在此框点此输入内容或者复制您的内容在这里，通过复制您的文本后在此框</a:t>
            </a:r>
            <a:endParaRPr lang="zh-CN" altLang="en-US" sz="1800" dirty="0">
              <a:solidFill>
                <a:schemeClr val="tx1">
                  <a:lumMod val="50000"/>
                  <a:lumOff val="50000"/>
                </a:schemeClr>
              </a:solidFill>
              <a:latin typeface="+mn-lt"/>
              <a:ea typeface="+mn-ea"/>
              <a:cs typeface="+mn-ea"/>
              <a:sym typeface="+mn-lt"/>
            </a:endParaRPr>
          </a:p>
          <a:p>
            <a:pPr algn="ctr" defTabSz="1375410">
              <a:lnSpc>
                <a:spcPct val="150000"/>
              </a:lnSpc>
            </a:pPr>
            <a:endParaRPr lang="zh-CN" altLang="en-US" sz="1800" spc="100" dirty="0">
              <a:latin typeface="+mn-lt"/>
              <a:ea typeface="+mn-ea"/>
              <a:cs typeface="+mn-ea"/>
              <a:sym typeface="+mn-lt"/>
            </a:endParaRPr>
          </a:p>
        </p:txBody>
      </p:sp>
      <p:pic>
        <p:nvPicPr>
          <p:cNvPr id="5" name="图片 4" descr="51miz-E1179120-5C2F217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11605" y="2235200"/>
            <a:ext cx="1750060" cy="1543050"/>
          </a:xfrm>
          <a:prstGeom prst="rect">
            <a:avLst/>
          </a:prstGeom>
        </p:spPr>
      </p:pic>
      <p:pic>
        <p:nvPicPr>
          <p:cNvPr id="6" name="图片 5" descr="51miz-E1170224-8FC4CB3E"/>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8278495" y="1604010"/>
            <a:ext cx="329565" cy="495300"/>
          </a:xfrm>
          <a:prstGeom prst="rect">
            <a:avLst/>
          </a:prstGeom>
        </p:spPr>
      </p:pic>
      <p:pic>
        <p:nvPicPr>
          <p:cNvPr id="8" name="图片 7" descr="51miz-E1245685-4DE4A3BB"/>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9020000" flipH="1">
            <a:off x="9566275" y="2494280"/>
            <a:ext cx="1788795" cy="1341755"/>
          </a:xfrm>
          <a:prstGeom prst="rect">
            <a:avLst/>
          </a:prstGeom>
        </p:spPr>
      </p:pic>
      <p:grpSp>
        <p:nvGrpSpPr>
          <p:cNvPr id="14" name="组合 13"/>
          <p:cNvGrpSpPr/>
          <p:nvPr/>
        </p:nvGrpSpPr>
        <p:grpSpPr>
          <a:xfrm>
            <a:off x="5753100" y="737235"/>
            <a:ext cx="1046480" cy="1046480"/>
            <a:chOff x="9060" y="1161"/>
            <a:chExt cx="1648" cy="1648"/>
          </a:xfrm>
        </p:grpSpPr>
        <p:pic>
          <p:nvPicPr>
            <p:cNvPr id="11" name="图片 10" descr="微信截图_2022032808214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17" y="1382"/>
              <a:ext cx="1535" cy="1208"/>
            </a:xfrm>
            <a:prstGeom prst="rect">
              <a:avLst/>
            </a:prstGeom>
          </p:spPr>
        </p:pic>
        <p:sp>
          <p:nvSpPr>
            <p:cNvPr id="13" name="椭圆 12"/>
            <p:cNvSpPr/>
            <p:nvPr/>
          </p:nvSpPr>
          <p:spPr>
            <a:xfrm>
              <a:off x="9060" y="1161"/>
              <a:ext cx="1649" cy="1649"/>
            </a:xfrm>
            <a:prstGeom prst="ellipse">
              <a:avLst/>
            </a:prstGeom>
            <a:noFill/>
            <a:ln>
              <a:solidFill>
                <a:srgbClr val="31AB7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文本框 14"/>
          <p:cNvSpPr txBox="1"/>
          <p:nvPr/>
        </p:nvSpPr>
        <p:spPr>
          <a:xfrm>
            <a:off x="5340603" y="2075815"/>
            <a:ext cx="1871474" cy="523220"/>
          </a:xfrm>
          <a:prstGeom prst="rect">
            <a:avLst/>
          </a:prstGeom>
          <a:noFill/>
        </p:spPr>
        <p:txBody>
          <a:bodyPr wrap="none" rtlCol="0" anchor="t">
            <a:spAutoFit/>
          </a:bodyPr>
          <a:lstStyle/>
          <a:p>
            <a:pPr marL="0" algn="ctr">
              <a:lnSpc>
                <a:spcPct val="100000"/>
              </a:lnSpc>
              <a:buNone/>
            </a:pPr>
            <a:r>
              <a:rPr lang="en-US" altLang="zh-CN" sz="2800" spc="300" dirty="0">
                <a:solidFill>
                  <a:srgbClr val="31AB78"/>
                </a:solidFill>
                <a:uFillTx/>
                <a:cs typeface="+mn-ea"/>
                <a:sym typeface="+mn-lt"/>
              </a:rPr>
              <a:t>PART 03</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3" grpId="0" build="p"/>
      <p:bldP spid="3" grpId="1" build="p"/>
      <p:bldP spid="15" grpId="0"/>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0998562">
            <a:off x="9058276" y="1955457"/>
            <a:ext cx="1816100" cy="1816100"/>
          </a:xfrm>
          <a:prstGeom prst="roundRect">
            <a:avLst>
              <a:gd name="adj" fmla="val 7478"/>
            </a:avLst>
          </a:prstGeom>
          <a:gradFill>
            <a:gsLst>
              <a:gs pos="100000">
                <a:schemeClr val="accent3"/>
              </a:gs>
              <a:gs pos="0">
                <a:schemeClr val="accent4"/>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圆角 2"/>
          <p:cNvSpPr/>
          <p:nvPr/>
        </p:nvSpPr>
        <p:spPr>
          <a:xfrm rot="20998562">
            <a:off x="6478058" y="1955457"/>
            <a:ext cx="1816100" cy="1816100"/>
          </a:xfrm>
          <a:prstGeom prst="roundRect">
            <a:avLst>
              <a:gd name="adj" fmla="val 7478"/>
            </a:avLst>
          </a:prstGeom>
          <a:gradFill>
            <a:gsLst>
              <a:gs pos="100000">
                <a:schemeClr val="accent3"/>
              </a:gs>
              <a:gs pos="0">
                <a:schemeClr val="accent4"/>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3"/>
          <p:cNvSpPr/>
          <p:nvPr/>
        </p:nvSpPr>
        <p:spPr>
          <a:xfrm rot="20998562">
            <a:off x="3897841" y="1955457"/>
            <a:ext cx="1816100" cy="1816100"/>
          </a:xfrm>
          <a:prstGeom prst="roundRect">
            <a:avLst>
              <a:gd name="adj" fmla="val 7478"/>
            </a:avLst>
          </a:prstGeom>
          <a:gradFill>
            <a:gsLst>
              <a:gs pos="100000">
                <a:schemeClr val="accent3"/>
              </a:gs>
              <a:gs pos="0">
                <a:schemeClr val="accent4"/>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rot="20998562">
            <a:off x="1317624" y="1955457"/>
            <a:ext cx="1816100" cy="1816100"/>
          </a:xfrm>
          <a:prstGeom prst="roundRect">
            <a:avLst>
              <a:gd name="adj" fmla="val 7478"/>
            </a:avLst>
          </a:prstGeom>
          <a:gradFill>
            <a:gsLst>
              <a:gs pos="100000">
                <a:schemeClr val="accent3"/>
              </a:gs>
              <a:gs pos="0">
                <a:schemeClr val="accent4"/>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count"/>
          <p:cNvSpPr txBox="1"/>
          <p:nvPr/>
        </p:nvSpPr>
        <p:spPr>
          <a:xfrm>
            <a:off x="1247775" y="4936138"/>
            <a:ext cx="1954000" cy="912173"/>
          </a:xfrm>
          <a:prstGeom prst="rect">
            <a:avLst/>
          </a:prstGeom>
          <a:noFill/>
        </p:spPr>
        <p:txBody>
          <a:bodyPr vert="horz" wrap="square" rtlCol="0">
            <a:spAutoFit/>
          </a:bodyPr>
          <a:lstStyle/>
          <a:p>
            <a:pPr algn="ctr">
              <a:lnSpc>
                <a:spcPct val="130000"/>
              </a:lnSpc>
            </a:pPr>
            <a:r>
              <a:rPr lang="zh-CN" altLang="en-US" sz="105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a:t>
            </a:r>
          </a:p>
        </p:txBody>
      </p:sp>
      <p:sp>
        <p:nvSpPr>
          <p:cNvPr id="7" name="textcount"/>
          <p:cNvSpPr txBox="1"/>
          <p:nvPr/>
        </p:nvSpPr>
        <p:spPr>
          <a:xfrm>
            <a:off x="1382500" y="4237898"/>
            <a:ext cx="1684550" cy="646331"/>
          </a:xfrm>
          <a:prstGeom prst="rect">
            <a:avLst/>
          </a:prstGeom>
          <a:noFill/>
        </p:spPr>
        <p:txBody>
          <a:bodyPr vert="horz" wrap="square" rtlCol="0">
            <a:spAutoFit/>
          </a:bodyPr>
          <a:lstStyle/>
          <a:p>
            <a:pPr algn="ctr"/>
            <a:r>
              <a:rPr lang="zh-CN" altLang="en-US" b="1" dirty="0">
                <a:solidFill>
                  <a:schemeClr val="tx1">
                    <a:lumMod val="75000"/>
                    <a:lumOff val="25000"/>
                  </a:schemeClr>
                </a:solidFill>
                <a:cs typeface="+mn-ea"/>
                <a:sym typeface="+mn-lt"/>
              </a:rPr>
              <a:t>单击</a:t>
            </a:r>
            <a:endParaRPr lang="en-US" altLang="zh-CN" b="1" dirty="0">
              <a:solidFill>
                <a:schemeClr val="tx1">
                  <a:lumMod val="75000"/>
                  <a:lumOff val="25000"/>
                </a:schemeClr>
              </a:solidFill>
              <a:cs typeface="+mn-ea"/>
              <a:sym typeface="+mn-lt"/>
            </a:endParaRPr>
          </a:p>
          <a:p>
            <a:pPr algn="ctr"/>
            <a:r>
              <a:rPr lang="zh-CN" altLang="en-US" b="1" dirty="0">
                <a:solidFill>
                  <a:schemeClr val="tx1">
                    <a:lumMod val="75000"/>
                    <a:lumOff val="25000"/>
                  </a:schemeClr>
                </a:solidFill>
                <a:cs typeface="+mn-ea"/>
                <a:sym typeface="+mn-lt"/>
              </a:rPr>
              <a:t>输入标题</a:t>
            </a:r>
          </a:p>
        </p:txBody>
      </p:sp>
      <p:sp>
        <p:nvSpPr>
          <p:cNvPr id="8" name="textcount"/>
          <p:cNvSpPr txBox="1"/>
          <p:nvPr/>
        </p:nvSpPr>
        <p:spPr>
          <a:xfrm>
            <a:off x="3828292" y="4936138"/>
            <a:ext cx="1954000" cy="912173"/>
          </a:xfrm>
          <a:prstGeom prst="rect">
            <a:avLst/>
          </a:prstGeom>
          <a:noFill/>
        </p:spPr>
        <p:txBody>
          <a:bodyPr vert="horz" wrap="square" rtlCol="0">
            <a:spAutoFit/>
          </a:bodyPr>
          <a:lstStyle/>
          <a:p>
            <a:pPr algn="ctr">
              <a:lnSpc>
                <a:spcPct val="130000"/>
              </a:lnSpc>
            </a:pPr>
            <a:r>
              <a:rPr lang="zh-CN" altLang="en-US" sz="105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a:t>
            </a:r>
          </a:p>
        </p:txBody>
      </p:sp>
      <p:sp>
        <p:nvSpPr>
          <p:cNvPr id="9" name="textcount"/>
          <p:cNvSpPr txBox="1"/>
          <p:nvPr/>
        </p:nvSpPr>
        <p:spPr>
          <a:xfrm>
            <a:off x="3963016" y="4237898"/>
            <a:ext cx="1684550" cy="646331"/>
          </a:xfrm>
          <a:prstGeom prst="rect">
            <a:avLst/>
          </a:prstGeom>
          <a:noFill/>
        </p:spPr>
        <p:txBody>
          <a:bodyPr vert="horz" wrap="square" rtlCol="0">
            <a:spAutoFit/>
          </a:bodyPr>
          <a:lstStyle/>
          <a:p>
            <a:pPr algn="ctr"/>
            <a:r>
              <a:rPr lang="zh-CN" altLang="en-US" b="1" dirty="0">
                <a:solidFill>
                  <a:schemeClr val="tx1">
                    <a:lumMod val="75000"/>
                    <a:lumOff val="25000"/>
                  </a:schemeClr>
                </a:solidFill>
                <a:cs typeface="+mn-ea"/>
                <a:sym typeface="+mn-lt"/>
              </a:rPr>
              <a:t>单击</a:t>
            </a:r>
            <a:endParaRPr lang="en-US" altLang="zh-CN" b="1" dirty="0">
              <a:solidFill>
                <a:schemeClr val="tx1">
                  <a:lumMod val="75000"/>
                  <a:lumOff val="25000"/>
                </a:schemeClr>
              </a:solidFill>
              <a:cs typeface="+mn-ea"/>
              <a:sym typeface="+mn-lt"/>
            </a:endParaRPr>
          </a:p>
          <a:p>
            <a:pPr algn="ctr"/>
            <a:r>
              <a:rPr lang="zh-CN" altLang="en-US" b="1" dirty="0">
                <a:solidFill>
                  <a:schemeClr val="tx1">
                    <a:lumMod val="75000"/>
                    <a:lumOff val="25000"/>
                  </a:schemeClr>
                </a:solidFill>
                <a:cs typeface="+mn-ea"/>
                <a:sym typeface="+mn-lt"/>
              </a:rPr>
              <a:t>输入标题</a:t>
            </a:r>
          </a:p>
        </p:txBody>
      </p:sp>
      <p:sp>
        <p:nvSpPr>
          <p:cNvPr id="10" name="textcount"/>
          <p:cNvSpPr txBox="1"/>
          <p:nvPr/>
        </p:nvSpPr>
        <p:spPr>
          <a:xfrm>
            <a:off x="6408809" y="4936138"/>
            <a:ext cx="1954000" cy="912173"/>
          </a:xfrm>
          <a:prstGeom prst="rect">
            <a:avLst/>
          </a:prstGeom>
          <a:noFill/>
        </p:spPr>
        <p:txBody>
          <a:bodyPr vert="horz" wrap="square" rtlCol="0">
            <a:spAutoFit/>
          </a:bodyPr>
          <a:lstStyle/>
          <a:p>
            <a:pPr algn="ctr">
              <a:lnSpc>
                <a:spcPct val="130000"/>
              </a:lnSpc>
            </a:pPr>
            <a:r>
              <a:rPr lang="zh-CN" altLang="en-US" sz="105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a:t>
            </a:r>
          </a:p>
        </p:txBody>
      </p:sp>
      <p:sp>
        <p:nvSpPr>
          <p:cNvPr id="11" name="textcount"/>
          <p:cNvSpPr txBox="1"/>
          <p:nvPr/>
        </p:nvSpPr>
        <p:spPr>
          <a:xfrm>
            <a:off x="6543532" y="4237898"/>
            <a:ext cx="1684550" cy="646331"/>
          </a:xfrm>
          <a:prstGeom prst="rect">
            <a:avLst/>
          </a:prstGeom>
          <a:noFill/>
        </p:spPr>
        <p:txBody>
          <a:bodyPr vert="horz" wrap="square" rtlCol="0">
            <a:spAutoFit/>
          </a:bodyPr>
          <a:lstStyle/>
          <a:p>
            <a:pPr algn="ctr"/>
            <a:r>
              <a:rPr lang="zh-CN" altLang="en-US" b="1" dirty="0">
                <a:solidFill>
                  <a:schemeClr val="tx1">
                    <a:lumMod val="75000"/>
                    <a:lumOff val="25000"/>
                  </a:schemeClr>
                </a:solidFill>
                <a:cs typeface="+mn-ea"/>
                <a:sym typeface="+mn-lt"/>
              </a:rPr>
              <a:t>单击</a:t>
            </a:r>
            <a:endParaRPr lang="en-US" altLang="zh-CN" b="1" dirty="0">
              <a:solidFill>
                <a:schemeClr val="tx1">
                  <a:lumMod val="75000"/>
                  <a:lumOff val="25000"/>
                </a:schemeClr>
              </a:solidFill>
              <a:cs typeface="+mn-ea"/>
              <a:sym typeface="+mn-lt"/>
            </a:endParaRPr>
          </a:p>
          <a:p>
            <a:pPr algn="ctr"/>
            <a:r>
              <a:rPr lang="zh-CN" altLang="en-US" b="1" dirty="0">
                <a:solidFill>
                  <a:schemeClr val="tx1">
                    <a:lumMod val="75000"/>
                    <a:lumOff val="25000"/>
                  </a:schemeClr>
                </a:solidFill>
                <a:cs typeface="+mn-ea"/>
                <a:sym typeface="+mn-lt"/>
              </a:rPr>
              <a:t>输入标题</a:t>
            </a:r>
          </a:p>
        </p:txBody>
      </p:sp>
      <p:sp>
        <p:nvSpPr>
          <p:cNvPr id="12" name="textcount"/>
          <p:cNvSpPr txBox="1"/>
          <p:nvPr/>
        </p:nvSpPr>
        <p:spPr>
          <a:xfrm>
            <a:off x="8989326" y="4936138"/>
            <a:ext cx="1954000" cy="912173"/>
          </a:xfrm>
          <a:prstGeom prst="rect">
            <a:avLst/>
          </a:prstGeom>
          <a:noFill/>
        </p:spPr>
        <p:txBody>
          <a:bodyPr vert="horz" wrap="square" rtlCol="0">
            <a:spAutoFit/>
          </a:bodyPr>
          <a:lstStyle/>
          <a:p>
            <a:pPr algn="ctr">
              <a:lnSpc>
                <a:spcPct val="130000"/>
              </a:lnSpc>
            </a:pPr>
            <a:r>
              <a:rPr lang="zh-CN" altLang="en-US" sz="105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a:t>
            </a:r>
          </a:p>
        </p:txBody>
      </p:sp>
      <p:sp>
        <p:nvSpPr>
          <p:cNvPr id="13" name="textcount"/>
          <p:cNvSpPr txBox="1"/>
          <p:nvPr/>
        </p:nvSpPr>
        <p:spPr>
          <a:xfrm>
            <a:off x="9124051" y="4237898"/>
            <a:ext cx="1684550" cy="646331"/>
          </a:xfrm>
          <a:prstGeom prst="rect">
            <a:avLst/>
          </a:prstGeom>
          <a:noFill/>
        </p:spPr>
        <p:txBody>
          <a:bodyPr vert="horz" wrap="square" rtlCol="0">
            <a:spAutoFit/>
          </a:bodyPr>
          <a:lstStyle/>
          <a:p>
            <a:pPr algn="ctr"/>
            <a:r>
              <a:rPr lang="zh-CN" altLang="en-US" b="1" dirty="0">
                <a:solidFill>
                  <a:schemeClr val="tx1">
                    <a:lumMod val="75000"/>
                    <a:lumOff val="25000"/>
                  </a:schemeClr>
                </a:solidFill>
                <a:cs typeface="+mn-ea"/>
                <a:sym typeface="+mn-lt"/>
              </a:rPr>
              <a:t>单击</a:t>
            </a:r>
            <a:endParaRPr lang="en-US" altLang="zh-CN" b="1" dirty="0">
              <a:solidFill>
                <a:schemeClr val="tx1">
                  <a:lumMod val="75000"/>
                  <a:lumOff val="25000"/>
                </a:schemeClr>
              </a:solidFill>
              <a:cs typeface="+mn-ea"/>
              <a:sym typeface="+mn-lt"/>
            </a:endParaRPr>
          </a:p>
          <a:p>
            <a:pPr algn="ctr"/>
            <a:r>
              <a:rPr lang="zh-CN" altLang="en-US" b="1" dirty="0">
                <a:solidFill>
                  <a:schemeClr val="tx1">
                    <a:lumMod val="75000"/>
                    <a:lumOff val="25000"/>
                  </a:schemeClr>
                </a:solidFill>
                <a:cs typeface="+mn-ea"/>
                <a:sym typeface="+mn-lt"/>
              </a:rPr>
              <a:t>输入标题</a:t>
            </a:r>
          </a:p>
        </p:txBody>
      </p:sp>
      <p:cxnSp>
        <p:nvCxnSpPr>
          <p:cNvPr id="14" name="直接连接符 13"/>
          <p:cNvCxnSpPr/>
          <p:nvPr/>
        </p:nvCxnSpPr>
        <p:spPr>
          <a:xfrm>
            <a:off x="3515033" y="4237898"/>
            <a:ext cx="0" cy="1159602"/>
          </a:xfrm>
          <a:prstGeom prst="line">
            <a:avLst/>
          </a:prstGeom>
          <a:ln>
            <a:solidFill>
              <a:srgbClr val="31AB78"/>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095549" y="4237898"/>
            <a:ext cx="0" cy="1159602"/>
          </a:xfrm>
          <a:prstGeom prst="line">
            <a:avLst/>
          </a:prstGeom>
          <a:ln>
            <a:solidFill>
              <a:srgbClr val="31AB78"/>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676066" y="4237898"/>
            <a:ext cx="0" cy="1159602"/>
          </a:xfrm>
          <a:prstGeom prst="line">
            <a:avLst/>
          </a:prstGeom>
          <a:ln>
            <a:solidFill>
              <a:srgbClr val="31AB78"/>
            </a:solidFill>
          </a:ln>
        </p:spPr>
        <p:style>
          <a:lnRef idx="1">
            <a:schemeClr val="accent1"/>
          </a:lnRef>
          <a:fillRef idx="0">
            <a:schemeClr val="accent1"/>
          </a:fillRef>
          <a:effectRef idx="0">
            <a:schemeClr val="accent1"/>
          </a:effectRef>
          <a:fontRef idx="minor">
            <a:schemeClr val="tx1"/>
          </a:fontRef>
        </p:style>
      </p:cxnSp>
      <p:pic>
        <p:nvPicPr>
          <p:cNvPr id="17" name="图片 16" descr="E:\PPT 模板\制作PPT\新领取\绿色环保\保护地球\P-10241949-10226999.jpgP-10241949-1022699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28420" y="2025015"/>
            <a:ext cx="1734820" cy="1734820"/>
          </a:xfrm>
          <a:custGeom>
            <a:avLst/>
            <a:gdLst>
              <a:gd name="connsiteX0" fmla="*/ 135808 w 1816100"/>
              <a:gd name="connsiteY0" fmla="*/ 0 h 1816100"/>
              <a:gd name="connsiteX1" fmla="*/ 1680292 w 1816100"/>
              <a:gd name="connsiteY1" fmla="*/ 0 h 1816100"/>
              <a:gd name="connsiteX2" fmla="*/ 1816100 w 1816100"/>
              <a:gd name="connsiteY2" fmla="*/ 135808 h 1816100"/>
              <a:gd name="connsiteX3" fmla="*/ 1816100 w 1816100"/>
              <a:gd name="connsiteY3" fmla="*/ 1680292 h 1816100"/>
              <a:gd name="connsiteX4" fmla="*/ 1680292 w 1816100"/>
              <a:gd name="connsiteY4" fmla="*/ 1816100 h 1816100"/>
              <a:gd name="connsiteX5" fmla="*/ 135808 w 1816100"/>
              <a:gd name="connsiteY5" fmla="*/ 1816100 h 1816100"/>
              <a:gd name="connsiteX6" fmla="*/ 0 w 1816100"/>
              <a:gd name="connsiteY6" fmla="*/ 1680292 h 1816100"/>
              <a:gd name="connsiteX7" fmla="*/ 0 w 1816100"/>
              <a:gd name="connsiteY7" fmla="*/ 135808 h 1816100"/>
              <a:gd name="connsiteX8" fmla="*/ 135808 w 1816100"/>
              <a:gd name="connsiteY8" fmla="*/ 0 h 18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100" h="1816100">
                <a:moveTo>
                  <a:pt x="135808" y="0"/>
                </a:moveTo>
                <a:lnTo>
                  <a:pt x="1680292" y="0"/>
                </a:lnTo>
                <a:cubicBezTo>
                  <a:pt x="1755297" y="0"/>
                  <a:pt x="1816100" y="60803"/>
                  <a:pt x="1816100" y="135808"/>
                </a:cubicBezTo>
                <a:lnTo>
                  <a:pt x="1816100" y="1680292"/>
                </a:lnTo>
                <a:cubicBezTo>
                  <a:pt x="1816100" y="1755297"/>
                  <a:pt x="1755297" y="1816100"/>
                  <a:pt x="1680292" y="1816100"/>
                </a:cubicBezTo>
                <a:lnTo>
                  <a:pt x="135808" y="1816100"/>
                </a:lnTo>
                <a:cubicBezTo>
                  <a:pt x="60803" y="1816100"/>
                  <a:pt x="0" y="1755297"/>
                  <a:pt x="0" y="1680292"/>
                </a:cubicBezTo>
                <a:lnTo>
                  <a:pt x="0" y="135808"/>
                </a:lnTo>
                <a:cubicBezTo>
                  <a:pt x="0" y="60803"/>
                  <a:pt x="60803" y="0"/>
                  <a:pt x="135808" y="0"/>
                </a:cubicBezTo>
                <a:close/>
              </a:path>
            </a:pathLst>
          </a:custGeom>
          <a:effectLst/>
        </p:spPr>
      </p:pic>
      <p:pic>
        <p:nvPicPr>
          <p:cNvPr id="19" name="图片 18" descr="E:\PPT 模板\制作PPT\新领取\绿色环保\保护地球\P-10243697-10228872.jpgP-10243697-10228872"/>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4134485" y="2062480"/>
            <a:ext cx="1726565" cy="1726565"/>
          </a:xfrm>
          <a:custGeom>
            <a:avLst/>
            <a:gdLst>
              <a:gd name="connsiteX0" fmla="*/ 135808 w 1816100"/>
              <a:gd name="connsiteY0" fmla="*/ 0 h 1816100"/>
              <a:gd name="connsiteX1" fmla="*/ 1680292 w 1816100"/>
              <a:gd name="connsiteY1" fmla="*/ 0 h 1816100"/>
              <a:gd name="connsiteX2" fmla="*/ 1816100 w 1816100"/>
              <a:gd name="connsiteY2" fmla="*/ 135808 h 1816100"/>
              <a:gd name="connsiteX3" fmla="*/ 1816100 w 1816100"/>
              <a:gd name="connsiteY3" fmla="*/ 1680292 h 1816100"/>
              <a:gd name="connsiteX4" fmla="*/ 1680292 w 1816100"/>
              <a:gd name="connsiteY4" fmla="*/ 1816100 h 1816100"/>
              <a:gd name="connsiteX5" fmla="*/ 135808 w 1816100"/>
              <a:gd name="connsiteY5" fmla="*/ 1816100 h 1816100"/>
              <a:gd name="connsiteX6" fmla="*/ 0 w 1816100"/>
              <a:gd name="connsiteY6" fmla="*/ 1680292 h 1816100"/>
              <a:gd name="connsiteX7" fmla="*/ 0 w 1816100"/>
              <a:gd name="connsiteY7" fmla="*/ 135808 h 1816100"/>
              <a:gd name="connsiteX8" fmla="*/ 135808 w 1816100"/>
              <a:gd name="connsiteY8" fmla="*/ 0 h 18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100" h="1816100">
                <a:moveTo>
                  <a:pt x="135808" y="0"/>
                </a:moveTo>
                <a:lnTo>
                  <a:pt x="1680292" y="0"/>
                </a:lnTo>
                <a:cubicBezTo>
                  <a:pt x="1755297" y="0"/>
                  <a:pt x="1816100" y="60803"/>
                  <a:pt x="1816100" y="135808"/>
                </a:cubicBezTo>
                <a:lnTo>
                  <a:pt x="1816100" y="1680292"/>
                </a:lnTo>
                <a:cubicBezTo>
                  <a:pt x="1816100" y="1755297"/>
                  <a:pt x="1755297" y="1816100"/>
                  <a:pt x="1680292" y="1816100"/>
                </a:cubicBezTo>
                <a:lnTo>
                  <a:pt x="135808" y="1816100"/>
                </a:lnTo>
                <a:cubicBezTo>
                  <a:pt x="60803" y="1816100"/>
                  <a:pt x="0" y="1755297"/>
                  <a:pt x="0" y="1680292"/>
                </a:cubicBezTo>
                <a:lnTo>
                  <a:pt x="0" y="135808"/>
                </a:lnTo>
                <a:cubicBezTo>
                  <a:pt x="0" y="60803"/>
                  <a:pt x="60803" y="0"/>
                  <a:pt x="135808" y="0"/>
                </a:cubicBezTo>
                <a:close/>
              </a:path>
            </a:pathLst>
          </a:custGeom>
          <a:effectLst/>
        </p:spPr>
      </p:pic>
      <p:pic>
        <p:nvPicPr>
          <p:cNvPr id="23" name="图片 22" descr="E:\PPT 模板\制作PPT\新领取\绿色环保\保护地球\P-10221490-10210415.jpgP-10221490-1021041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340850" y="2039620"/>
            <a:ext cx="1703070" cy="1703070"/>
          </a:xfrm>
          <a:custGeom>
            <a:avLst/>
            <a:gdLst>
              <a:gd name="connsiteX0" fmla="*/ 135808 w 1816100"/>
              <a:gd name="connsiteY0" fmla="*/ 0 h 1816100"/>
              <a:gd name="connsiteX1" fmla="*/ 1680292 w 1816100"/>
              <a:gd name="connsiteY1" fmla="*/ 0 h 1816100"/>
              <a:gd name="connsiteX2" fmla="*/ 1816100 w 1816100"/>
              <a:gd name="connsiteY2" fmla="*/ 135808 h 1816100"/>
              <a:gd name="connsiteX3" fmla="*/ 1816100 w 1816100"/>
              <a:gd name="connsiteY3" fmla="*/ 1680292 h 1816100"/>
              <a:gd name="connsiteX4" fmla="*/ 1680292 w 1816100"/>
              <a:gd name="connsiteY4" fmla="*/ 1816100 h 1816100"/>
              <a:gd name="connsiteX5" fmla="*/ 135808 w 1816100"/>
              <a:gd name="connsiteY5" fmla="*/ 1816100 h 1816100"/>
              <a:gd name="connsiteX6" fmla="*/ 0 w 1816100"/>
              <a:gd name="connsiteY6" fmla="*/ 1680292 h 1816100"/>
              <a:gd name="connsiteX7" fmla="*/ 0 w 1816100"/>
              <a:gd name="connsiteY7" fmla="*/ 135808 h 1816100"/>
              <a:gd name="connsiteX8" fmla="*/ 135808 w 1816100"/>
              <a:gd name="connsiteY8" fmla="*/ 0 h 18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100" h="1816100">
                <a:moveTo>
                  <a:pt x="135808" y="0"/>
                </a:moveTo>
                <a:lnTo>
                  <a:pt x="1680292" y="0"/>
                </a:lnTo>
                <a:cubicBezTo>
                  <a:pt x="1755297" y="0"/>
                  <a:pt x="1816100" y="60803"/>
                  <a:pt x="1816100" y="135808"/>
                </a:cubicBezTo>
                <a:lnTo>
                  <a:pt x="1816100" y="1680292"/>
                </a:lnTo>
                <a:cubicBezTo>
                  <a:pt x="1816100" y="1755297"/>
                  <a:pt x="1755297" y="1816100"/>
                  <a:pt x="1680292" y="1816100"/>
                </a:cubicBezTo>
                <a:lnTo>
                  <a:pt x="135808" y="1816100"/>
                </a:lnTo>
                <a:cubicBezTo>
                  <a:pt x="60803" y="1816100"/>
                  <a:pt x="0" y="1755297"/>
                  <a:pt x="0" y="1680292"/>
                </a:cubicBezTo>
                <a:lnTo>
                  <a:pt x="0" y="135808"/>
                </a:lnTo>
                <a:cubicBezTo>
                  <a:pt x="0" y="60803"/>
                  <a:pt x="60803" y="0"/>
                  <a:pt x="135808" y="0"/>
                </a:cubicBezTo>
                <a:close/>
              </a:path>
            </a:pathLst>
          </a:custGeom>
        </p:spPr>
      </p:pic>
      <p:pic>
        <p:nvPicPr>
          <p:cNvPr id="26" name="图片 25" descr="E:\PPT 模板\制作PPT\新领取\绿色环保\保护地球\P-10260647-10197052.jpgP-10260647-1019705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688455" y="2032000"/>
            <a:ext cx="1746250" cy="1746250"/>
          </a:xfrm>
          <a:custGeom>
            <a:avLst/>
            <a:gdLst>
              <a:gd name="connsiteX0" fmla="*/ 135808 w 1816100"/>
              <a:gd name="connsiteY0" fmla="*/ 0 h 1816100"/>
              <a:gd name="connsiteX1" fmla="*/ 1680292 w 1816100"/>
              <a:gd name="connsiteY1" fmla="*/ 0 h 1816100"/>
              <a:gd name="connsiteX2" fmla="*/ 1816100 w 1816100"/>
              <a:gd name="connsiteY2" fmla="*/ 135808 h 1816100"/>
              <a:gd name="connsiteX3" fmla="*/ 1816100 w 1816100"/>
              <a:gd name="connsiteY3" fmla="*/ 1680292 h 1816100"/>
              <a:gd name="connsiteX4" fmla="*/ 1680292 w 1816100"/>
              <a:gd name="connsiteY4" fmla="*/ 1816100 h 1816100"/>
              <a:gd name="connsiteX5" fmla="*/ 135808 w 1816100"/>
              <a:gd name="connsiteY5" fmla="*/ 1816100 h 1816100"/>
              <a:gd name="connsiteX6" fmla="*/ 0 w 1816100"/>
              <a:gd name="connsiteY6" fmla="*/ 1680292 h 1816100"/>
              <a:gd name="connsiteX7" fmla="*/ 0 w 1816100"/>
              <a:gd name="connsiteY7" fmla="*/ 135808 h 1816100"/>
              <a:gd name="connsiteX8" fmla="*/ 135808 w 1816100"/>
              <a:gd name="connsiteY8" fmla="*/ 0 h 18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100" h="1816100">
                <a:moveTo>
                  <a:pt x="135808" y="0"/>
                </a:moveTo>
                <a:lnTo>
                  <a:pt x="1680292" y="0"/>
                </a:lnTo>
                <a:cubicBezTo>
                  <a:pt x="1755297" y="0"/>
                  <a:pt x="1816100" y="60803"/>
                  <a:pt x="1816100" y="135808"/>
                </a:cubicBezTo>
                <a:lnTo>
                  <a:pt x="1816100" y="1680292"/>
                </a:lnTo>
                <a:cubicBezTo>
                  <a:pt x="1816100" y="1755297"/>
                  <a:pt x="1755297" y="1816100"/>
                  <a:pt x="1680292" y="1816100"/>
                </a:cubicBezTo>
                <a:lnTo>
                  <a:pt x="135808" y="1816100"/>
                </a:lnTo>
                <a:cubicBezTo>
                  <a:pt x="60803" y="1816100"/>
                  <a:pt x="0" y="1755297"/>
                  <a:pt x="0" y="1680292"/>
                </a:cubicBezTo>
                <a:lnTo>
                  <a:pt x="0" y="135808"/>
                </a:lnTo>
                <a:cubicBezTo>
                  <a:pt x="0" y="60803"/>
                  <a:pt x="60803" y="0"/>
                  <a:pt x="135808" y="0"/>
                </a:cubicBezTo>
                <a:close/>
              </a:path>
            </a:pathLst>
          </a:custGeom>
        </p:spPr>
      </p:pic>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03</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ppt_y</p:attrName>
                                        </p:attrNameLst>
                                      </p:cBhvr>
                                      <p:tavLst>
                                        <p:tav tm="0">
                                          <p:val>
                                            <p:strVal val="#ppt_y+#ppt_h*1.125000"/>
                                          </p:val>
                                        </p:tav>
                                        <p:tav tm="100000">
                                          <p:val>
                                            <p:strVal val="#ppt_y"/>
                                          </p:val>
                                        </p:tav>
                                      </p:tavLst>
                                    </p:anim>
                                    <p:animEffect transition="in" filter="wipe(up)">
                                      <p:cBhvr>
                                        <p:cTn id="28" dur="500"/>
                                        <p:tgtEl>
                                          <p:spTgt spid="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ppt_y</p:attrName>
                                        </p:attrNameLst>
                                      </p:cBhvr>
                                      <p:tavLst>
                                        <p:tav tm="0">
                                          <p:val>
                                            <p:strVal val="#ppt_y+#ppt_h*1.125000"/>
                                          </p:val>
                                        </p:tav>
                                        <p:tav tm="100000">
                                          <p:val>
                                            <p:strVal val="#ppt_y"/>
                                          </p:val>
                                        </p:tav>
                                      </p:tavLst>
                                    </p:anim>
                                    <p:animEffect transition="in" filter="wipe(up)">
                                      <p:cBhvr>
                                        <p:cTn id="32" dur="500"/>
                                        <p:tgtEl>
                                          <p:spTgt spid="8"/>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p:tgtEl>
                                          <p:spTgt spid="10"/>
                                        </p:tgtEl>
                                        <p:attrNameLst>
                                          <p:attrName>ppt_y</p:attrName>
                                        </p:attrNameLst>
                                      </p:cBhvr>
                                      <p:tavLst>
                                        <p:tav tm="0">
                                          <p:val>
                                            <p:strVal val="#ppt_y+#ppt_h*1.125000"/>
                                          </p:val>
                                        </p:tav>
                                        <p:tav tm="100000">
                                          <p:val>
                                            <p:strVal val="#ppt_y"/>
                                          </p:val>
                                        </p:tav>
                                      </p:tavLst>
                                    </p:anim>
                                    <p:animEffect transition="in" filter="wipe(up)">
                                      <p:cBhvr>
                                        <p:cTn id="40" dur="500"/>
                                        <p:tgtEl>
                                          <p:spTgt spid="10"/>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p:tgtEl>
                                          <p:spTgt spid="11"/>
                                        </p:tgtEl>
                                        <p:attrNameLst>
                                          <p:attrName>ppt_y</p:attrName>
                                        </p:attrNameLst>
                                      </p:cBhvr>
                                      <p:tavLst>
                                        <p:tav tm="0">
                                          <p:val>
                                            <p:strVal val="#ppt_y+#ppt_h*1.125000"/>
                                          </p:val>
                                        </p:tav>
                                        <p:tav tm="100000">
                                          <p:val>
                                            <p:strVal val="#ppt_y"/>
                                          </p:val>
                                        </p:tav>
                                      </p:tavLst>
                                    </p:anim>
                                    <p:animEffect transition="in" filter="wipe(up)">
                                      <p:cBhvr>
                                        <p:cTn id="44" dur="500"/>
                                        <p:tgtEl>
                                          <p:spTgt spid="11"/>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p:tgtEl>
                                          <p:spTgt spid="12"/>
                                        </p:tgtEl>
                                        <p:attrNameLst>
                                          <p:attrName>ppt_y</p:attrName>
                                        </p:attrNameLst>
                                      </p:cBhvr>
                                      <p:tavLst>
                                        <p:tav tm="0">
                                          <p:val>
                                            <p:strVal val="#ppt_y+#ppt_h*1.125000"/>
                                          </p:val>
                                        </p:tav>
                                        <p:tav tm="100000">
                                          <p:val>
                                            <p:strVal val="#ppt_y"/>
                                          </p:val>
                                        </p:tav>
                                      </p:tavLst>
                                    </p:anim>
                                    <p:animEffect transition="in" filter="wipe(up)">
                                      <p:cBhvr>
                                        <p:cTn id="48" dur="500"/>
                                        <p:tgtEl>
                                          <p:spTgt spid="12"/>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p:tgtEl>
                                          <p:spTgt spid="13"/>
                                        </p:tgtEl>
                                        <p:attrNameLst>
                                          <p:attrName>ppt_y</p:attrName>
                                        </p:attrNameLst>
                                      </p:cBhvr>
                                      <p:tavLst>
                                        <p:tav tm="0">
                                          <p:val>
                                            <p:strVal val="#ppt_y+#ppt_h*1.125000"/>
                                          </p:val>
                                        </p:tav>
                                        <p:tav tm="100000">
                                          <p:val>
                                            <p:strVal val="#ppt_y"/>
                                          </p:val>
                                        </p:tav>
                                      </p:tavLst>
                                    </p:anim>
                                    <p:animEffect transition="in" filter="wipe(up)">
                                      <p:cBhvr>
                                        <p:cTn id="52" dur="500"/>
                                        <p:tgtEl>
                                          <p:spTgt spid="13"/>
                                        </p:tgtEl>
                                      </p:cBhvr>
                                    </p:animEffect>
                                  </p:childTnLst>
                                </p:cTn>
                              </p:par>
                              <p:par>
                                <p:cTn id="53" presetID="1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p:tgtEl>
                                          <p:spTgt spid="14"/>
                                        </p:tgtEl>
                                        <p:attrNameLst>
                                          <p:attrName>ppt_y</p:attrName>
                                        </p:attrNameLst>
                                      </p:cBhvr>
                                      <p:tavLst>
                                        <p:tav tm="0">
                                          <p:val>
                                            <p:strVal val="#ppt_y+#ppt_h*1.125000"/>
                                          </p:val>
                                        </p:tav>
                                        <p:tav tm="100000">
                                          <p:val>
                                            <p:strVal val="#ppt_y"/>
                                          </p:val>
                                        </p:tav>
                                      </p:tavLst>
                                    </p:anim>
                                    <p:animEffect transition="in" filter="wipe(up)">
                                      <p:cBhvr>
                                        <p:cTn id="56" dur="500"/>
                                        <p:tgtEl>
                                          <p:spTgt spid="14"/>
                                        </p:tgtEl>
                                      </p:cBhvr>
                                    </p:animEffect>
                                  </p:childTnLst>
                                </p:cTn>
                              </p:par>
                              <p:par>
                                <p:cTn id="57" presetID="12" presetClass="entr" presetSubtype="4"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p:tgtEl>
                                          <p:spTgt spid="15"/>
                                        </p:tgtEl>
                                        <p:attrNameLst>
                                          <p:attrName>ppt_y</p:attrName>
                                        </p:attrNameLst>
                                      </p:cBhvr>
                                      <p:tavLst>
                                        <p:tav tm="0">
                                          <p:val>
                                            <p:strVal val="#ppt_y+#ppt_h*1.125000"/>
                                          </p:val>
                                        </p:tav>
                                        <p:tav tm="100000">
                                          <p:val>
                                            <p:strVal val="#ppt_y"/>
                                          </p:val>
                                        </p:tav>
                                      </p:tavLst>
                                    </p:anim>
                                    <p:animEffect transition="in" filter="wipe(up)">
                                      <p:cBhvr>
                                        <p:cTn id="60" dur="500"/>
                                        <p:tgtEl>
                                          <p:spTgt spid="15"/>
                                        </p:tgtEl>
                                      </p:cBhvr>
                                    </p:animEffect>
                                  </p:childTnLst>
                                </p:cTn>
                              </p:par>
                              <p:par>
                                <p:cTn id="61" presetID="1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p:tgtEl>
                                          <p:spTgt spid="16"/>
                                        </p:tgtEl>
                                        <p:attrNameLst>
                                          <p:attrName>ppt_y</p:attrName>
                                        </p:attrNameLst>
                                      </p:cBhvr>
                                      <p:tavLst>
                                        <p:tav tm="0">
                                          <p:val>
                                            <p:strVal val="#ppt_y+#ppt_h*1.125000"/>
                                          </p:val>
                                        </p:tav>
                                        <p:tav tm="100000">
                                          <p:val>
                                            <p:strVal val="#ppt_y"/>
                                          </p:val>
                                        </p:tav>
                                      </p:tavLst>
                                    </p:anim>
                                    <p:animEffect transition="in" filter="wipe(up)">
                                      <p:cBhvr>
                                        <p:cTn id="64" dur="500"/>
                                        <p:tgtEl>
                                          <p:spTgt spid="16"/>
                                        </p:tgtEl>
                                      </p:cBhvr>
                                    </p:animEffect>
                                  </p:childTnLst>
                                </p:cTn>
                              </p:par>
                              <p:par>
                                <p:cTn id="65" presetID="12" presetClass="entr" presetSubtype="4"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p:tgtEl>
                                          <p:spTgt spid="17"/>
                                        </p:tgtEl>
                                        <p:attrNameLst>
                                          <p:attrName>ppt_y</p:attrName>
                                        </p:attrNameLst>
                                      </p:cBhvr>
                                      <p:tavLst>
                                        <p:tav tm="0">
                                          <p:val>
                                            <p:strVal val="#ppt_y+#ppt_h*1.125000"/>
                                          </p:val>
                                        </p:tav>
                                        <p:tav tm="100000">
                                          <p:val>
                                            <p:strVal val="#ppt_y"/>
                                          </p:val>
                                        </p:tav>
                                      </p:tavLst>
                                    </p:anim>
                                    <p:animEffect transition="in" filter="wipe(up)">
                                      <p:cBhvr>
                                        <p:cTn id="68" dur="500"/>
                                        <p:tgtEl>
                                          <p:spTgt spid="17"/>
                                        </p:tgtEl>
                                      </p:cBhvr>
                                    </p:animEffect>
                                  </p:childTnLst>
                                </p:cTn>
                              </p:par>
                              <p:par>
                                <p:cTn id="69" presetID="12" presetClass="entr" presetSubtype="4"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p:tgtEl>
                                          <p:spTgt spid="19"/>
                                        </p:tgtEl>
                                        <p:attrNameLst>
                                          <p:attrName>ppt_y</p:attrName>
                                        </p:attrNameLst>
                                      </p:cBhvr>
                                      <p:tavLst>
                                        <p:tav tm="0">
                                          <p:val>
                                            <p:strVal val="#ppt_y+#ppt_h*1.125000"/>
                                          </p:val>
                                        </p:tav>
                                        <p:tav tm="100000">
                                          <p:val>
                                            <p:strVal val="#ppt_y"/>
                                          </p:val>
                                        </p:tav>
                                      </p:tavLst>
                                    </p:anim>
                                    <p:animEffect transition="in" filter="wipe(up)">
                                      <p:cBhvr>
                                        <p:cTn id="72" dur="500"/>
                                        <p:tgtEl>
                                          <p:spTgt spid="19"/>
                                        </p:tgtEl>
                                      </p:cBhvr>
                                    </p:animEffect>
                                  </p:childTnLst>
                                </p:cTn>
                              </p:par>
                              <p:par>
                                <p:cTn id="73" presetID="12" presetClass="entr" presetSubtype="4"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p:tgtEl>
                                          <p:spTgt spid="23"/>
                                        </p:tgtEl>
                                        <p:attrNameLst>
                                          <p:attrName>ppt_y</p:attrName>
                                        </p:attrNameLst>
                                      </p:cBhvr>
                                      <p:tavLst>
                                        <p:tav tm="0">
                                          <p:val>
                                            <p:strVal val="#ppt_y+#ppt_h*1.125000"/>
                                          </p:val>
                                        </p:tav>
                                        <p:tav tm="100000">
                                          <p:val>
                                            <p:strVal val="#ppt_y"/>
                                          </p:val>
                                        </p:tav>
                                      </p:tavLst>
                                    </p:anim>
                                    <p:animEffect transition="in" filter="wipe(up)">
                                      <p:cBhvr>
                                        <p:cTn id="76" dur="500"/>
                                        <p:tgtEl>
                                          <p:spTgt spid="23"/>
                                        </p:tgtEl>
                                      </p:cBhvr>
                                    </p:animEffect>
                                  </p:childTnLst>
                                </p:cTn>
                              </p:par>
                              <p:par>
                                <p:cTn id="77" presetID="12" presetClass="entr" presetSubtype="4"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p:tgtEl>
                                          <p:spTgt spid="26"/>
                                        </p:tgtEl>
                                        <p:attrNameLst>
                                          <p:attrName>ppt_y</p:attrName>
                                        </p:attrNameLst>
                                      </p:cBhvr>
                                      <p:tavLst>
                                        <p:tav tm="0">
                                          <p:val>
                                            <p:strVal val="#ppt_y+#ppt_h*1.125000"/>
                                          </p:val>
                                        </p:tav>
                                        <p:tav tm="100000">
                                          <p:val>
                                            <p:strVal val="#ppt_y"/>
                                          </p:val>
                                        </p:tav>
                                      </p:tavLst>
                                    </p:anim>
                                    <p:animEffect transition="in" filter="wipe(up)">
                                      <p:cBhvr>
                                        <p:cTn id="80" dur="500"/>
                                        <p:tgtEl>
                                          <p:spTgt spid="26"/>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138"/>
                                        </p:tgtEl>
                                        <p:attrNameLst>
                                          <p:attrName>style.visibility</p:attrName>
                                        </p:attrNameLst>
                                      </p:cBhvr>
                                      <p:to>
                                        <p:strVal val="visible"/>
                                      </p:to>
                                    </p:set>
                                    <p:anim calcmode="lin" valueType="num">
                                      <p:cBhvr additive="base">
                                        <p:cTn id="83" dur="500"/>
                                        <p:tgtEl>
                                          <p:spTgt spid="138"/>
                                        </p:tgtEl>
                                        <p:attrNameLst>
                                          <p:attrName>ppt_y</p:attrName>
                                        </p:attrNameLst>
                                      </p:cBhvr>
                                      <p:tavLst>
                                        <p:tav tm="0">
                                          <p:val>
                                            <p:strVal val="#ppt_y+#ppt_h*1.125000"/>
                                          </p:val>
                                        </p:tav>
                                        <p:tav tm="100000">
                                          <p:val>
                                            <p:strVal val="#ppt_y"/>
                                          </p:val>
                                        </p:tav>
                                      </p:tavLst>
                                    </p:anim>
                                    <p:animEffect transition="in" filter="wipe(up)">
                                      <p:cBhvr>
                                        <p:cTn id="8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38" grpId="0"/>
      <p:bldP spid="13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custDataLst>
              <p:tags r:id="rId1"/>
            </p:custDataLst>
          </p:nvPr>
        </p:nvSpPr>
        <p:spPr>
          <a:xfrm>
            <a:off x="-73660" y="0"/>
            <a:ext cx="12699365" cy="685800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pic>
        <p:nvPicPr>
          <p:cNvPr id="29" name="图片 28" descr="111111111111111"/>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289560" y="3674745"/>
            <a:ext cx="12712065" cy="3521710"/>
          </a:xfrm>
          <a:prstGeom prst="rect">
            <a:avLst/>
          </a:prstGeom>
        </p:spPr>
      </p:pic>
      <p:pic>
        <p:nvPicPr>
          <p:cNvPr id="2" name="图片 1" descr="C:\Users\Administrator\Desktop\绿水青山\51miz-E1161258-B7D3AECE.png51miz-E1161258-B7D3AECE"/>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648970" y="1160145"/>
            <a:ext cx="5958840" cy="4745355"/>
          </a:xfrm>
          <a:prstGeom prst="rect">
            <a:avLst/>
          </a:prstGeom>
        </p:spPr>
      </p:pic>
      <p:sp>
        <p:nvSpPr>
          <p:cNvPr id="24" name="文本框 23"/>
          <p:cNvSpPr txBox="1"/>
          <p:nvPr/>
        </p:nvSpPr>
        <p:spPr>
          <a:xfrm>
            <a:off x="1571993" y="640771"/>
            <a:ext cx="2129109" cy="1107996"/>
          </a:xfrm>
          <a:prstGeom prst="rect">
            <a:avLst/>
          </a:prstGeom>
          <a:noFill/>
        </p:spPr>
        <p:txBody>
          <a:bodyPr vert="horz" wrap="none" rtlCol="0">
            <a:spAutoFit/>
          </a:bodyPr>
          <a:lstStyle/>
          <a:p>
            <a:r>
              <a:rPr lang="zh-CN" altLang="en-US" sz="6600" b="1" dirty="0">
                <a:solidFill>
                  <a:schemeClr val="accent1"/>
                </a:solidFill>
                <a:cs typeface="+mn-ea"/>
                <a:sym typeface="+mn-lt"/>
              </a:rPr>
              <a:t>目 录</a:t>
            </a:r>
          </a:p>
        </p:txBody>
      </p:sp>
      <p:sp>
        <p:nvSpPr>
          <p:cNvPr id="25" name="文本框 24"/>
          <p:cNvSpPr txBox="1"/>
          <p:nvPr/>
        </p:nvSpPr>
        <p:spPr>
          <a:xfrm>
            <a:off x="3538855" y="1102995"/>
            <a:ext cx="2556510" cy="497957"/>
          </a:xfrm>
          <a:prstGeom prst="rect">
            <a:avLst/>
          </a:prstGeom>
          <a:noFill/>
        </p:spPr>
        <p:txBody>
          <a:bodyPr wrap="square" rtlCol="0">
            <a:spAutoFit/>
          </a:bodyPr>
          <a:lstStyle/>
          <a:p>
            <a:pPr algn="l">
              <a:lnSpc>
                <a:spcPct val="120000"/>
              </a:lnSpc>
            </a:pPr>
            <a:r>
              <a:rPr lang="en-US" altLang="zh-CN" sz="2400" cap="all" dirty="0">
                <a:solidFill>
                  <a:srgbClr val="ADCCF5"/>
                </a:solidFill>
                <a:cs typeface="+mn-ea"/>
                <a:sym typeface="+mn-lt"/>
              </a:rPr>
              <a:t>contents</a:t>
            </a:r>
          </a:p>
        </p:txBody>
      </p:sp>
      <p:grpSp>
        <p:nvGrpSpPr>
          <p:cNvPr id="31" name="组合 30"/>
          <p:cNvGrpSpPr/>
          <p:nvPr/>
        </p:nvGrpSpPr>
        <p:grpSpPr>
          <a:xfrm>
            <a:off x="6626860" y="1532890"/>
            <a:ext cx="4414520" cy="4157980"/>
            <a:chOff x="10436" y="2414"/>
            <a:chExt cx="6952" cy="6548"/>
          </a:xfrm>
        </p:grpSpPr>
        <p:sp>
          <p:nvSpPr>
            <p:cNvPr id="9" name="TextBox 6"/>
            <p:cNvSpPr txBox="1"/>
            <p:nvPr/>
          </p:nvSpPr>
          <p:spPr>
            <a:xfrm>
              <a:off x="11687" y="2414"/>
              <a:ext cx="1033" cy="1115"/>
            </a:xfrm>
            <a:prstGeom prst="rect">
              <a:avLst/>
            </a:prstGeom>
            <a:noFill/>
          </p:spPr>
          <p:txBody>
            <a:bodyPr wrap="none" anchor="ctr">
              <a:normAutofit fontScale="85000" lnSpcReduction="20000"/>
            </a:bodyPr>
            <a:lstStyle/>
            <a:p>
              <a:r>
                <a:rPr lang="en-US" altLang="zh-CN" sz="5335">
                  <a:solidFill>
                    <a:srgbClr val="31AB78"/>
                  </a:solidFill>
                  <a:cs typeface="+mn-ea"/>
                  <a:sym typeface="+mn-lt"/>
                </a:rPr>
                <a:t>01</a:t>
              </a:r>
            </a:p>
          </p:txBody>
        </p:sp>
        <p:sp>
          <p:nvSpPr>
            <p:cNvPr id="14" name="TextBox 6"/>
            <p:cNvSpPr txBox="1"/>
            <p:nvPr/>
          </p:nvSpPr>
          <p:spPr>
            <a:xfrm>
              <a:off x="11688" y="3989"/>
              <a:ext cx="1033" cy="1115"/>
            </a:xfrm>
            <a:prstGeom prst="rect">
              <a:avLst/>
            </a:prstGeom>
            <a:noFill/>
          </p:spPr>
          <p:txBody>
            <a:bodyPr wrap="none" anchor="ctr">
              <a:normAutofit fontScale="85000" lnSpcReduction="20000"/>
            </a:bodyPr>
            <a:lstStyle/>
            <a:p>
              <a:r>
                <a:rPr lang="en-US" altLang="zh-CN" sz="5335">
                  <a:solidFill>
                    <a:srgbClr val="31AB78"/>
                  </a:solidFill>
                  <a:cs typeface="+mn-ea"/>
                  <a:sym typeface="+mn-lt"/>
                </a:rPr>
                <a:t>02</a:t>
              </a:r>
            </a:p>
          </p:txBody>
        </p:sp>
        <p:sp>
          <p:nvSpPr>
            <p:cNvPr id="21" name="TextBox 6"/>
            <p:cNvSpPr txBox="1"/>
            <p:nvPr/>
          </p:nvSpPr>
          <p:spPr>
            <a:xfrm>
              <a:off x="11689" y="5654"/>
              <a:ext cx="1033" cy="1115"/>
            </a:xfrm>
            <a:prstGeom prst="rect">
              <a:avLst/>
            </a:prstGeom>
            <a:noFill/>
          </p:spPr>
          <p:txBody>
            <a:bodyPr wrap="none" anchor="ctr">
              <a:normAutofit fontScale="85000" lnSpcReduction="20000"/>
            </a:bodyPr>
            <a:lstStyle/>
            <a:p>
              <a:r>
                <a:rPr lang="en-US" altLang="zh-CN" sz="5335">
                  <a:solidFill>
                    <a:srgbClr val="31AB78"/>
                  </a:solidFill>
                  <a:cs typeface="+mn-ea"/>
                  <a:sym typeface="+mn-lt"/>
                </a:rPr>
                <a:t>03</a:t>
              </a:r>
            </a:p>
          </p:txBody>
        </p:sp>
        <p:grpSp>
          <p:nvGrpSpPr>
            <p:cNvPr id="3" name="组合 2"/>
            <p:cNvGrpSpPr/>
            <p:nvPr/>
          </p:nvGrpSpPr>
          <p:grpSpPr>
            <a:xfrm>
              <a:off x="12424" y="2568"/>
              <a:ext cx="4960" cy="1376"/>
              <a:chOff x="12087" y="2046"/>
              <a:chExt cx="4960" cy="1376"/>
            </a:xfrm>
          </p:grpSpPr>
          <p:sp>
            <p:nvSpPr>
              <p:cNvPr id="10" name="TextBox 8"/>
              <p:cNvSpPr txBox="1"/>
              <p:nvPr/>
            </p:nvSpPr>
            <p:spPr>
              <a:xfrm>
                <a:off x="12087" y="2046"/>
                <a:ext cx="4256" cy="557"/>
              </a:xfrm>
              <a:prstGeom prst="rect">
                <a:avLst/>
              </a:prstGeom>
              <a:noFill/>
            </p:spPr>
            <p:txBody>
              <a:bodyPr wrap="none" lIns="480000" tIns="0" rIns="0" bIns="0" anchor="b" anchorCtr="0">
                <a:noAutofit/>
              </a:bodyPr>
              <a:lstStyle/>
              <a:p>
                <a:pPr algn="l"/>
                <a:r>
                  <a:rPr lang="zh-CN" altLang="en-US" sz="2600" dirty="0">
                    <a:solidFill>
                      <a:schemeClr val="tx1">
                        <a:lumMod val="65000"/>
                        <a:lumOff val="35000"/>
                      </a:schemeClr>
                    </a:solidFill>
                    <a:cs typeface="+mn-ea"/>
                    <a:sym typeface="+mn-lt"/>
                  </a:rPr>
                  <a:t>标题文本预设</a:t>
                </a:r>
              </a:p>
            </p:txBody>
          </p:sp>
          <p:sp>
            <p:nvSpPr>
              <p:cNvPr id="11" name="TextBox 9"/>
              <p:cNvSpPr txBox="1"/>
              <p:nvPr>
                <p:custDataLst>
                  <p:tags r:id="rId5"/>
                </p:custDataLst>
              </p:nvPr>
            </p:nvSpPr>
            <p:spPr>
              <a:xfrm>
                <a:off x="12087" y="2604"/>
                <a:ext cx="4961" cy="819"/>
              </a:xfrm>
              <a:prstGeom prst="rect">
                <a:avLst/>
              </a:prstGeom>
            </p:spPr>
            <p:txBody>
              <a:bodyPr vert="horz" wrap="square" lIns="480000" tIns="0" rIns="0" bIns="0" anchor="ctr" anchorCtr="0">
                <a:normAutofit/>
              </a:bodyPr>
              <a:lstStyle/>
              <a:p>
                <a:pPr algn="l">
                  <a:lnSpc>
                    <a:spcPct val="120000"/>
                  </a:lnSpc>
                </a:pPr>
                <a:r>
                  <a:rPr lang="zh-CN" altLang="en-US" sz="1250" dirty="0">
                    <a:solidFill>
                      <a:schemeClr val="dk1">
                        <a:lumMod val="75000"/>
                        <a:lumOff val="25000"/>
                      </a:schemeClr>
                    </a:solidFill>
                    <a:cs typeface="+mn-ea"/>
                    <a:sym typeface="+mn-lt"/>
                  </a:rPr>
                  <a:t>此部分内容作为文字排版占位显示 </a:t>
                </a:r>
                <a:br>
                  <a:rPr lang="zh-CN" altLang="en-US" sz="1250" dirty="0">
                    <a:solidFill>
                      <a:schemeClr val="dk1">
                        <a:lumMod val="75000"/>
                        <a:lumOff val="25000"/>
                      </a:schemeClr>
                    </a:solidFill>
                    <a:cs typeface="+mn-ea"/>
                    <a:sym typeface="+mn-lt"/>
                  </a:rPr>
                </a:br>
                <a:endParaRPr lang="zh-CN" altLang="en-US" sz="1250" dirty="0">
                  <a:solidFill>
                    <a:schemeClr val="dk1">
                      <a:lumMod val="75000"/>
                      <a:lumOff val="25000"/>
                    </a:schemeClr>
                  </a:solidFill>
                  <a:cs typeface="+mn-ea"/>
                  <a:sym typeface="+mn-lt"/>
                </a:endParaRPr>
              </a:p>
            </p:txBody>
          </p:sp>
        </p:grpSp>
        <p:grpSp>
          <p:nvGrpSpPr>
            <p:cNvPr id="15" name="组合 14"/>
            <p:cNvGrpSpPr/>
            <p:nvPr/>
          </p:nvGrpSpPr>
          <p:grpSpPr>
            <a:xfrm>
              <a:off x="12425" y="4200"/>
              <a:ext cx="4960" cy="1376"/>
              <a:chOff x="12087" y="2046"/>
              <a:chExt cx="4960" cy="1376"/>
            </a:xfrm>
          </p:grpSpPr>
          <p:sp>
            <p:nvSpPr>
              <p:cNvPr id="17" name="TextBox 8"/>
              <p:cNvSpPr txBox="1"/>
              <p:nvPr/>
            </p:nvSpPr>
            <p:spPr>
              <a:xfrm>
                <a:off x="12087" y="2046"/>
                <a:ext cx="4256" cy="557"/>
              </a:xfrm>
              <a:prstGeom prst="rect">
                <a:avLst/>
              </a:prstGeom>
              <a:noFill/>
            </p:spPr>
            <p:txBody>
              <a:bodyPr wrap="none" lIns="480000" tIns="0" rIns="0" bIns="0" anchor="b" anchorCtr="0">
                <a:noAutofit/>
              </a:bodyPr>
              <a:lstStyle/>
              <a:p>
                <a:pPr algn="l"/>
                <a:r>
                  <a:rPr lang="zh-CN" altLang="en-US" sz="2600" dirty="0">
                    <a:solidFill>
                      <a:schemeClr val="tx1">
                        <a:lumMod val="65000"/>
                        <a:lumOff val="35000"/>
                      </a:schemeClr>
                    </a:solidFill>
                    <a:cs typeface="+mn-ea"/>
                    <a:sym typeface="+mn-lt"/>
                  </a:rPr>
                  <a:t>标题文本预设</a:t>
                </a:r>
              </a:p>
            </p:txBody>
          </p:sp>
          <p:sp>
            <p:nvSpPr>
              <p:cNvPr id="18" name="TextBox 9"/>
              <p:cNvSpPr txBox="1"/>
              <p:nvPr>
                <p:custDataLst>
                  <p:tags r:id="rId4"/>
                </p:custDataLst>
              </p:nvPr>
            </p:nvSpPr>
            <p:spPr>
              <a:xfrm>
                <a:off x="12087" y="2604"/>
                <a:ext cx="4961" cy="819"/>
              </a:xfrm>
              <a:prstGeom prst="rect">
                <a:avLst/>
              </a:prstGeom>
            </p:spPr>
            <p:txBody>
              <a:bodyPr vert="horz" wrap="square" lIns="480000" tIns="0" rIns="0" bIns="0" anchor="ctr" anchorCtr="0">
                <a:normAutofit/>
              </a:bodyPr>
              <a:lstStyle/>
              <a:p>
                <a:pPr algn="l">
                  <a:lnSpc>
                    <a:spcPct val="120000"/>
                  </a:lnSpc>
                </a:pPr>
                <a:r>
                  <a:rPr lang="zh-CN" altLang="en-US" sz="1250" dirty="0">
                    <a:solidFill>
                      <a:schemeClr val="dk1">
                        <a:lumMod val="75000"/>
                        <a:lumOff val="25000"/>
                      </a:schemeClr>
                    </a:solidFill>
                    <a:cs typeface="+mn-ea"/>
                    <a:sym typeface="+mn-lt"/>
                  </a:rPr>
                  <a:t>此部分内容作为文字排版占位显示 </a:t>
                </a:r>
                <a:br>
                  <a:rPr lang="zh-CN" altLang="en-US" sz="1250" dirty="0">
                    <a:solidFill>
                      <a:schemeClr val="dk1">
                        <a:lumMod val="75000"/>
                        <a:lumOff val="25000"/>
                      </a:schemeClr>
                    </a:solidFill>
                    <a:cs typeface="+mn-ea"/>
                    <a:sym typeface="+mn-lt"/>
                  </a:rPr>
                </a:br>
                <a:endParaRPr lang="zh-CN" altLang="en-US" sz="1250" dirty="0">
                  <a:solidFill>
                    <a:schemeClr val="dk1">
                      <a:lumMod val="75000"/>
                      <a:lumOff val="25000"/>
                    </a:schemeClr>
                  </a:solidFill>
                  <a:cs typeface="+mn-ea"/>
                  <a:sym typeface="+mn-lt"/>
                </a:endParaRPr>
              </a:p>
            </p:txBody>
          </p:sp>
        </p:grpSp>
        <p:grpSp>
          <p:nvGrpSpPr>
            <p:cNvPr id="22" name="组合 21"/>
            <p:cNvGrpSpPr/>
            <p:nvPr/>
          </p:nvGrpSpPr>
          <p:grpSpPr>
            <a:xfrm>
              <a:off x="12426" y="5832"/>
              <a:ext cx="4960" cy="1376"/>
              <a:chOff x="12087" y="2046"/>
              <a:chExt cx="4960" cy="1376"/>
            </a:xfrm>
          </p:grpSpPr>
          <p:sp>
            <p:nvSpPr>
              <p:cNvPr id="23" name="TextBox 8"/>
              <p:cNvSpPr txBox="1"/>
              <p:nvPr/>
            </p:nvSpPr>
            <p:spPr>
              <a:xfrm>
                <a:off x="12087" y="2046"/>
                <a:ext cx="4256" cy="557"/>
              </a:xfrm>
              <a:prstGeom prst="rect">
                <a:avLst/>
              </a:prstGeom>
              <a:noFill/>
            </p:spPr>
            <p:txBody>
              <a:bodyPr wrap="none" lIns="480000" tIns="0" rIns="0" bIns="0" anchor="b" anchorCtr="0">
                <a:noAutofit/>
              </a:bodyPr>
              <a:lstStyle/>
              <a:p>
                <a:pPr algn="l"/>
                <a:r>
                  <a:rPr lang="zh-CN" altLang="en-US" sz="2600" dirty="0">
                    <a:solidFill>
                      <a:schemeClr val="tx1">
                        <a:lumMod val="65000"/>
                        <a:lumOff val="35000"/>
                      </a:schemeClr>
                    </a:solidFill>
                    <a:cs typeface="+mn-ea"/>
                    <a:sym typeface="+mn-lt"/>
                  </a:rPr>
                  <a:t>标题文本预设</a:t>
                </a:r>
              </a:p>
            </p:txBody>
          </p:sp>
          <p:sp>
            <p:nvSpPr>
              <p:cNvPr id="34" name="TextBox 9"/>
              <p:cNvSpPr txBox="1"/>
              <p:nvPr>
                <p:custDataLst>
                  <p:tags r:id="rId3"/>
                </p:custDataLst>
              </p:nvPr>
            </p:nvSpPr>
            <p:spPr>
              <a:xfrm>
                <a:off x="12087" y="2604"/>
                <a:ext cx="4961" cy="819"/>
              </a:xfrm>
              <a:prstGeom prst="rect">
                <a:avLst/>
              </a:prstGeom>
            </p:spPr>
            <p:txBody>
              <a:bodyPr vert="horz" wrap="square" lIns="480000" tIns="0" rIns="0" bIns="0" anchor="ctr" anchorCtr="0">
                <a:normAutofit/>
              </a:bodyPr>
              <a:lstStyle/>
              <a:p>
                <a:pPr algn="l">
                  <a:lnSpc>
                    <a:spcPct val="120000"/>
                  </a:lnSpc>
                </a:pPr>
                <a:r>
                  <a:rPr lang="zh-CN" altLang="en-US" sz="1250" dirty="0">
                    <a:solidFill>
                      <a:schemeClr val="dk1">
                        <a:lumMod val="75000"/>
                        <a:lumOff val="25000"/>
                      </a:schemeClr>
                    </a:solidFill>
                    <a:cs typeface="+mn-ea"/>
                    <a:sym typeface="+mn-lt"/>
                  </a:rPr>
                  <a:t>此部分内容作为文字排版占位显示 </a:t>
                </a:r>
                <a:br>
                  <a:rPr lang="zh-CN" altLang="en-US" sz="1250" dirty="0">
                    <a:solidFill>
                      <a:schemeClr val="dk1">
                        <a:lumMod val="75000"/>
                        <a:lumOff val="25000"/>
                      </a:schemeClr>
                    </a:solidFill>
                    <a:cs typeface="+mn-ea"/>
                    <a:sym typeface="+mn-lt"/>
                  </a:rPr>
                </a:br>
                <a:endParaRPr lang="zh-CN" altLang="en-US" sz="1250" dirty="0">
                  <a:solidFill>
                    <a:schemeClr val="dk1">
                      <a:lumMod val="75000"/>
                      <a:lumOff val="25000"/>
                    </a:schemeClr>
                  </a:solidFill>
                  <a:cs typeface="+mn-ea"/>
                  <a:sym typeface="+mn-lt"/>
                </a:endParaRPr>
              </a:p>
            </p:txBody>
          </p:sp>
        </p:grpSp>
        <p:pic>
          <p:nvPicPr>
            <p:cNvPr id="5" name="图片 4" descr="51miz-E1088173-C6316FA0"/>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10719" y="2482"/>
              <a:ext cx="796" cy="999"/>
            </a:xfrm>
            <a:prstGeom prst="rect">
              <a:avLst/>
            </a:prstGeom>
          </p:spPr>
        </p:pic>
        <p:sp>
          <p:nvSpPr>
            <p:cNvPr id="6" name="椭圆 5"/>
            <p:cNvSpPr/>
            <p:nvPr/>
          </p:nvSpPr>
          <p:spPr>
            <a:xfrm>
              <a:off x="10552" y="2454"/>
              <a:ext cx="1045" cy="1045"/>
            </a:xfrm>
            <a:prstGeom prst="ellipse">
              <a:avLst/>
            </a:prstGeom>
            <a:noFill/>
            <a:ln>
              <a:solidFill>
                <a:srgbClr val="31AB7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10552" y="4066"/>
              <a:ext cx="1045" cy="1045"/>
            </a:xfrm>
            <a:prstGeom prst="ellipse">
              <a:avLst/>
            </a:prstGeom>
            <a:noFill/>
            <a:ln>
              <a:solidFill>
                <a:srgbClr val="31AB7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10552" y="5678"/>
              <a:ext cx="1045" cy="1045"/>
            </a:xfrm>
            <a:prstGeom prst="ellipse">
              <a:avLst/>
            </a:prstGeom>
            <a:noFill/>
            <a:ln>
              <a:solidFill>
                <a:srgbClr val="31AB7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10552" y="7426"/>
              <a:ext cx="1045" cy="1045"/>
            </a:xfrm>
            <a:prstGeom prst="ellipse">
              <a:avLst/>
            </a:prstGeom>
            <a:noFill/>
            <a:ln>
              <a:solidFill>
                <a:srgbClr val="31AB7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descr="51miz-E1088173-C6316FA0"/>
            <p:cNvPicPr>
              <a:picLocks noChangeAspect="1"/>
            </p:cNvPicPr>
            <p:nvPr/>
          </p:nvPicPr>
          <p:blipFill>
            <a:blip r:embed="rId11" cstate="screen">
              <a:extLst>
                <a:ext uri="{28A0092B-C50C-407E-A947-70E740481C1C}">
                  <a14:useLocalDpi xmlns:a14="http://schemas.microsoft.com/office/drawing/2010/main"/>
                </a:ext>
              </a:extLst>
            </a:blip>
            <a:srcRect b="-10140"/>
            <a:stretch>
              <a:fillRect/>
            </a:stretch>
          </p:blipFill>
          <p:spPr>
            <a:xfrm>
              <a:off x="10545" y="4029"/>
              <a:ext cx="1045" cy="999"/>
            </a:xfrm>
            <a:prstGeom prst="rect">
              <a:avLst/>
            </a:prstGeom>
          </p:spPr>
        </p:pic>
        <p:pic>
          <p:nvPicPr>
            <p:cNvPr id="20" name="图片 19" descr="51miz-E1088173-C6316FA0"/>
            <p:cNvPicPr>
              <a:picLocks noChangeAspect="1"/>
            </p:cNvPicPr>
            <p:nvPr/>
          </p:nvPicPr>
          <p:blipFill>
            <a:blip r:embed="rId12" cstate="screen">
              <a:extLst>
                <a:ext uri="{28A0092B-C50C-407E-A947-70E740481C1C}">
                  <a14:useLocalDpi xmlns:a14="http://schemas.microsoft.com/office/drawing/2010/main"/>
                </a:ext>
              </a:extLst>
            </a:blip>
            <a:srcRect t="-31278"/>
            <a:stretch>
              <a:fillRect/>
            </a:stretch>
          </p:blipFill>
          <p:spPr>
            <a:xfrm>
              <a:off x="10507" y="5569"/>
              <a:ext cx="1257" cy="1108"/>
            </a:xfrm>
            <a:prstGeom prst="rect">
              <a:avLst/>
            </a:prstGeom>
          </p:spPr>
        </p:pic>
        <p:grpSp>
          <p:nvGrpSpPr>
            <p:cNvPr id="30" name="组合 29"/>
            <p:cNvGrpSpPr/>
            <p:nvPr/>
          </p:nvGrpSpPr>
          <p:grpSpPr>
            <a:xfrm>
              <a:off x="10436" y="7464"/>
              <a:ext cx="6952" cy="1498"/>
              <a:chOff x="10436" y="7377"/>
              <a:chExt cx="6952" cy="1499"/>
            </a:xfrm>
          </p:grpSpPr>
          <p:sp>
            <p:nvSpPr>
              <p:cNvPr id="36" name="TextBox 6"/>
              <p:cNvSpPr txBox="1"/>
              <p:nvPr/>
            </p:nvSpPr>
            <p:spPr>
              <a:xfrm>
                <a:off x="11690" y="7387"/>
                <a:ext cx="1033" cy="1115"/>
              </a:xfrm>
              <a:prstGeom prst="rect">
                <a:avLst/>
              </a:prstGeom>
              <a:noFill/>
            </p:spPr>
            <p:txBody>
              <a:bodyPr wrap="none" anchor="ctr">
                <a:normAutofit fontScale="85000" lnSpcReduction="20000"/>
              </a:bodyPr>
              <a:lstStyle/>
              <a:p>
                <a:r>
                  <a:rPr lang="en-US" altLang="zh-CN" sz="5335">
                    <a:solidFill>
                      <a:srgbClr val="31AB78"/>
                    </a:solidFill>
                    <a:cs typeface="+mn-ea"/>
                    <a:sym typeface="+mn-lt"/>
                  </a:rPr>
                  <a:t>04</a:t>
                </a:r>
              </a:p>
            </p:txBody>
          </p:sp>
          <p:grpSp>
            <p:nvGrpSpPr>
              <p:cNvPr id="38" name="组合 37"/>
              <p:cNvGrpSpPr/>
              <p:nvPr/>
            </p:nvGrpSpPr>
            <p:grpSpPr>
              <a:xfrm>
                <a:off x="12427" y="7499"/>
                <a:ext cx="4961" cy="1377"/>
                <a:chOff x="12087" y="2288"/>
                <a:chExt cx="4961" cy="1377"/>
              </a:xfrm>
            </p:grpSpPr>
            <p:sp>
              <p:nvSpPr>
                <p:cNvPr id="39" name="TextBox 8"/>
                <p:cNvSpPr txBox="1"/>
                <p:nvPr/>
              </p:nvSpPr>
              <p:spPr>
                <a:xfrm>
                  <a:off x="12087" y="2288"/>
                  <a:ext cx="4256" cy="557"/>
                </a:xfrm>
                <a:prstGeom prst="rect">
                  <a:avLst/>
                </a:prstGeom>
                <a:noFill/>
              </p:spPr>
              <p:txBody>
                <a:bodyPr wrap="none" lIns="480000" tIns="0" rIns="0" bIns="0" anchor="b" anchorCtr="0">
                  <a:noAutofit/>
                </a:bodyPr>
                <a:lstStyle/>
                <a:p>
                  <a:pPr algn="l"/>
                  <a:r>
                    <a:rPr lang="zh-CN" altLang="en-US" sz="2600" dirty="0">
                      <a:solidFill>
                        <a:schemeClr val="tx1">
                          <a:lumMod val="65000"/>
                          <a:lumOff val="35000"/>
                        </a:schemeClr>
                      </a:solidFill>
                      <a:cs typeface="+mn-ea"/>
                      <a:sym typeface="+mn-lt"/>
                    </a:rPr>
                    <a:t>标题文本预设</a:t>
                  </a:r>
                </a:p>
              </p:txBody>
            </p:sp>
            <p:sp>
              <p:nvSpPr>
                <p:cNvPr id="40" name="TextBox 9"/>
                <p:cNvSpPr txBox="1"/>
                <p:nvPr>
                  <p:custDataLst>
                    <p:tags r:id="rId2"/>
                  </p:custDataLst>
                </p:nvPr>
              </p:nvSpPr>
              <p:spPr>
                <a:xfrm>
                  <a:off x="12087" y="2846"/>
                  <a:ext cx="4961" cy="819"/>
                </a:xfrm>
                <a:prstGeom prst="rect">
                  <a:avLst/>
                </a:prstGeom>
              </p:spPr>
              <p:txBody>
                <a:bodyPr vert="horz" wrap="square" lIns="480000" tIns="0" rIns="0" bIns="0" anchor="ctr" anchorCtr="0">
                  <a:normAutofit/>
                </a:bodyPr>
                <a:lstStyle/>
                <a:p>
                  <a:pPr algn="l">
                    <a:lnSpc>
                      <a:spcPct val="120000"/>
                    </a:lnSpc>
                  </a:pPr>
                  <a:r>
                    <a:rPr lang="zh-CN" altLang="en-US" sz="1250" dirty="0">
                      <a:solidFill>
                        <a:schemeClr val="dk1">
                          <a:lumMod val="75000"/>
                          <a:lumOff val="25000"/>
                        </a:schemeClr>
                      </a:solidFill>
                      <a:cs typeface="+mn-ea"/>
                      <a:sym typeface="+mn-lt"/>
                    </a:rPr>
                    <a:t>此部分内容作为文字排版占位显示 </a:t>
                  </a:r>
                  <a:br>
                    <a:rPr lang="zh-CN" altLang="en-US" sz="1250" dirty="0">
                      <a:solidFill>
                        <a:schemeClr val="dk1">
                          <a:lumMod val="75000"/>
                          <a:lumOff val="25000"/>
                        </a:schemeClr>
                      </a:solidFill>
                      <a:cs typeface="+mn-ea"/>
                      <a:sym typeface="+mn-lt"/>
                    </a:rPr>
                  </a:br>
                  <a:endParaRPr lang="zh-CN" altLang="en-US" sz="1250" dirty="0">
                    <a:solidFill>
                      <a:schemeClr val="dk1">
                        <a:lumMod val="75000"/>
                        <a:lumOff val="25000"/>
                      </a:schemeClr>
                    </a:solidFill>
                    <a:cs typeface="+mn-ea"/>
                    <a:sym typeface="+mn-lt"/>
                  </a:endParaRPr>
                </a:p>
              </p:txBody>
            </p:sp>
          </p:grpSp>
          <p:pic>
            <p:nvPicPr>
              <p:cNvPr id="26" name="图片 25" descr="51miz-E1088173-C6316FA0"/>
              <p:cNvPicPr>
                <a:picLocks noChangeAspect="1"/>
              </p:cNvPicPr>
              <p:nvPr/>
            </p:nvPicPr>
            <p:blipFill>
              <a:blip r:embed="rId13" cstate="screen">
                <a:extLst>
                  <a:ext uri="{28A0092B-C50C-407E-A947-70E740481C1C}">
                    <a14:useLocalDpi xmlns:a14="http://schemas.microsoft.com/office/drawing/2010/main"/>
                  </a:ext>
                </a:extLst>
              </a:blip>
              <a:srcRect r="-23258"/>
              <a:stretch>
                <a:fillRect/>
              </a:stretch>
            </p:blipFill>
            <p:spPr>
              <a:xfrm>
                <a:off x="10436" y="7377"/>
                <a:ext cx="1272" cy="1135"/>
              </a:xfrm>
              <a:prstGeom prst="rect">
                <a:avLst/>
              </a:prstGeom>
            </p:spPr>
          </p:pic>
        </p:grpSp>
      </p:grpSp>
      <p:sp>
        <p:nvSpPr>
          <p:cNvPr id="4" name="文本框 3"/>
          <p:cNvSpPr txBox="1"/>
          <p:nvPr/>
        </p:nvSpPr>
        <p:spPr>
          <a:xfrm>
            <a:off x="8353887" y="559293"/>
            <a:ext cx="2068497" cy="261610"/>
          </a:xfrm>
          <a:prstGeom prst="rect">
            <a:avLst/>
          </a:prstGeom>
          <a:noFill/>
        </p:spPr>
        <p:txBody>
          <a:bodyPr wrap="square" rtlCol="0">
            <a:spAutoFit/>
          </a:bodyPr>
          <a:lstStyle/>
          <a:p>
            <a:r>
              <a:rPr lang="en-US" altLang="zh-CN" sz="1100" smtClean="0">
                <a:solidFill>
                  <a:srgbClr val="FEFFFE"/>
                </a:solidFill>
              </a:rPr>
              <a:t>https://www.PPT818.com/</a:t>
            </a:r>
            <a:endParaRPr lang="zh-CN" altLang="en-US" sz="1100" dirty="0">
              <a:solidFill>
                <a:srgbClr val="FEFFF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ppt_w</p:attrName>
                                        </p:attrNameLst>
                                      </p:cBhvr>
                                      <p:tavLst>
                                        <p:tav tm="0">
                                          <p:val>
                                            <p:fltVal val="0"/>
                                          </p:val>
                                        </p:tav>
                                        <p:tav tm="100000">
                                          <p:val>
                                            <p:strVal val="#ppt_w"/>
                                          </p:val>
                                        </p:tav>
                                      </p:tavLst>
                                    </p:anim>
                                    <p:anim calcmode="lin" valueType="num">
                                      <p:cBhvr>
                                        <p:cTn id="14" dur="1000" fill="hold"/>
                                        <p:tgtEl>
                                          <p:spTgt spid="29"/>
                                        </p:tgtEl>
                                        <p:attrNameLst>
                                          <p:attrName>ppt_h</p:attrName>
                                        </p:attrNameLst>
                                      </p:cBhvr>
                                      <p:tavLst>
                                        <p:tav tm="0">
                                          <p:val>
                                            <p:fltVal val="0"/>
                                          </p:val>
                                        </p:tav>
                                        <p:tav tm="100000">
                                          <p:val>
                                            <p:strVal val="#ppt_h"/>
                                          </p:val>
                                        </p:tav>
                                      </p:tavLst>
                                    </p:anim>
                                    <p:anim calcmode="lin" valueType="num">
                                      <p:cBhvr>
                                        <p:cTn id="15" dur="1000" fill="hold"/>
                                        <p:tgtEl>
                                          <p:spTgt spid="29"/>
                                        </p:tgtEl>
                                        <p:attrNameLst>
                                          <p:attrName>style.rotation</p:attrName>
                                        </p:attrNameLst>
                                      </p:cBhvr>
                                      <p:tavLst>
                                        <p:tav tm="0">
                                          <p:val>
                                            <p:fltVal val="90"/>
                                          </p:val>
                                        </p:tav>
                                        <p:tav tm="100000">
                                          <p:val>
                                            <p:fltVal val="0"/>
                                          </p:val>
                                        </p:tav>
                                      </p:tavLst>
                                    </p:anim>
                                    <p:animEffect transition="in" filter="fade">
                                      <p:cBhvr>
                                        <p:cTn id="16" dur="1000"/>
                                        <p:tgtEl>
                                          <p:spTgt spid="29"/>
                                        </p:tgtEl>
                                      </p:cBhvr>
                                    </p:animEffect>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
                                          </p:val>
                                        </p:tav>
                                        <p:tav tm="100000">
                                          <p:val>
                                            <p:strVal val="#ppt_w"/>
                                          </p:val>
                                        </p:tav>
                                      </p:tavLst>
                                    </p:anim>
                                    <p:anim calcmode="lin" valueType="num">
                                      <p:cBhvr>
                                        <p:cTn id="26" dur="1000" fill="hold"/>
                                        <p:tgtEl>
                                          <p:spTgt spid="24"/>
                                        </p:tgtEl>
                                        <p:attrNameLst>
                                          <p:attrName>ppt_h</p:attrName>
                                        </p:attrNameLst>
                                      </p:cBhvr>
                                      <p:tavLst>
                                        <p:tav tm="0">
                                          <p:val>
                                            <p:fltVal val="0"/>
                                          </p:val>
                                        </p:tav>
                                        <p:tav tm="100000">
                                          <p:val>
                                            <p:strVal val="#ppt_h"/>
                                          </p:val>
                                        </p:tav>
                                      </p:tavLst>
                                    </p:anim>
                                    <p:anim calcmode="lin" valueType="num">
                                      <p:cBhvr>
                                        <p:cTn id="27" dur="1000" fill="hold"/>
                                        <p:tgtEl>
                                          <p:spTgt spid="24"/>
                                        </p:tgtEl>
                                        <p:attrNameLst>
                                          <p:attrName>style.rotation</p:attrName>
                                        </p:attrNameLst>
                                      </p:cBhvr>
                                      <p:tavLst>
                                        <p:tav tm="0">
                                          <p:val>
                                            <p:fltVal val="90"/>
                                          </p:val>
                                        </p:tav>
                                        <p:tav tm="100000">
                                          <p:val>
                                            <p:fltVal val="0"/>
                                          </p:val>
                                        </p:tav>
                                      </p:tavLst>
                                    </p:anim>
                                    <p:animEffect transition="in" filter="fade">
                                      <p:cBhvr>
                                        <p:cTn id="28" dur="1000"/>
                                        <p:tgtEl>
                                          <p:spTgt spid="2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fltVal val="0"/>
                                          </p:val>
                                        </p:tav>
                                        <p:tav tm="100000">
                                          <p:val>
                                            <p:strVal val="#ppt_w"/>
                                          </p:val>
                                        </p:tav>
                                      </p:tavLst>
                                    </p:anim>
                                    <p:anim calcmode="lin" valueType="num">
                                      <p:cBhvr>
                                        <p:cTn id="32" dur="1000" fill="hold"/>
                                        <p:tgtEl>
                                          <p:spTgt spid="25"/>
                                        </p:tgtEl>
                                        <p:attrNameLst>
                                          <p:attrName>ppt_h</p:attrName>
                                        </p:attrNameLst>
                                      </p:cBhvr>
                                      <p:tavLst>
                                        <p:tav tm="0">
                                          <p:val>
                                            <p:fltVal val="0"/>
                                          </p:val>
                                        </p:tav>
                                        <p:tav tm="100000">
                                          <p:val>
                                            <p:strVal val="#ppt_h"/>
                                          </p:val>
                                        </p:tav>
                                      </p:tavLst>
                                    </p:anim>
                                    <p:anim calcmode="lin" valueType="num">
                                      <p:cBhvr>
                                        <p:cTn id="33" dur="1000" fill="hold"/>
                                        <p:tgtEl>
                                          <p:spTgt spid="25"/>
                                        </p:tgtEl>
                                        <p:attrNameLst>
                                          <p:attrName>style.rotation</p:attrName>
                                        </p:attrNameLst>
                                      </p:cBhvr>
                                      <p:tavLst>
                                        <p:tav tm="0">
                                          <p:val>
                                            <p:fltVal val="90"/>
                                          </p:val>
                                        </p:tav>
                                        <p:tav tm="100000">
                                          <p:val>
                                            <p:fltVal val="0"/>
                                          </p:val>
                                        </p:tav>
                                      </p:tavLst>
                                    </p:anim>
                                    <p:animEffect transition="in" filter="fade">
                                      <p:cBhvr>
                                        <p:cTn id="34" dur="1000"/>
                                        <p:tgtEl>
                                          <p:spTgt spid="25"/>
                                        </p:tgtEl>
                                      </p:cBhvr>
                                    </p:animEffect>
                                  </p:childTnLst>
                                </p:cTn>
                              </p:par>
                              <p:par>
                                <p:cTn id="35" presetID="3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24" grpId="0"/>
      <p:bldP spid="24" grpId="1"/>
      <p:bldP spid="25" grpId="0"/>
      <p:bldP spid="2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5"/>
          <p:cNvSpPr/>
          <p:nvPr/>
        </p:nvSpPr>
        <p:spPr>
          <a:xfrm>
            <a:off x="6181725" y="1517651"/>
            <a:ext cx="5286990" cy="4778374"/>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4" name="Chart 15"/>
          <p:cNvGraphicFramePr/>
          <p:nvPr/>
        </p:nvGraphicFramePr>
        <p:xfrm>
          <a:off x="6593806" y="1909459"/>
          <a:ext cx="4462829" cy="4191769"/>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组合 7"/>
          <p:cNvGrpSpPr/>
          <p:nvPr/>
        </p:nvGrpSpPr>
        <p:grpSpPr>
          <a:xfrm>
            <a:off x="859200" y="3883980"/>
            <a:ext cx="819346" cy="819346"/>
            <a:chOff x="583585" y="4091168"/>
            <a:chExt cx="665412" cy="665412"/>
          </a:xfrm>
        </p:grpSpPr>
        <p:sp>
          <p:nvSpPr>
            <p:cNvPr id="5" name="弧形 4"/>
            <p:cNvSpPr/>
            <p:nvPr/>
          </p:nvSpPr>
          <p:spPr>
            <a:xfrm>
              <a:off x="583585" y="4091168"/>
              <a:ext cx="665412" cy="665412"/>
            </a:xfrm>
            <a:prstGeom prst="arc">
              <a:avLst>
                <a:gd name="adj1" fmla="val 2870499"/>
                <a:gd name="adj2" fmla="val 2659076"/>
              </a:avLst>
            </a:prstGeom>
            <a:ln w="381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sp>
          <p:nvSpPr>
            <p:cNvPr id="7" name="文本框 6"/>
            <p:cNvSpPr txBox="1"/>
            <p:nvPr/>
          </p:nvSpPr>
          <p:spPr>
            <a:xfrm>
              <a:off x="602521" y="4267963"/>
              <a:ext cx="627542" cy="294633"/>
            </a:xfrm>
            <a:prstGeom prst="rect">
              <a:avLst/>
            </a:prstGeom>
            <a:noFill/>
          </p:spPr>
          <p:txBody>
            <a:bodyPr wrap="square" anchor="ctr">
              <a:spAutoFit/>
            </a:bodyPr>
            <a:lstStyle/>
            <a:p>
              <a:pPr algn="ctr">
                <a:lnSpc>
                  <a:spcPct val="120000"/>
                </a:lnSpc>
              </a:pPr>
              <a:r>
                <a:rPr lang="en-US" altLang="zh-CN" sz="1600" b="1" dirty="0">
                  <a:solidFill>
                    <a:schemeClr val="accent1"/>
                  </a:solidFill>
                  <a:cs typeface="+mn-ea"/>
                  <a:sym typeface="+mn-lt"/>
                </a:rPr>
                <a:t>50%</a:t>
              </a:r>
            </a:p>
          </p:txBody>
        </p:sp>
        <p:sp>
          <p:nvSpPr>
            <p:cNvPr id="13" name="弧形 12"/>
            <p:cNvSpPr/>
            <p:nvPr/>
          </p:nvSpPr>
          <p:spPr>
            <a:xfrm>
              <a:off x="583585" y="4091168"/>
              <a:ext cx="665412" cy="665412"/>
            </a:xfrm>
            <a:prstGeom prst="arc">
              <a:avLst>
                <a:gd name="adj1" fmla="val 13039727"/>
                <a:gd name="adj2" fmla="val 2659076"/>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grpSp>
      <p:sp>
        <p:nvSpPr>
          <p:cNvPr id="14" name="文本框 13"/>
          <p:cNvSpPr txBox="1"/>
          <p:nvPr/>
        </p:nvSpPr>
        <p:spPr>
          <a:xfrm>
            <a:off x="8075106" y="1302599"/>
            <a:ext cx="1500228" cy="391808"/>
          </a:xfrm>
          <a:prstGeom prst="roundRect">
            <a:avLst>
              <a:gd name="adj" fmla="val 50000"/>
            </a:avLst>
          </a:prstGeom>
          <a:solidFill>
            <a:schemeClr val="accent2"/>
          </a:solidFill>
        </p:spPr>
        <p:txBody>
          <a:bodyPr wrap="square" anchor="ctr">
            <a:noAutofit/>
          </a:bodyPr>
          <a:lstStyle/>
          <a:p>
            <a:pPr algn="ctr"/>
            <a:r>
              <a:rPr lang="zh-CN" altLang="en-US" sz="1400" b="1" dirty="0">
                <a:solidFill>
                  <a:schemeClr val="bg1"/>
                </a:solidFill>
                <a:cs typeface="+mn-ea"/>
                <a:sym typeface="+mn-lt"/>
              </a:rPr>
              <a:t>单击输入标题</a:t>
            </a:r>
            <a:endParaRPr lang="en-US" altLang="zh-CN" sz="1400" b="1" dirty="0">
              <a:solidFill>
                <a:schemeClr val="bg1"/>
              </a:solidFill>
              <a:cs typeface="+mn-ea"/>
              <a:sym typeface="+mn-lt"/>
            </a:endParaRPr>
          </a:p>
        </p:txBody>
      </p:sp>
      <p:grpSp>
        <p:nvGrpSpPr>
          <p:cNvPr id="15" name="组合 14"/>
          <p:cNvGrpSpPr/>
          <p:nvPr/>
        </p:nvGrpSpPr>
        <p:grpSpPr>
          <a:xfrm>
            <a:off x="859200" y="5331780"/>
            <a:ext cx="819346" cy="819346"/>
            <a:chOff x="583585" y="4091168"/>
            <a:chExt cx="665412" cy="665412"/>
          </a:xfrm>
        </p:grpSpPr>
        <p:sp>
          <p:nvSpPr>
            <p:cNvPr id="20" name="弧形 19"/>
            <p:cNvSpPr/>
            <p:nvPr/>
          </p:nvSpPr>
          <p:spPr>
            <a:xfrm>
              <a:off x="583585" y="4091168"/>
              <a:ext cx="665412" cy="665412"/>
            </a:xfrm>
            <a:prstGeom prst="arc">
              <a:avLst>
                <a:gd name="adj1" fmla="val 2870499"/>
                <a:gd name="adj2" fmla="val 2659076"/>
              </a:avLst>
            </a:prstGeom>
            <a:ln w="381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sp>
          <p:nvSpPr>
            <p:cNvPr id="21" name="文本框 20"/>
            <p:cNvSpPr txBox="1"/>
            <p:nvPr/>
          </p:nvSpPr>
          <p:spPr>
            <a:xfrm>
              <a:off x="602521" y="4267963"/>
              <a:ext cx="627542" cy="294633"/>
            </a:xfrm>
            <a:prstGeom prst="rect">
              <a:avLst/>
            </a:prstGeom>
            <a:noFill/>
          </p:spPr>
          <p:txBody>
            <a:bodyPr wrap="square" anchor="ctr">
              <a:spAutoFit/>
            </a:bodyPr>
            <a:lstStyle/>
            <a:p>
              <a:pPr algn="ctr">
                <a:lnSpc>
                  <a:spcPct val="120000"/>
                </a:lnSpc>
              </a:pPr>
              <a:r>
                <a:rPr lang="en-US" altLang="zh-CN" sz="1600" b="1" dirty="0">
                  <a:solidFill>
                    <a:schemeClr val="accent4"/>
                  </a:solidFill>
                  <a:cs typeface="+mn-ea"/>
                  <a:sym typeface="+mn-lt"/>
                </a:rPr>
                <a:t>25%</a:t>
              </a:r>
            </a:p>
          </p:txBody>
        </p:sp>
        <p:sp>
          <p:nvSpPr>
            <p:cNvPr id="26" name="弧形 25"/>
            <p:cNvSpPr/>
            <p:nvPr/>
          </p:nvSpPr>
          <p:spPr>
            <a:xfrm>
              <a:off x="583585" y="4091168"/>
              <a:ext cx="665412" cy="665412"/>
            </a:xfrm>
            <a:prstGeom prst="arc">
              <a:avLst>
                <a:gd name="adj1" fmla="val 16249186"/>
                <a:gd name="adj2" fmla="val 169601"/>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grpSp>
      <p:sp>
        <p:nvSpPr>
          <p:cNvPr id="27" name="文本框 26"/>
          <p:cNvSpPr txBox="1"/>
          <p:nvPr/>
        </p:nvSpPr>
        <p:spPr>
          <a:xfrm>
            <a:off x="1927784" y="3980717"/>
            <a:ext cx="2122029" cy="371705"/>
          </a:xfrm>
          <a:prstGeom prst="rect">
            <a:avLst/>
          </a:prstGeom>
          <a:noFill/>
        </p:spPr>
        <p:txBody>
          <a:bodyPr wrap="square">
            <a:spAutoFit/>
          </a:bodyPr>
          <a:lstStyle/>
          <a:p>
            <a:pPr algn="just">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28" name="文本框 27"/>
          <p:cNvSpPr txBox="1"/>
          <p:nvPr/>
        </p:nvSpPr>
        <p:spPr>
          <a:xfrm>
            <a:off x="1927784" y="3768522"/>
            <a:ext cx="2122029" cy="300082"/>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33" name="文本框 32"/>
          <p:cNvSpPr txBox="1"/>
          <p:nvPr/>
        </p:nvSpPr>
        <p:spPr>
          <a:xfrm>
            <a:off x="1927784" y="4281568"/>
            <a:ext cx="4004703" cy="548548"/>
          </a:xfrm>
          <a:prstGeom prst="rect">
            <a:avLst/>
          </a:prstGeom>
          <a:noFill/>
        </p:spPr>
        <p:txBody>
          <a:bodyPr wrap="square">
            <a:spAutoFit/>
          </a:bodyPr>
          <a:lstStyle/>
          <a:p>
            <a:pPr algn="just">
              <a:lnSpc>
                <a:spcPct val="150000"/>
              </a:lnSpc>
            </a:pPr>
            <a:r>
              <a:rPr lang="zh-CN" altLang="en-US" sz="1050" dirty="0">
                <a:solidFill>
                  <a:schemeClr val="tx1">
                    <a:lumMod val="50000"/>
                    <a:lumOff val="50000"/>
                  </a:schemeClr>
                </a:solidFill>
                <a:cs typeface="+mn-ea"/>
                <a:sym typeface="+mn-lt"/>
              </a:rPr>
              <a:t>点此输入内容或者复制您的内容在这里通过复制</a:t>
            </a:r>
            <a:endParaRPr lang="en-US" altLang="zh-CN" sz="1050" dirty="0">
              <a:solidFill>
                <a:schemeClr val="tx1">
                  <a:lumMod val="50000"/>
                  <a:lumOff val="50000"/>
                </a:schemeClr>
              </a:solidFill>
              <a:cs typeface="+mn-ea"/>
              <a:sym typeface="+mn-lt"/>
            </a:endParaRPr>
          </a:p>
          <a:p>
            <a:pPr algn="just">
              <a:lnSpc>
                <a:spcPct val="150000"/>
              </a:lnSpc>
            </a:pPr>
            <a:r>
              <a:rPr lang="zh-CN" altLang="en-US" sz="1050" dirty="0">
                <a:solidFill>
                  <a:schemeClr val="tx1">
                    <a:lumMod val="50000"/>
                    <a:lumOff val="50000"/>
                  </a:schemeClr>
                </a:solidFill>
                <a:cs typeface="+mn-ea"/>
                <a:sym typeface="+mn-lt"/>
              </a:rPr>
              <a:t>点此输入内容或者复制您的内容在这里通过复制</a:t>
            </a:r>
            <a:endParaRPr lang="en-US" altLang="zh-CN" sz="1050" dirty="0">
              <a:solidFill>
                <a:schemeClr val="tx1">
                  <a:lumMod val="50000"/>
                  <a:lumOff val="50000"/>
                </a:schemeClr>
              </a:solidFill>
              <a:cs typeface="+mn-ea"/>
              <a:sym typeface="+mn-lt"/>
            </a:endParaRPr>
          </a:p>
        </p:txBody>
      </p:sp>
      <p:sp>
        <p:nvSpPr>
          <p:cNvPr id="34" name="文本框 33"/>
          <p:cNvSpPr txBox="1"/>
          <p:nvPr/>
        </p:nvSpPr>
        <p:spPr>
          <a:xfrm>
            <a:off x="1927784" y="5428517"/>
            <a:ext cx="2122029" cy="371705"/>
          </a:xfrm>
          <a:prstGeom prst="rect">
            <a:avLst/>
          </a:prstGeom>
          <a:noFill/>
        </p:spPr>
        <p:txBody>
          <a:bodyPr wrap="square">
            <a:spAutoFit/>
          </a:bodyPr>
          <a:lstStyle/>
          <a:p>
            <a:pPr algn="just">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39" name="文本框 38"/>
          <p:cNvSpPr txBox="1"/>
          <p:nvPr/>
        </p:nvSpPr>
        <p:spPr>
          <a:xfrm>
            <a:off x="1927784" y="5216322"/>
            <a:ext cx="2122029" cy="300082"/>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40" name="文本框 39"/>
          <p:cNvSpPr txBox="1"/>
          <p:nvPr/>
        </p:nvSpPr>
        <p:spPr>
          <a:xfrm>
            <a:off x="1927784" y="5729368"/>
            <a:ext cx="4004703" cy="548548"/>
          </a:xfrm>
          <a:prstGeom prst="rect">
            <a:avLst/>
          </a:prstGeom>
          <a:noFill/>
        </p:spPr>
        <p:txBody>
          <a:bodyPr wrap="square">
            <a:spAutoFit/>
          </a:bodyPr>
          <a:lstStyle/>
          <a:p>
            <a:pPr algn="just">
              <a:lnSpc>
                <a:spcPct val="150000"/>
              </a:lnSpc>
            </a:pPr>
            <a:r>
              <a:rPr lang="zh-CN" altLang="en-US" sz="1050" dirty="0">
                <a:solidFill>
                  <a:schemeClr val="tx1">
                    <a:lumMod val="50000"/>
                    <a:lumOff val="50000"/>
                  </a:schemeClr>
                </a:solidFill>
                <a:cs typeface="+mn-ea"/>
                <a:sym typeface="+mn-lt"/>
              </a:rPr>
              <a:t>点此输入内容或者复制您的内容在这里通过复制</a:t>
            </a:r>
            <a:endParaRPr lang="en-US" altLang="zh-CN" sz="1050" dirty="0">
              <a:solidFill>
                <a:schemeClr val="tx1">
                  <a:lumMod val="50000"/>
                  <a:lumOff val="50000"/>
                </a:schemeClr>
              </a:solidFill>
              <a:cs typeface="+mn-ea"/>
              <a:sym typeface="+mn-lt"/>
            </a:endParaRPr>
          </a:p>
          <a:p>
            <a:pPr algn="just">
              <a:lnSpc>
                <a:spcPct val="150000"/>
              </a:lnSpc>
            </a:pPr>
            <a:r>
              <a:rPr lang="zh-CN" altLang="en-US" sz="1050" dirty="0">
                <a:solidFill>
                  <a:schemeClr val="tx1">
                    <a:lumMod val="50000"/>
                    <a:lumOff val="50000"/>
                  </a:schemeClr>
                </a:solidFill>
                <a:cs typeface="+mn-ea"/>
                <a:sym typeface="+mn-lt"/>
              </a:rPr>
              <a:t>点此输入内容或者复制您的内容在这里通过复制</a:t>
            </a:r>
            <a:endParaRPr lang="en-US" altLang="zh-CN" sz="1050" dirty="0">
              <a:solidFill>
                <a:schemeClr val="tx1">
                  <a:lumMod val="50000"/>
                  <a:lumOff val="50000"/>
                </a:schemeClr>
              </a:solidFill>
              <a:cs typeface="+mn-ea"/>
              <a:sym typeface="+mn-lt"/>
            </a:endParaRPr>
          </a:p>
        </p:txBody>
      </p:sp>
      <p:sp>
        <p:nvSpPr>
          <p:cNvPr id="41" name="Rectangle 6"/>
          <p:cNvSpPr/>
          <p:nvPr/>
        </p:nvSpPr>
        <p:spPr>
          <a:xfrm>
            <a:off x="723285" y="1306111"/>
            <a:ext cx="4881102" cy="21215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42" name="Straight Connector 7"/>
          <p:cNvCxnSpPr/>
          <p:nvPr/>
        </p:nvCxnSpPr>
        <p:spPr>
          <a:xfrm>
            <a:off x="723285" y="1327375"/>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415507" y="2350942"/>
            <a:ext cx="4120054" cy="890693"/>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44" name="文本框 43"/>
          <p:cNvSpPr txBox="1"/>
          <p:nvPr/>
        </p:nvSpPr>
        <p:spPr>
          <a:xfrm>
            <a:off x="1415507" y="1708118"/>
            <a:ext cx="2439076" cy="441596"/>
          </a:xfrm>
          <a:prstGeom prst="rect">
            <a:avLst/>
          </a:prstGeom>
          <a:noFill/>
        </p:spPr>
        <p:txBody>
          <a:bodyPr wrap="square">
            <a:spAutoFit/>
          </a:bodyPr>
          <a:lstStyle/>
          <a:p>
            <a:pPr algn="just">
              <a:lnSpc>
                <a:spcPct val="120000"/>
              </a:lnSpc>
            </a:pPr>
            <a:r>
              <a:rPr lang="zh-CN" altLang="en-US" sz="2000" b="1" dirty="0">
                <a:solidFill>
                  <a:schemeClr val="accent2"/>
                </a:solidFill>
                <a:cs typeface="+mn-ea"/>
                <a:sym typeface="+mn-lt"/>
              </a:rPr>
              <a:t>单击输入标题</a:t>
            </a:r>
            <a:endParaRPr lang="en-US" altLang="zh-CN" sz="2000" b="1" dirty="0">
              <a:solidFill>
                <a:schemeClr val="accent2"/>
              </a:solidFill>
              <a:cs typeface="+mn-ea"/>
              <a:sym typeface="+mn-lt"/>
            </a:endParaRPr>
          </a:p>
        </p:txBody>
      </p:sp>
      <p:cxnSp>
        <p:nvCxnSpPr>
          <p:cNvPr id="45" name="直接连接符 44"/>
          <p:cNvCxnSpPr/>
          <p:nvPr/>
        </p:nvCxnSpPr>
        <p:spPr>
          <a:xfrm>
            <a:off x="1517011" y="2246233"/>
            <a:ext cx="3782576"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1415507" y="1464219"/>
            <a:ext cx="2439076" cy="300082"/>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47" name="椭圆 46"/>
          <p:cNvSpPr/>
          <p:nvPr/>
        </p:nvSpPr>
        <p:spPr>
          <a:xfrm>
            <a:off x="972096" y="1746306"/>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dollar-bag_17794"/>
          <p:cNvSpPr/>
          <p:nvPr/>
        </p:nvSpPr>
        <p:spPr>
          <a:xfrm>
            <a:off x="1105152" y="1858785"/>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03</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up)">
                                      <p:cBhvr>
                                        <p:cTn id="20" dur="500"/>
                                        <p:tgtEl>
                                          <p:spTgt spid="14"/>
                                        </p:tgtEl>
                                      </p:cBhvr>
                                    </p:animEffect>
                                  </p:childTnLst>
                                </p:cTn>
                              </p:par>
                              <p:par>
                                <p:cTn id="21" presetID="1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p:tgtEl>
                                          <p:spTgt spid="15"/>
                                        </p:tgtEl>
                                        <p:attrNameLst>
                                          <p:attrName>ppt_y</p:attrName>
                                        </p:attrNameLst>
                                      </p:cBhvr>
                                      <p:tavLst>
                                        <p:tav tm="0">
                                          <p:val>
                                            <p:strVal val="#ppt_y+#ppt_h*1.125000"/>
                                          </p:val>
                                        </p:tav>
                                        <p:tav tm="100000">
                                          <p:val>
                                            <p:strVal val="#ppt_y"/>
                                          </p:val>
                                        </p:tav>
                                      </p:tavLst>
                                    </p:anim>
                                    <p:animEffect transition="in" filter="wipe(up)">
                                      <p:cBhvr>
                                        <p:cTn id="24" dur="500"/>
                                        <p:tgtEl>
                                          <p:spTgt spid="15"/>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ppt_y</p:attrName>
                                        </p:attrNameLst>
                                      </p:cBhvr>
                                      <p:tavLst>
                                        <p:tav tm="0">
                                          <p:val>
                                            <p:strVal val="#ppt_y+#ppt_h*1.125000"/>
                                          </p:val>
                                        </p:tav>
                                        <p:tav tm="100000">
                                          <p:val>
                                            <p:strVal val="#ppt_y"/>
                                          </p:val>
                                        </p:tav>
                                      </p:tavLst>
                                    </p:anim>
                                    <p:animEffect transition="in" filter="wipe(up)">
                                      <p:cBhvr>
                                        <p:cTn id="28" dur="500"/>
                                        <p:tgtEl>
                                          <p:spTgt spid="2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p:tgtEl>
                                          <p:spTgt spid="28"/>
                                        </p:tgtEl>
                                        <p:attrNameLst>
                                          <p:attrName>ppt_y</p:attrName>
                                        </p:attrNameLst>
                                      </p:cBhvr>
                                      <p:tavLst>
                                        <p:tav tm="0">
                                          <p:val>
                                            <p:strVal val="#ppt_y+#ppt_h*1.125000"/>
                                          </p:val>
                                        </p:tav>
                                        <p:tav tm="100000">
                                          <p:val>
                                            <p:strVal val="#ppt_y"/>
                                          </p:val>
                                        </p:tav>
                                      </p:tavLst>
                                    </p:anim>
                                    <p:animEffect transition="in" filter="wipe(up)">
                                      <p:cBhvr>
                                        <p:cTn id="32" dur="500"/>
                                        <p:tgtEl>
                                          <p:spTgt spid="28"/>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p:tgtEl>
                                          <p:spTgt spid="33"/>
                                        </p:tgtEl>
                                        <p:attrNameLst>
                                          <p:attrName>ppt_y</p:attrName>
                                        </p:attrNameLst>
                                      </p:cBhvr>
                                      <p:tavLst>
                                        <p:tav tm="0">
                                          <p:val>
                                            <p:strVal val="#ppt_y+#ppt_h*1.125000"/>
                                          </p:val>
                                        </p:tav>
                                        <p:tav tm="100000">
                                          <p:val>
                                            <p:strVal val="#ppt_y"/>
                                          </p:val>
                                        </p:tav>
                                      </p:tavLst>
                                    </p:anim>
                                    <p:animEffect transition="in" filter="wipe(up)">
                                      <p:cBhvr>
                                        <p:cTn id="36" dur="500"/>
                                        <p:tgtEl>
                                          <p:spTgt spid="33"/>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p:tgtEl>
                                          <p:spTgt spid="34"/>
                                        </p:tgtEl>
                                        <p:attrNameLst>
                                          <p:attrName>ppt_y</p:attrName>
                                        </p:attrNameLst>
                                      </p:cBhvr>
                                      <p:tavLst>
                                        <p:tav tm="0">
                                          <p:val>
                                            <p:strVal val="#ppt_y+#ppt_h*1.125000"/>
                                          </p:val>
                                        </p:tav>
                                        <p:tav tm="100000">
                                          <p:val>
                                            <p:strVal val="#ppt_y"/>
                                          </p:val>
                                        </p:tav>
                                      </p:tavLst>
                                    </p:anim>
                                    <p:animEffect transition="in" filter="wipe(up)">
                                      <p:cBhvr>
                                        <p:cTn id="40" dur="500"/>
                                        <p:tgtEl>
                                          <p:spTgt spid="34"/>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ppt_y</p:attrName>
                                        </p:attrNameLst>
                                      </p:cBhvr>
                                      <p:tavLst>
                                        <p:tav tm="0">
                                          <p:val>
                                            <p:strVal val="#ppt_y+#ppt_h*1.125000"/>
                                          </p:val>
                                        </p:tav>
                                        <p:tav tm="100000">
                                          <p:val>
                                            <p:strVal val="#ppt_y"/>
                                          </p:val>
                                        </p:tav>
                                      </p:tavLst>
                                    </p:anim>
                                    <p:animEffect transition="in" filter="wipe(up)">
                                      <p:cBhvr>
                                        <p:cTn id="44" dur="500"/>
                                        <p:tgtEl>
                                          <p:spTgt spid="39"/>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p:tgtEl>
                                          <p:spTgt spid="40"/>
                                        </p:tgtEl>
                                        <p:attrNameLst>
                                          <p:attrName>ppt_y</p:attrName>
                                        </p:attrNameLst>
                                      </p:cBhvr>
                                      <p:tavLst>
                                        <p:tav tm="0">
                                          <p:val>
                                            <p:strVal val="#ppt_y+#ppt_h*1.125000"/>
                                          </p:val>
                                        </p:tav>
                                        <p:tav tm="100000">
                                          <p:val>
                                            <p:strVal val="#ppt_y"/>
                                          </p:val>
                                        </p:tav>
                                      </p:tavLst>
                                    </p:anim>
                                    <p:animEffect transition="in" filter="wipe(up)">
                                      <p:cBhvr>
                                        <p:cTn id="48" dur="500"/>
                                        <p:tgtEl>
                                          <p:spTgt spid="40"/>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p:tgtEl>
                                          <p:spTgt spid="41"/>
                                        </p:tgtEl>
                                        <p:attrNameLst>
                                          <p:attrName>ppt_y</p:attrName>
                                        </p:attrNameLst>
                                      </p:cBhvr>
                                      <p:tavLst>
                                        <p:tav tm="0">
                                          <p:val>
                                            <p:strVal val="#ppt_y+#ppt_h*1.125000"/>
                                          </p:val>
                                        </p:tav>
                                        <p:tav tm="100000">
                                          <p:val>
                                            <p:strVal val="#ppt_y"/>
                                          </p:val>
                                        </p:tav>
                                      </p:tavLst>
                                    </p:anim>
                                    <p:animEffect transition="in" filter="wipe(up)">
                                      <p:cBhvr>
                                        <p:cTn id="52" dur="500"/>
                                        <p:tgtEl>
                                          <p:spTgt spid="41"/>
                                        </p:tgtEl>
                                      </p:cBhvr>
                                    </p:animEffect>
                                  </p:childTnLst>
                                </p:cTn>
                              </p:par>
                              <p:par>
                                <p:cTn id="53" presetID="12" presetClass="entr" presetSubtype="4"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p:tgtEl>
                                          <p:spTgt spid="42"/>
                                        </p:tgtEl>
                                        <p:attrNameLst>
                                          <p:attrName>ppt_y</p:attrName>
                                        </p:attrNameLst>
                                      </p:cBhvr>
                                      <p:tavLst>
                                        <p:tav tm="0">
                                          <p:val>
                                            <p:strVal val="#ppt_y+#ppt_h*1.125000"/>
                                          </p:val>
                                        </p:tav>
                                        <p:tav tm="100000">
                                          <p:val>
                                            <p:strVal val="#ppt_y"/>
                                          </p:val>
                                        </p:tav>
                                      </p:tavLst>
                                    </p:anim>
                                    <p:animEffect transition="in" filter="wipe(up)">
                                      <p:cBhvr>
                                        <p:cTn id="56" dur="500"/>
                                        <p:tgtEl>
                                          <p:spTgt spid="42"/>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p:tgtEl>
                                          <p:spTgt spid="43"/>
                                        </p:tgtEl>
                                        <p:attrNameLst>
                                          <p:attrName>ppt_y</p:attrName>
                                        </p:attrNameLst>
                                      </p:cBhvr>
                                      <p:tavLst>
                                        <p:tav tm="0">
                                          <p:val>
                                            <p:strVal val="#ppt_y+#ppt_h*1.125000"/>
                                          </p:val>
                                        </p:tav>
                                        <p:tav tm="100000">
                                          <p:val>
                                            <p:strVal val="#ppt_y"/>
                                          </p:val>
                                        </p:tav>
                                      </p:tavLst>
                                    </p:anim>
                                    <p:animEffect transition="in" filter="wipe(up)">
                                      <p:cBhvr>
                                        <p:cTn id="60" dur="500"/>
                                        <p:tgtEl>
                                          <p:spTgt spid="43"/>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p:tgtEl>
                                          <p:spTgt spid="44"/>
                                        </p:tgtEl>
                                        <p:attrNameLst>
                                          <p:attrName>ppt_y</p:attrName>
                                        </p:attrNameLst>
                                      </p:cBhvr>
                                      <p:tavLst>
                                        <p:tav tm="0">
                                          <p:val>
                                            <p:strVal val="#ppt_y+#ppt_h*1.125000"/>
                                          </p:val>
                                        </p:tav>
                                        <p:tav tm="100000">
                                          <p:val>
                                            <p:strVal val="#ppt_y"/>
                                          </p:val>
                                        </p:tav>
                                      </p:tavLst>
                                    </p:anim>
                                    <p:animEffect transition="in" filter="wipe(up)">
                                      <p:cBhvr>
                                        <p:cTn id="64" dur="500"/>
                                        <p:tgtEl>
                                          <p:spTgt spid="44"/>
                                        </p:tgtEl>
                                      </p:cBhvr>
                                    </p:animEffect>
                                  </p:childTnLst>
                                </p:cTn>
                              </p:par>
                              <p:par>
                                <p:cTn id="65" presetID="12" presetClass="entr" presetSubtype="4"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p:tgtEl>
                                          <p:spTgt spid="45"/>
                                        </p:tgtEl>
                                        <p:attrNameLst>
                                          <p:attrName>ppt_y</p:attrName>
                                        </p:attrNameLst>
                                      </p:cBhvr>
                                      <p:tavLst>
                                        <p:tav tm="0">
                                          <p:val>
                                            <p:strVal val="#ppt_y+#ppt_h*1.125000"/>
                                          </p:val>
                                        </p:tav>
                                        <p:tav tm="100000">
                                          <p:val>
                                            <p:strVal val="#ppt_y"/>
                                          </p:val>
                                        </p:tav>
                                      </p:tavLst>
                                    </p:anim>
                                    <p:animEffect transition="in" filter="wipe(up)">
                                      <p:cBhvr>
                                        <p:cTn id="68" dur="500"/>
                                        <p:tgtEl>
                                          <p:spTgt spid="45"/>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p:tgtEl>
                                          <p:spTgt spid="46"/>
                                        </p:tgtEl>
                                        <p:attrNameLst>
                                          <p:attrName>ppt_y</p:attrName>
                                        </p:attrNameLst>
                                      </p:cBhvr>
                                      <p:tavLst>
                                        <p:tav tm="0">
                                          <p:val>
                                            <p:strVal val="#ppt_y+#ppt_h*1.125000"/>
                                          </p:val>
                                        </p:tav>
                                        <p:tav tm="100000">
                                          <p:val>
                                            <p:strVal val="#ppt_y"/>
                                          </p:val>
                                        </p:tav>
                                      </p:tavLst>
                                    </p:anim>
                                    <p:animEffect transition="in" filter="wipe(up)">
                                      <p:cBhvr>
                                        <p:cTn id="72" dur="500"/>
                                        <p:tgtEl>
                                          <p:spTgt spid="46"/>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p:tgtEl>
                                          <p:spTgt spid="47"/>
                                        </p:tgtEl>
                                        <p:attrNameLst>
                                          <p:attrName>ppt_y</p:attrName>
                                        </p:attrNameLst>
                                      </p:cBhvr>
                                      <p:tavLst>
                                        <p:tav tm="0">
                                          <p:val>
                                            <p:strVal val="#ppt_y+#ppt_h*1.125000"/>
                                          </p:val>
                                        </p:tav>
                                        <p:tav tm="100000">
                                          <p:val>
                                            <p:strVal val="#ppt_y"/>
                                          </p:val>
                                        </p:tav>
                                      </p:tavLst>
                                    </p:anim>
                                    <p:animEffect transition="in" filter="wipe(up)">
                                      <p:cBhvr>
                                        <p:cTn id="76" dur="500"/>
                                        <p:tgtEl>
                                          <p:spTgt spid="47"/>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p:tgtEl>
                                          <p:spTgt spid="48"/>
                                        </p:tgtEl>
                                        <p:attrNameLst>
                                          <p:attrName>ppt_y</p:attrName>
                                        </p:attrNameLst>
                                      </p:cBhvr>
                                      <p:tavLst>
                                        <p:tav tm="0">
                                          <p:val>
                                            <p:strVal val="#ppt_y+#ppt_h*1.125000"/>
                                          </p:val>
                                        </p:tav>
                                        <p:tav tm="100000">
                                          <p:val>
                                            <p:strVal val="#ppt_y"/>
                                          </p:val>
                                        </p:tav>
                                      </p:tavLst>
                                    </p:anim>
                                    <p:animEffect transition="in" filter="wipe(up)">
                                      <p:cBhvr>
                                        <p:cTn id="80" dur="500"/>
                                        <p:tgtEl>
                                          <p:spTgt spid="48"/>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138"/>
                                        </p:tgtEl>
                                        <p:attrNameLst>
                                          <p:attrName>style.visibility</p:attrName>
                                        </p:attrNameLst>
                                      </p:cBhvr>
                                      <p:to>
                                        <p:strVal val="visible"/>
                                      </p:to>
                                    </p:set>
                                    <p:anim calcmode="lin" valueType="num">
                                      <p:cBhvr additive="base">
                                        <p:cTn id="83" dur="500"/>
                                        <p:tgtEl>
                                          <p:spTgt spid="138"/>
                                        </p:tgtEl>
                                        <p:attrNameLst>
                                          <p:attrName>ppt_y</p:attrName>
                                        </p:attrNameLst>
                                      </p:cBhvr>
                                      <p:tavLst>
                                        <p:tav tm="0">
                                          <p:val>
                                            <p:strVal val="#ppt_y+#ppt_h*1.125000"/>
                                          </p:val>
                                        </p:tav>
                                        <p:tav tm="100000">
                                          <p:val>
                                            <p:strVal val="#ppt_y"/>
                                          </p:val>
                                        </p:tav>
                                      </p:tavLst>
                                    </p:anim>
                                    <p:animEffect transition="in" filter="wipe(up)">
                                      <p:cBhvr>
                                        <p:cTn id="8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4" grpId="0" animBg="1"/>
      <p:bldP spid="14" grpId="1" animBg="1"/>
      <p:bldP spid="27" grpId="0"/>
      <p:bldP spid="27" grpId="1"/>
      <p:bldP spid="28" grpId="0"/>
      <p:bldP spid="28" grpId="1"/>
      <p:bldP spid="33" grpId="0"/>
      <p:bldP spid="33" grpId="1"/>
      <p:bldP spid="34" grpId="0"/>
      <p:bldP spid="34" grpId="1"/>
      <p:bldP spid="39" grpId="0"/>
      <p:bldP spid="39" grpId="1"/>
      <p:bldP spid="40" grpId="0"/>
      <p:bldP spid="40" grpId="1"/>
      <p:bldP spid="41" grpId="0" animBg="1"/>
      <p:bldP spid="41" grpId="1" animBg="1"/>
      <p:bldP spid="43" grpId="0"/>
      <p:bldP spid="43" grpId="1"/>
      <p:bldP spid="44" grpId="0"/>
      <p:bldP spid="44" grpId="1"/>
      <p:bldP spid="46" grpId="0"/>
      <p:bldP spid="46" grpId="1"/>
      <p:bldP spid="47" grpId="0" animBg="1"/>
      <p:bldP spid="47" grpId="1" animBg="1"/>
      <p:bldP spid="48" grpId="0" animBg="1"/>
      <p:bldP spid="48" grpId="1" animBg="1"/>
      <p:bldP spid="138" grpId="0"/>
      <p:bldP spid="13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descr="E:\PPT 模板\制作PPT\新领取\绿色环保\保护地球\P-10261946-10240193 - 副本.jpgP-10261946-10240193 - 副本"/>
          <p:cNvPicPr>
            <a:picLocks noChangeAspect="1"/>
          </p:cNvPicPr>
          <p:nvPr>
            <p:custDataLst>
              <p:tags r:id="rId1"/>
            </p:custDataLst>
          </p:nvPr>
        </p:nvPicPr>
        <p:blipFill>
          <a:blip r:embed="rId38" cstate="screen">
            <a:extLst>
              <a:ext uri="{28A0092B-C50C-407E-A947-70E740481C1C}">
                <a14:useLocalDpi xmlns:a14="http://schemas.microsoft.com/office/drawing/2010/main"/>
              </a:ext>
            </a:extLst>
          </a:blip>
          <a:srcRect/>
          <a:stretch>
            <a:fillRect/>
          </a:stretch>
        </p:blipFill>
        <p:spPr>
          <a:xfrm>
            <a:off x="7976870" y="1945640"/>
            <a:ext cx="3321685" cy="1484630"/>
          </a:xfrm>
          <a:custGeom>
            <a:avLst/>
            <a:gdLst>
              <a:gd name="connsiteX0" fmla="*/ 0 w 3587260"/>
              <a:gd name="connsiteY0" fmla="*/ 0 h 1526578"/>
              <a:gd name="connsiteX1" fmla="*/ 3587260 w 3587260"/>
              <a:gd name="connsiteY1" fmla="*/ 0 h 1526578"/>
              <a:gd name="connsiteX2" fmla="*/ 3587260 w 3587260"/>
              <a:gd name="connsiteY2" fmla="*/ 1526578 h 1526578"/>
              <a:gd name="connsiteX3" fmla="*/ 0 w 3587260"/>
              <a:gd name="connsiteY3" fmla="*/ 1526578 h 1526578"/>
            </a:gdLst>
            <a:ahLst/>
            <a:cxnLst>
              <a:cxn ang="0">
                <a:pos x="connsiteX0" y="connsiteY0"/>
              </a:cxn>
              <a:cxn ang="0">
                <a:pos x="connsiteX1" y="connsiteY1"/>
              </a:cxn>
              <a:cxn ang="0">
                <a:pos x="connsiteX2" y="connsiteY2"/>
              </a:cxn>
              <a:cxn ang="0">
                <a:pos x="connsiteX3" y="connsiteY3"/>
              </a:cxn>
            </a:cxnLst>
            <a:rect l="l" t="t" r="r" b="b"/>
            <a:pathLst>
              <a:path w="3587260" h="1526578">
                <a:moveTo>
                  <a:pt x="0" y="0"/>
                </a:moveTo>
                <a:lnTo>
                  <a:pt x="3587260" y="0"/>
                </a:lnTo>
                <a:lnTo>
                  <a:pt x="3587260" y="1526578"/>
                </a:lnTo>
                <a:lnTo>
                  <a:pt x="0" y="1526578"/>
                </a:lnTo>
                <a:close/>
              </a:path>
            </a:pathLst>
          </a:custGeom>
          <a:ln>
            <a:solidFill>
              <a:schemeClr val="lt1">
                <a:lumMod val="75000"/>
              </a:schemeClr>
            </a:solidFill>
          </a:ln>
        </p:spPr>
      </p:pic>
      <p:sp>
        <p:nvSpPr>
          <p:cNvPr id="3" name="Rectangle 261"/>
          <p:cNvSpPr/>
          <p:nvPr>
            <p:custDataLst>
              <p:tags r:id="rId2"/>
            </p:custDataLst>
          </p:nvPr>
        </p:nvSpPr>
        <p:spPr>
          <a:xfrm>
            <a:off x="4279775" y="2993512"/>
            <a:ext cx="3310320" cy="2588022"/>
          </a:xfrm>
          <a:prstGeom prst="rect">
            <a:avLst/>
          </a:prstGeom>
          <a:solidFill>
            <a:schemeClr val="lt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4" name="Freeform 5"/>
          <p:cNvSpPr>
            <a:spLocks noChangeAspect="1" noEditPoints="1"/>
          </p:cNvSpPr>
          <p:nvPr>
            <p:custDataLst>
              <p:tags r:id="rId3"/>
            </p:custDataLst>
          </p:nvPr>
        </p:nvSpPr>
        <p:spPr bwMode="auto">
          <a:xfrm>
            <a:off x="4531700" y="4728677"/>
            <a:ext cx="209282" cy="438018"/>
          </a:xfrm>
          <a:custGeom>
            <a:avLst/>
            <a:gdLst>
              <a:gd name="T0" fmla="*/ 116 w 117"/>
              <a:gd name="T1" fmla="*/ 130 h 233"/>
              <a:gd name="T2" fmla="*/ 93 w 117"/>
              <a:gd name="T3" fmla="*/ 63 h 233"/>
              <a:gd name="T4" fmla="*/ 24 w 117"/>
              <a:gd name="T5" fmla="*/ 63 h 233"/>
              <a:gd name="T6" fmla="*/ 1 w 117"/>
              <a:gd name="T7" fmla="*/ 130 h 233"/>
              <a:gd name="T8" fmla="*/ 7 w 117"/>
              <a:gd name="T9" fmla="*/ 140 h 233"/>
              <a:gd name="T10" fmla="*/ 18 w 117"/>
              <a:gd name="T11" fmla="*/ 136 h 233"/>
              <a:gd name="T12" fmla="*/ 30 w 117"/>
              <a:gd name="T13" fmla="*/ 223 h 233"/>
              <a:gd name="T14" fmla="*/ 41 w 117"/>
              <a:gd name="T15" fmla="*/ 233 h 233"/>
              <a:gd name="T16" fmla="*/ 59 w 117"/>
              <a:gd name="T17" fmla="*/ 165 h 233"/>
              <a:gd name="T18" fmla="*/ 76 w 117"/>
              <a:gd name="T19" fmla="*/ 233 h 233"/>
              <a:gd name="T20" fmla="*/ 87 w 117"/>
              <a:gd name="T21" fmla="*/ 224 h 233"/>
              <a:gd name="T22" fmla="*/ 84 w 117"/>
              <a:gd name="T23" fmla="*/ 101 h 233"/>
              <a:gd name="T24" fmla="*/ 107 w 117"/>
              <a:gd name="T25" fmla="*/ 141 h 233"/>
              <a:gd name="T26" fmla="*/ 116 w 117"/>
              <a:gd name="T27" fmla="*/ 130 h 233"/>
              <a:gd name="T28" fmla="*/ 104 w 117"/>
              <a:gd name="T29" fmla="*/ 134 h 233"/>
              <a:gd name="T30" fmla="*/ 80 w 117"/>
              <a:gd name="T31" fmla="*/ 87 h 233"/>
              <a:gd name="T32" fmla="*/ 80 w 117"/>
              <a:gd name="T33" fmla="*/ 157 h 233"/>
              <a:gd name="T34" fmla="*/ 82 w 117"/>
              <a:gd name="T35" fmla="*/ 218 h 233"/>
              <a:gd name="T36" fmla="*/ 82 w 117"/>
              <a:gd name="T37" fmla="*/ 223 h 233"/>
              <a:gd name="T38" fmla="*/ 76 w 117"/>
              <a:gd name="T39" fmla="*/ 230 h 233"/>
              <a:gd name="T40" fmla="*/ 70 w 117"/>
              <a:gd name="T41" fmla="*/ 223 h 233"/>
              <a:gd name="T42" fmla="*/ 59 w 117"/>
              <a:gd name="T43" fmla="*/ 143 h 233"/>
              <a:gd name="T44" fmla="*/ 47 w 117"/>
              <a:gd name="T45" fmla="*/ 223 h 233"/>
              <a:gd name="T46" fmla="*/ 35 w 117"/>
              <a:gd name="T47" fmla="*/ 223 h 233"/>
              <a:gd name="T48" fmla="*/ 35 w 117"/>
              <a:gd name="T49" fmla="*/ 218 h 233"/>
              <a:gd name="T50" fmla="*/ 37 w 117"/>
              <a:gd name="T51" fmla="*/ 157 h 233"/>
              <a:gd name="T52" fmla="*/ 37 w 117"/>
              <a:gd name="T53" fmla="*/ 87 h 233"/>
              <a:gd name="T54" fmla="*/ 13 w 117"/>
              <a:gd name="T55" fmla="*/ 134 h 233"/>
              <a:gd name="T56" fmla="*/ 9 w 117"/>
              <a:gd name="T57" fmla="*/ 136 h 233"/>
              <a:gd name="T58" fmla="*/ 6 w 117"/>
              <a:gd name="T59" fmla="*/ 131 h 233"/>
              <a:gd name="T60" fmla="*/ 8 w 117"/>
              <a:gd name="T61" fmla="*/ 123 h 233"/>
              <a:gd name="T62" fmla="*/ 59 w 117"/>
              <a:gd name="T63" fmla="*/ 54 h 233"/>
              <a:gd name="T64" fmla="*/ 109 w 117"/>
              <a:gd name="T65" fmla="*/ 123 h 233"/>
              <a:gd name="T66" fmla="*/ 111 w 117"/>
              <a:gd name="T67" fmla="*/ 131 h 233"/>
              <a:gd name="T68" fmla="*/ 109 w 117"/>
              <a:gd name="T69" fmla="*/ 136 h 233"/>
              <a:gd name="T70" fmla="*/ 81 w 117"/>
              <a:gd name="T71" fmla="*/ 22 h 233"/>
              <a:gd name="T72" fmla="*/ 36 w 117"/>
              <a:gd name="T73" fmla="*/ 22 h 233"/>
              <a:gd name="T74" fmla="*/ 59 w 117"/>
              <a:gd name="T75" fmla="*/ 4 h 233"/>
              <a:gd name="T76" fmla="*/ 59 w 117"/>
              <a:gd name="T77" fmla="*/ 39 h 233"/>
              <a:gd name="T78" fmla="*/ 59 w 117"/>
              <a:gd name="T7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233">
                <a:moveTo>
                  <a:pt x="116" y="130"/>
                </a:moveTo>
                <a:cubicBezTo>
                  <a:pt x="116" y="130"/>
                  <a:pt x="116" y="130"/>
                  <a:pt x="116" y="130"/>
                </a:cubicBezTo>
                <a:cubicBezTo>
                  <a:pt x="116" y="129"/>
                  <a:pt x="115" y="126"/>
                  <a:pt x="113" y="122"/>
                </a:cubicBezTo>
                <a:cubicBezTo>
                  <a:pt x="108" y="105"/>
                  <a:pt x="96" y="69"/>
                  <a:pt x="93" y="63"/>
                </a:cubicBezTo>
                <a:cubicBezTo>
                  <a:pt x="88" y="53"/>
                  <a:pt x="78" y="49"/>
                  <a:pt x="59" y="49"/>
                </a:cubicBezTo>
                <a:cubicBezTo>
                  <a:pt x="39" y="49"/>
                  <a:pt x="29" y="53"/>
                  <a:pt x="24" y="63"/>
                </a:cubicBezTo>
                <a:cubicBezTo>
                  <a:pt x="21" y="69"/>
                  <a:pt x="9" y="105"/>
                  <a:pt x="4" y="122"/>
                </a:cubicBezTo>
                <a:cubicBezTo>
                  <a:pt x="3" y="126"/>
                  <a:pt x="1" y="129"/>
                  <a:pt x="1" y="130"/>
                </a:cubicBezTo>
                <a:cubicBezTo>
                  <a:pt x="1" y="130"/>
                  <a:pt x="1" y="130"/>
                  <a:pt x="1" y="130"/>
                </a:cubicBezTo>
                <a:cubicBezTo>
                  <a:pt x="0" y="134"/>
                  <a:pt x="3" y="139"/>
                  <a:pt x="7" y="140"/>
                </a:cubicBezTo>
                <a:cubicBezTo>
                  <a:pt x="8" y="141"/>
                  <a:pt x="9" y="141"/>
                  <a:pt x="10" y="141"/>
                </a:cubicBezTo>
                <a:cubicBezTo>
                  <a:pt x="13" y="141"/>
                  <a:pt x="16" y="139"/>
                  <a:pt x="18" y="136"/>
                </a:cubicBezTo>
                <a:cubicBezTo>
                  <a:pt x="33" y="101"/>
                  <a:pt x="33" y="101"/>
                  <a:pt x="33" y="101"/>
                </a:cubicBezTo>
                <a:cubicBezTo>
                  <a:pt x="32" y="148"/>
                  <a:pt x="31" y="220"/>
                  <a:pt x="30" y="223"/>
                </a:cubicBezTo>
                <a:cubicBezTo>
                  <a:pt x="30" y="223"/>
                  <a:pt x="30" y="223"/>
                  <a:pt x="30" y="224"/>
                </a:cubicBezTo>
                <a:cubicBezTo>
                  <a:pt x="31" y="229"/>
                  <a:pt x="35" y="233"/>
                  <a:pt x="41" y="233"/>
                </a:cubicBezTo>
                <a:cubicBezTo>
                  <a:pt x="47" y="233"/>
                  <a:pt x="51" y="229"/>
                  <a:pt x="52" y="224"/>
                </a:cubicBezTo>
                <a:cubicBezTo>
                  <a:pt x="59" y="165"/>
                  <a:pt x="59" y="165"/>
                  <a:pt x="59" y="165"/>
                </a:cubicBezTo>
                <a:cubicBezTo>
                  <a:pt x="65" y="224"/>
                  <a:pt x="65" y="224"/>
                  <a:pt x="65" y="224"/>
                </a:cubicBezTo>
                <a:cubicBezTo>
                  <a:pt x="66" y="229"/>
                  <a:pt x="71" y="233"/>
                  <a:pt x="76" y="233"/>
                </a:cubicBezTo>
                <a:cubicBezTo>
                  <a:pt x="76" y="233"/>
                  <a:pt x="76" y="233"/>
                  <a:pt x="76" y="233"/>
                </a:cubicBezTo>
                <a:cubicBezTo>
                  <a:pt x="82" y="233"/>
                  <a:pt x="86" y="229"/>
                  <a:pt x="87" y="224"/>
                </a:cubicBezTo>
                <a:cubicBezTo>
                  <a:pt x="87" y="223"/>
                  <a:pt x="87" y="223"/>
                  <a:pt x="87" y="223"/>
                </a:cubicBezTo>
                <a:cubicBezTo>
                  <a:pt x="87" y="220"/>
                  <a:pt x="85" y="148"/>
                  <a:pt x="84" y="101"/>
                </a:cubicBezTo>
                <a:cubicBezTo>
                  <a:pt x="99" y="136"/>
                  <a:pt x="99" y="136"/>
                  <a:pt x="99" y="136"/>
                </a:cubicBezTo>
                <a:cubicBezTo>
                  <a:pt x="101" y="139"/>
                  <a:pt x="104" y="141"/>
                  <a:pt x="107" y="141"/>
                </a:cubicBezTo>
                <a:cubicBezTo>
                  <a:pt x="108" y="141"/>
                  <a:pt x="109" y="141"/>
                  <a:pt x="110" y="140"/>
                </a:cubicBezTo>
                <a:cubicBezTo>
                  <a:pt x="114" y="139"/>
                  <a:pt x="117" y="134"/>
                  <a:pt x="116" y="130"/>
                </a:cubicBezTo>
                <a:close/>
                <a:moveTo>
                  <a:pt x="109" y="136"/>
                </a:moveTo>
                <a:cubicBezTo>
                  <a:pt x="107" y="136"/>
                  <a:pt x="104" y="136"/>
                  <a:pt x="104" y="134"/>
                </a:cubicBezTo>
                <a:cubicBezTo>
                  <a:pt x="83" y="89"/>
                  <a:pt x="83" y="89"/>
                  <a:pt x="83" y="89"/>
                </a:cubicBezTo>
                <a:cubicBezTo>
                  <a:pt x="83" y="88"/>
                  <a:pt x="82" y="87"/>
                  <a:pt x="80" y="87"/>
                </a:cubicBezTo>
                <a:cubicBezTo>
                  <a:pt x="79" y="88"/>
                  <a:pt x="79" y="89"/>
                  <a:pt x="79" y="90"/>
                </a:cubicBezTo>
                <a:cubicBezTo>
                  <a:pt x="79" y="90"/>
                  <a:pt x="79" y="123"/>
                  <a:pt x="80" y="157"/>
                </a:cubicBezTo>
                <a:cubicBezTo>
                  <a:pt x="81" y="173"/>
                  <a:pt x="81" y="190"/>
                  <a:pt x="81" y="203"/>
                </a:cubicBezTo>
                <a:cubicBezTo>
                  <a:pt x="82" y="209"/>
                  <a:pt x="82" y="214"/>
                  <a:pt x="82" y="218"/>
                </a:cubicBezTo>
                <a:cubicBezTo>
                  <a:pt x="82" y="221"/>
                  <a:pt x="82" y="222"/>
                  <a:pt x="82" y="223"/>
                </a:cubicBezTo>
                <a:cubicBezTo>
                  <a:pt x="82" y="223"/>
                  <a:pt x="82" y="223"/>
                  <a:pt x="82" y="223"/>
                </a:cubicBezTo>
                <a:cubicBezTo>
                  <a:pt x="82" y="226"/>
                  <a:pt x="79" y="228"/>
                  <a:pt x="76" y="228"/>
                </a:cubicBezTo>
                <a:cubicBezTo>
                  <a:pt x="76" y="230"/>
                  <a:pt x="76" y="230"/>
                  <a:pt x="76" y="230"/>
                </a:cubicBezTo>
                <a:cubicBezTo>
                  <a:pt x="76" y="228"/>
                  <a:pt x="76" y="228"/>
                  <a:pt x="76" y="228"/>
                </a:cubicBezTo>
                <a:cubicBezTo>
                  <a:pt x="73" y="228"/>
                  <a:pt x="70" y="226"/>
                  <a:pt x="70" y="223"/>
                </a:cubicBezTo>
                <a:cubicBezTo>
                  <a:pt x="61" y="145"/>
                  <a:pt x="61" y="145"/>
                  <a:pt x="61" y="145"/>
                </a:cubicBezTo>
                <a:cubicBezTo>
                  <a:pt x="61" y="143"/>
                  <a:pt x="60" y="143"/>
                  <a:pt x="59" y="143"/>
                </a:cubicBezTo>
                <a:cubicBezTo>
                  <a:pt x="57" y="143"/>
                  <a:pt x="56" y="143"/>
                  <a:pt x="56" y="145"/>
                </a:cubicBezTo>
                <a:cubicBezTo>
                  <a:pt x="47" y="223"/>
                  <a:pt x="47" y="223"/>
                  <a:pt x="47" y="223"/>
                </a:cubicBezTo>
                <a:cubicBezTo>
                  <a:pt x="47" y="226"/>
                  <a:pt x="44" y="228"/>
                  <a:pt x="41" y="228"/>
                </a:cubicBezTo>
                <a:cubicBezTo>
                  <a:pt x="38" y="228"/>
                  <a:pt x="35" y="226"/>
                  <a:pt x="35" y="223"/>
                </a:cubicBezTo>
                <a:cubicBezTo>
                  <a:pt x="35" y="223"/>
                  <a:pt x="35" y="222"/>
                  <a:pt x="35" y="222"/>
                </a:cubicBezTo>
                <a:cubicBezTo>
                  <a:pt x="35" y="221"/>
                  <a:pt x="35" y="220"/>
                  <a:pt x="35" y="218"/>
                </a:cubicBezTo>
                <a:cubicBezTo>
                  <a:pt x="35" y="214"/>
                  <a:pt x="35" y="209"/>
                  <a:pt x="36" y="203"/>
                </a:cubicBezTo>
                <a:cubicBezTo>
                  <a:pt x="36" y="190"/>
                  <a:pt x="36" y="173"/>
                  <a:pt x="37" y="157"/>
                </a:cubicBezTo>
                <a:cubicBezTo>
                  <a:pt x="38" y="123"/>
                  <a:pt x="38" y="90"/>
                  <a:pt x="38" y="90"/>
                </a:cubicBezTo>
                <a:cubicBezTo>
                  <a:pt x="38" y="89"/>
                  <a:pt x="38" y="88"/>
                  <a:pt x="37" y="87"/>
                </a:cubicBezTo>
                <a:cubicBezTo>
                  <a:pt x="36" y="87"/>
                  <a:pt x="34" y="88"/>
                  <a:pt x="34" y="89"/>
                </a:cubicBezTo>
                <a:cubicBezTo>
                  <a:pt x="13" y="134"/>
                  <a:pt x="13" y="134"/>
                  <a:pt x="13" y="134"/>
                </a:cubicBezTo>
                <a:cubicBezTo>
                  <a:pt x="13" y="135"/>
                  <a:pt x="12" y="136"/>
                  <a:pt x="10" y="136"/>
                </a:cubicBezTo>
                <a:cubicBezTo>
                  <a:pt x="10" y="136"/>
                  <a:pt x="9" y="136"/>
                  <a:pt x="9" y="136"/>
                </a:cubicBezTo>
                <a:cubicBezTo>
                  <a:pt x="6" y="135"/>
                  <a:pt x="5" y="133"/>
                  <a:pt x="6" y="131"/>
                </a:cubicBezTo>
                <a:cubicBezTo>
                  <a:pt x="6" y="131"/>
                  <a:pt x="6" y="131"/>
                  <a:pt x="6" y="131"/>
                </a:cubicBezTo>
                <a:cubicBezTo>
                  <a:pt x="6" y="131"/>
                  <a:pt x="6" y="130"/>
                  <a:pt x="6" y="129"/>
                </a:cubicBezTo>
                <a:cubicBezTo>
                  <a:pt x="7" y="128"/>
                  <a:pt x="8" y="126"/>
                  <a:pt x="8" y="123"/>
                </a:cubicBezTo>
                <a:cubicBezTo>
                  <a:pt x="13" y="108"/>
                  <a:pt x="25" y="71"/>
                  <a:pt x="28" y="65"/>
                </a:cubicBezTo>
                <a:cubicBezTo>
                  <a:pt x="31" y="59"/>
                  <a:pt x="37" y="54"/>
                  <a:pt x="59" y="54"/>
                </a:cubicBezTo>
                <a:cubicBezTo>
                  <a:pt x="80" y="54"/>
                  <a:pt x="86" y="59"/>
                  <a:pt x="89" y="65"/>
                </a:cubicBezTo>
                <a:cubicBezTo>
                  <a:pt x="92" y="71"/>
                  <a:pt x="104" y="108"/>
                  <a:pt x="109" y="123"/>
                </a:cubicBezTo>
                <a:cubicBezTo>
                  <a:pt x="110" y="126"/>
                  <a:pt x="110" y="128"/>
                  <a:pt x="111" y="129"/>
                </a:cubicBezTo>
                <a:cubicBezTo>
                  <a:pt x="111" y="130"/>
                  <a:pt x="111" y="131"/>
                  <a:pt x="111" y="131"/>
                </a:cubicBezTo>
                <a:cubicBezTo>
                  <a:pt x="111" y="131"/>
                  <a:pt x="111" y="131"/>
                  <a:pt x="111" y="131"/>
                </a:cubicBezTo>
                <a:cubicBezTo>
                  <a:pt x="112" y="133"/>
                  <a:pt x="111" y="135"/>
                  <a:pt x="109" y="136"/>
                </a:cubicBezTo>
                <a:close/>
                <a:moveTo>
                  <a:pt x="59" y="44"/>
                </a:moveTo>
                <a:cubicBezTo>
                  <a:pt x="71" y="44"/>
                  <a:pt x="81" y="34"/>
                  <a:pt x="81" y="22"/>
                </a:cubicBezTo>
                <a:cubicBezTo>
                  <a:pt x="81" y="10"/>
                  <a:pt x="71" y="0"/>
                  <a:pt x="59" y="0"/>
                </a:cubicBezTo>
                <a:cubicBezTo>
                  <a:pt x="46" y="0"/>
                  <a:pt x="36" y="10"/>
                  <a:pt x="36" y="22"/>
                </a:cubicBezTo>
                <a:cubicBezTo>
                  <a:pt x="36" y="34"/>
                  <a:pt x="46" y="44"/>
                  <a:pt x="59" y="44"/>
                </a:cubicBezTo>
                <a:close/>
                <a:moveTo>
                  <a:pt x="59" y="4"/>
                </a:moveTo>
                <a:cubicBezTo>
                  <a:pt x="68" y="4"/>
                  <a:pt x="76" y="12"/>
                  <a:pt x="76" y="22"/>
                </a:cubicBezTo>
                <a:cubicBezTo>
                  <a:pt x="76" y="31"/>
                  <a:pt x="68" y="39"/>
                  <a:pt x="59" y="39"/>
                </a:cubicBezTo>
                <a:cubicBezTo>
                  <a:pt x="49" y="39"/>
                  <a:pt x="41" y="31"/>
                  <a:pt x="41" y="22"/>
                </a:cubicBezTo>
                <a:cubicBezTo>
                  <a:pt x="41" y="12"/>
                  <a:pt x="49" y="4"/>
                  <a:pt x="59" y="4"/>
                </a:cubicBezTo>
                <a:close/>
              </a:path>
            </a:pathLst>
          </a:custGeom>
          <a:solidFill>
            <a:schemeClr val="accent1"/>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5" name="Freeform 5"/>
          <p:cNvSpPr>
            <a:spLocks noChangeAspect="1" noEditPoints="1"/>
          </p:cNvSpPr>
          <p:nvPr>
            <p:custDataLst>
              <p:tags r:id="rId4"/>
            </p:custDataLst>
          </p:nvPr>
        </p:nvSpPr>
        <p:spPr bwMode="auto">
          <a:xfrm>
            <a:off x="4898913" y="4728677"/>
            <a:ext cx="209282" cy="438018"/>
          </a:xfrm>
          <a:custGeom>
            <a:avLst/>
            <a:gdLst>
              <a:gd name="T0" fmla="*/ 116 w 117"/>
              <a:gd name="T1" fmla="*/ 130 h 233"/>
              <a:gd name="T2" fmla="*/ 93 w 117"/>
              <a:gd name="T3" fmla="*/ 63 h 233"/>
              <a:gd name="T4" fmla="*/ 24 w 117"/>
              <a:gd name="T5" fmla="*/ 63 h 233"/>
              <a:gd name="T6" fmla="*/ 1 w 117"/>
              <a:gd name="T7" fmla="*/ 130 h 233"/>
              <a:gd name="T8" fmla="*/ 7 w 117"/>
              <a:gd name="T9" fmla="*/ 140 h 233"/>
              <a:gd name="T10" fmla="*/ 18 w 117"/>
              <a:gd name="T11" fmla="*/ 136 h 233"/>
              <a:gd name="T12" fmla="*/ 30 w 117"/>
              <a:gd name="T13" fmla="*/ 223 h 233"/>
              <a:gd name="T14" fmla="*/ 41 w 117"/>
              <a:gd name="T15" fmla="*/ 233 h 233"/>
              <a:gd name="T16" fmla="*/ 59 w 117"/>
              <a:gd name="T17" fmla="*/ 165 h 233"/>
              <a:gd name="T18" fmla="*/ 76 w 117"/>
              <a:gd name="T19" fmla="*/ 233 h 233"/>
              <a:gd name="T20" fmla="*/ 87 w 117"/>
              <a:gd name="T21" fmla="*/ 224 h 233"/>
              <a:gd name="T22" fmla="*/ 84 w 117"/>
              <a:gd name="T23" fmla="*/ 101 h 233"/>
              <a:gd name="T24" fmla="*/ 107 w 117"/>
              <a:gd name="T25" fmla="*/ 141 h 233"/>
              <a:gd name="T26" fmla="*/ 116 w 117"/>
              <a:gd name="T27" fmla="*/ 130 h 233"/>
              <a:gd name="T28" fmla="*/ 104 w 117"/>
              <a:gd name="T29" fmla="*/ 134 h 233"/>
              <a:gd name="T30" fmla="*/ 80 w 117"/>
              <a:gd name="T31" fmla="*/ 87 h 233"/>
              <a:gd name="T32" fmla="*/ 80 w 117"/>
              <a:gd name="T33" fmla="*/ 157 h 233"/>
              <a:gd name="T34" fmla="*/ 82 w 117"/>
              <a:gd name="T35" fmla="*/ 218 h 233"/>
              <a:gd name="T36" fmla="*/ 82 w 117"/>
              <a:gd name="T37" fmla="*/ 223 h 233"/>
              <a:gd name="T38" fmla="*/ 76 w 117"/>
              <a:gd name="T39" fmla="*/ 230 h 233"/>
              <a:gd name="T40" fmla="*/ 70 w 117"/>
              <a:gd name="T41" fmla="*/ 223 h 233"/>
              <a:gd name="T42" fmla="*/ 59 w 117"/>
              <a:gd name="T43" fmla="*/ 143 h 233"/>
              <a:gd name="T44" fmla="*/ 47 w 117"/>
              <a:gd name="T45" fmla="*/ 223 h 233"/>
              <a:gd name="T46" fmla="*/ 35 w 117"/>
              <a:gd name="T47" fmla="*/ 223 h 233"/>
              <a:gd name="T48" fmla="*/ 35 w 117"/>
              <a:gd name="T49" fmla="*/ 218 h 233"/>
              <a:gd name="T50" fmla="*/ 37 w 117"/>
              <a:gd name="T51" fmla="*/ 157 h 233"/>
              <a:gd name="T52" fmla="*/ 37 w 117"/>
              <a:gd name="T53" fmla="*/ 87 h 233"/>
              <a:gd name="T54" fmla="*/ 13 w 117"/>
              <a:gd name="T55" fmla="*/ 134 h 233"/>
              <a:gd name="T56" fmla="*/ 9 w 117"/>
              <a:gd name="T57" fmla="*/ 136 h 233"/>
              <a:gd name="T58" fmla="*/ 6 w 117"/>
              <a:gd name="T59" fmla="*/ 131 h 233"/>
              <a:gd name="T60" fmla="*/ 8 w 117"/>
              <a:gd name="T61" fmla="*/ 123 h 233"/>
              <a:gd name="T62" fmla="*/ 59 w 117"/>
              <a:gd name="T63" fmla="*/ 54 h 233"/>
              <a:gd name="T64" fmla="*/ 109 w 117"/>
              <a:gd name="T65" fmla="*/ 123 h 233"/>
              <a:gd name="T66" fmla="*/ 111 w 117"/>
              <a:gd name="T67" fmla="*/ 131 h 233"/>
              <a:gd name="T68" fmla="*/ 109 w 117"/>
              <a:gd name="T69" fmla="*/ 136 h 233"/>
              <a:gd name="T70" fmla="*/ 81 w 117"/>
              <a:gd name="T71" fmla="*/ 22 h 233"/>
              <a:gd name="T72" fmla="*/ 36 w 117"/>
              <a:gd name="T73" fmla="*/ 22 h 233"/>
              <a:gd name="T74" fmla="*/ 59 w 117"/>
              <a:gd name="T75" fmla="*/ 4 h 233"/>
              <a:gd name="T76" fmla="*/ 59 w 117"/>
              <a:gd name="T77" fmla="*/ 39 h 233"/>
              <a:gd name="T78" fmla="*/ 59 w 117"/>
              <a:gd name="T7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233">
                <a:moveTo>
                  <a:pt x="116" y="130"/>
                </a:moveTo>
                <a:cubicBezTo>
                  <a:pt x="116" y="130"/>
                  <a:pt x="116" y="130"/>
                  <a:pt x="116" y="130"/>
                </a:cubicBezTo>
                <a:cubicBezTo>
                  <a:pt x="116" y="129"/>
                  <a:pt x="115" y="126"/>
                  <a:pt x="113" y="122"/>
                </a:cubicBezTo>
                <a:cubicBezTo>
                  <a:pt x="108" y="105"/>
                  <a:pt x="96" y="69"/>
                  <a:pt x="93" y="63"/>
                </a:cubicBezTo>
                <a:cubicBezTo>
                  <a:pt x="88" y="53"/>
                  <a:pt x="78" y="49"/>
                  <a:pt x="59" y="49"/>
                </a:cubicBezTo>
                <a:cubicBezTo>
                  <a:pt x="39" y="49"/>
                  <a:pt x="29" y="53"/>
                  <a:pt x="24" y="63"/>
                </a:cubicBezTo>
                <a:cubicBezTo>
                  <a:pt x="21" y="69"/>
                  <a:pt x="9" y="105"/>
                  <a:pt x="4" y="122"/>
                </a:cubicBezTo>
                <a:cubicBezTo>
                  <a:pt x="3" y="126"/>
                  <a:pt x="1" y="129"/>
                  <a:pt x="1" y="130"/>
                </a:cubicBezTo>
                <a:cubicBezTo>
                  <a:pt x="1" y="130"/>
                  <a:pt x="1" y="130"/>
                  <a:pt x="1" y="130"/>
                </a:cubicBezTo>
                <a:cubicBezTo>
                  <a:pt x="0" y="134"/>
                  <a:pt x="3" y="139"/>
                  <a:pt x="7" y="140"/>
                </a:cubicBezTo>
                <a:cubicBezTo>
                  <a:pt x="8" y="141"/>
                  <a:pt x="9" y="141"/>
                  <a:pt x="10" y="141"/>
                </a:cubicBezTo>
                <a:cubicBezTo>
                  <a:pt x="13" y="141"/>
                  <a:pt x="16" y="139"/>
                  <a:pt x="18" y="136"/>
                </a:cubicBezTo>
                <a:cubicBezTo>
                  <a:pt x="33" y="101"/>
                  <a:pt x="33" y="101"/>
                  <a:pt x="33" y="101"/>
                </a:cubicBezTo>
                <a:cubicBezTo>
                  <a:pt x="32" y="148"/>
                  <a:pt x="31" y="220"/>
                  <a:pt x="30" y="223"/>
                </a:cubicBezTo>
                <a:cubicBezTo>
                  <a:pt x="30" y="223"/>
                  <a:pt x="30" y="223"/>
                  <a:pt x="30" y="224"/>
                </a:cubicBezTo>
                <a:cubicBezTo>
                  <a:pt x="31" y="229"/>
                  <a:pt x="35" y="233"/>
                  <a:pt x="41" y="233"/>
                </a:cubicBezTo>
                <a:cubicBezTo>
                  <a:pt x="47" y="233"/>
                  <a:pt x="51" y="229"/>
                  <a:pt x="52" y="224"/>
                </a:cubicBezTo>
                <a:cubicBezTo>
                  <a:pt x="59" y="165"/>
                  <a:pt x="59" y="165"/>
                  <a:pt x="59" y="165"/>
                </a:cubicBezTo>
                <a:cubicBezTo>
                  <a:pt x="65" y="224"/>
                  <a:pt x="65" y="224"/>
                  <a:pt x="65" y="224"/>
                </a:cubicBezTo>
                <a:cubicBezTo>
                  <a:pt x="66" y="229"/>
                  <a:pt x="71" y="233"/>
                  <a:pt x="76" y="233"/>
                </a:cubicBezTo>
                <a:cubicBezTo>
                  <a:pt x="76" y="233"/>
                  <a:pt x="76" y="233"/>
                  <a:pt x="76" y="233"/>
                </a:cubicBezTo>
                <a:cubicBezTo>
                  <a:pt x="82" y="233"/>
                  <a:pt x="86" y="229"/>
                  <a:pt x="87" y="224"/>
                </a:cubicBezTo>
                <a:cubicBezTo>
                  <a:pt x="87" y="223"/>
                  <a:pt x="87" y="223"/>
                  <a:pt x="87" y="223"/>
                </a:cubicBezTo>
                <a:cubicBezTo>
                  <a:pt x="87" y="220"/>
                  <a:pt x="85" y="148"/>
                  <a:pt x="84" y="101"/>
                </a:cubicBezTo>
                <a:cubicBezTo>
                  <a:pt x="99" y="136"/>
                  <a:pt x="99" y="136"/>
                  <a:pt x="99" y="136"/>
                </a:cubicBezTo>
                <a:cubicBezTo>
                  <a:pt x="101" y="139"/>
                  <a:pt x="104" y="141"/>
                  <a:pt x="107" y="141"/>
                </a:cubicBezTo>
                <a:cubicBezTo>
                  <a:pt x="108" y="141"/>
                  <a:pt x="109" y="141"/>
                  <a:pt x="110" y="140"/>
                </a:cubicBezTo>
                <a:cubicBezTo>
                  <a:pt x="114" y="139"/>
                  <a:pt x="117" y="134"/>
                  <a:pt x="116" y="130"/>
                </a:cubicBezTo>
                <a:close/>
                <a:moveTo>
                  <a:pt x="109" y="136"/>
                </a:moveTo>
                <a:cubicBezTo>
                  <a:pt x="107" y="136"/>
                  <a:pt x="104" y="136"/>
                  <a:pt x="104" y="134"/>
                </a:cubicBezTo>
                <a:cubicBezTo>
                  <a:pt x="83" y="89"/>
                  <a:pt x="83" y="89"/>
                  <a:pt x="83" y="89"/>
                </a:cubicBezTo>
                <a:cubicBezTo>
                  <a:pt x="83" y="88"/>
                  <a:pt x="82" y="87"/>
                  <a:pt x="80" y="87"/>
                </a:cubicBezTo>
                <a:cubicBezTo>
                  <a:pt x="79" y="88"/>
                  <a:pt x="79" y="89"/>
                  <a:pt x="79" y="90"/>
                </a:cubicBezTo>
                <a:cubicBezTo>
                  <a:pt x="79" y="90"/>
                  <a:pt x="79" y="123"/>
                  <a:pt x="80" y="157"/>
                </a:cubicBezTo>
                <a:cubicBezTo>
                  <a:pt x="81" y="173"/>
                  <a:pt x="81" y="190"/>
                  <a:pt x="81" y="203"/>
                </a:cubicBezTo>
                <a:cubicBezTo>
                  <a:pt x="82" y="209"/>
                  <a:pt x="82" y="214"/>
                  <a:pt x="82" y="218"/>
                </a:cubicBezTo>
                <a:cubicBezTo>
                  <a:pt x="82" y="221"/>
                  <a:pt x="82" y="222"/>
                  <a:pt x="82" y="223"/>
                </a:cubicBezTo>
                <a:cubicBezTo>
                  <a:pt x="82" y="223"/>
                  <a:pt x="82" y="223"/>
                  <a:pt x="82" y="223"/>
                </a:cubicBezTo>
                <a:cubicBezTo>
                  <a:pt x="82" y="226"/>
                  <a:pt x="79" y="228"/>
                  <a:pt x="76" y="228"/>
                </a:cubicBezTo>
                <a:cubicBezTo>
                  <a:pt x="76" y="230"/>
                  <a:pt x="76" y="230"/>
                  <a:pt x="76" y="230"/>
                </a:cubicBezTo>
                <a:cubicBezTo>
                  <a:pt x="76" y="228"/>
                  <a:pt x="76" y="228"/>
                  <a:pt x="76" y="228"/>
                </a:cubicBezTo>
                <a:cubicBezTo>
                  <a:pt x="73" y="228"/>
                  <a:pt x="70" y="226"/>
                  <a:pt x="70" y="223"/>
                </a:cubicBezTo>
                <a:cubicBezTo>
                  <a:pt x="61" y="145"/>
                  <a:pt x="61" y="145"/>
                  <a:pt x="61" y="145"/>
                </a:cubicBezTo>
                <a:cubicBezTo>
                  <a:pt x="61" y="143"/>
                  <a:pt x="60" y="143"/>
                  <a:pt x="59" y="143"/>
                </a:cubicBezTo>
                <a:cubicBezTo>
                  <a:pt x="57" y="143"/>
                  <a:pt x="56" y="143"/>
                  <a:pt x="56" y="145"/>
                </a:cubicBezTo>
                <a:cubicBezTo>
                  <a:pt x="47" y="223"/>
                  <a:pt x="47" y="223"/>
                  <a:pt x="47" y="223"/>
                </a:cubicBezTo>
                <a:cubicBezTo>
                  <a:pt x="47" y="226"/>
                  <a:pt x="44" y="228"/>
                  <a:pt x="41" y="228"/>
                </a:cubicBezTo>
                <a:cubicBezTo>
                  <a:pt x="38" y="228"/>
                  <a:pt x="35" y="226"/>
                  <a:pt x="35" y="223"/>
                </a:cubicBezTo>
                <a:cubicBezTo>
                  <a:pt x="35" y="223"/>
                  <a:pt x="35" y="222"/>
                  <a:pt x="35" y="222"/>
                </a:cubicBezTo>
                <a:cubicBezTo>
                  <a:pt x="35" y="221"/>
                  <a:pt x="35" y="220"/>
                  <a:pt x="35" y="218"/>
                </a:cubicBezTo>
                <a:cubicBezTo>
                  <a:pt x="35" y="214"/>
                  <a:pt x="35" y="209"/>
                  <a:pt x="36" y="203"/>
                </a:cubicBezTo>
                <a:cubicBezTo>
                  <a:pt x="36" y="190"/>
                  <a:pt x="36" y="173"/>
                  <a:pt x="37" y="157"/>
                </a:cubicBezTo>
                <a:cubicBezTo>
                  <a:pt x="38" y="123"/>
                  <a:pt x="38" y="90"/>
                  <a:pt x="38" y="90"/>
                </a:cubicBezTo>
                <a:cubicBezTo>
                  <a:pt x="38" y="89"/>
                  <a:pt x="38" y="88"/>
                  <a:pt x="37" y="87"/>
                </a:cubicBezTo>
                <a:cubicBezTo>
                  <a:pt x="36" y="87"/>
                  <a:pt x="34" y="88"/>
                  <a:pt x="34" y="89"/>
                </a:cubicBezTo>
                <a:cubicBezTo>
                  <a:pt x="13" y="134"/>
                  <a:pt x="13" y="134"/>
                  <a:pt x="13" y="134"/>
                </a:cubicBezTo>
                <a:cubicBezTo>
                  <a:pt x="13" y="135"/>
                  <a:pt x="12" y="136"/>
                  <a:pt x="10" y="136"/>
                </a:cubicBezTo>
                <a:cubicBezTo>
                  <a:pt x="10" y="136"/>
                  <a:pt x="9" y="136"/>
                  <a:pt x="9" y="136"/>
                </a:cubicBezTo>
                <a:cubicBezTo>
                  <a:pt x="6" y="135"/>
                  <a:pt x="5" y="133"/>
                  <a:pt x="6" y="131"/>
                </a:cubicBezTo>
                <a:cubicBezTo>
                  <a:pt x="6" y="131"/>
                  <a:pt x="6" y="131"/>
                  <a:pt x="6" y="131"/>
                </a:cubicBezTo>
                <a:cubicBezTo>
                  <a:pt x="6" y="131"/>
                  <a:pt x="6" y="130"/>
                  <a:pt x="6" y="129"/>
                </a:cubicBezTo>
                <a:cubicBezTo>
                  <a:pt x="7" y="128"/>
                  <a:pt x="8" y="126"/>
                  <a:pt x="8" y="123"/>
                </a:cubicBezTo>
                <a:cubicBezTo>
                  <a:pt x="13" y="108"/>
                  <a:pt x="25" y="71"/>
                  <a:pt x="28" y="65"/>
                </a:cubicBezTo>
                <a:cubicBezTo>
                  <a:pt x="31" y="59"/>
                  <a:pt x="37" y="54"/>
                  <a:pt x="59" y="54"/>
                </a:cubicBezTo>
                <a:cubicBezTo>
                  <a:pt x="80" y="54"/>
                  <a:pt x="86" y="59"/>
                  <a:pt x="89" y="65"/>
                </a:cubicBezTo>
                <a:cubicBezTo>
                  <a:pt x="92" y="71"/>
                  <a:pt x="104" y="108"/>
                  <a:pt x="109" y="123"/>
                </a:cubicBezTo>
                <a:cubicBezTo>
                  <a:pt x="110" y="126"/>
                  <a:pt x="110" y="128"/>
                  <a:pt x="111" y="129"/>
                </a:cubicBezTo>
                <a:cubicBezTo>
                  <a:pt x="111" y="130"/>
                  <a:pt x="111" y="131"/>
                  <a:pt x="111" y="131"/>
                </a:cubicBezTo>
                <a:cubicBezTo>
                  <a:pt x="111" y="131"/>
                  <a:pt x="111" y="131"/>
                  <a:pt x="111" y="131"/>
                </a:cubicBezTo>
                <a:cubicBezTo>
                  <a:pt x="112" y="133"/>
                  <a:pt x="111" y="135"/>
                  <a:pt x="109" y="136"/>
                </a:cubicBezTo>
                <a:close/>
                <a:moveTo>
                  <a:pt x="59" y="44"/>
                </a:moveTo>
                <a:cubicBezTo>
                  <a:pt x="71" y="44"/>
                  <a:pt x="81" y="34"/>
                  <a:pt x="81" y="22"/>
                </a:cubicBezTo>
                <a:cubicBezTo>
                  <a:pt x="81" y="10"/>
                  <a:pt x="71" y="0"/>
                  <a:pt x="59" y="0"/>
                </a:cubicBezTo>
                <a:cubicBezTo>
                  <a:pt x="46" y="0"/>
                  <a:pt x="36" y="10"/>
                  <a:pt x="36" y="22"/>
                </a:cubicBezTo>
                <a:cubicBezTo>
                  <a:pt x="36" y="34"/>
                  <a:pt x="46" y="44"/>
                  <a:pt x="59" y="44"/>
                </a:cubicBezTo>
                <a:close/>
                <a:moveTo>
                  <a:pt x="59" y="4"/>
                </a:moveTo>
                <a:cubicBezTo>
                  <a:pt x="68" y="4"/>
                  <a:pt x="76" y="12"/>
                  <a:pt x="76" y="22"/>
                </a:cubicBezTo>
                <a:cubicBezTo>
                  <a:pt x="76" y="31"/>
                  <a:pt x="68" y="39"/>
                  <a:pt x="59" y="39"/>
                </a:cubicBezTo>
                <a:cubicBezTo>
                  <a:pt x="49" y="39"/>
                  <a:pt x="41" y="31"/>
                  <a:pt x="41" y="22"/>
                </a:cubicBezTo>
                <a:cubicBezTo>
                  <a:pt x="41" y="12"/>
                  <a:pt x="49" y="4"/>
                  <a:pt x="59" y="4"/>
                </a:cubicBezTo>
                <a:close/>
              </a:path>
            </a:pathLst>
          </a:custGeom>
          <a:solidFill>
            <a:schemeClr val="accent1"/>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6" name="Freeform 240"/>
          <p:cNvSpPr>
            <a:spLocks noChangeAspect="1" noEditPoints="1"/>
          </p:cNvSpPr>
          <p:nvPr>
            <p:custDataLst>
              <p:tags r:id="rId5"/>
            </p:custDataLst>
          </p:nvPr>
        </p:nvSpPr>
        <p:spPr bwMode="auto">
          <a:xfrm>
            <a:off x="5266126" y="4728677"/>
            <a:ext cx="209282" cy="438018"/>
          </a:xfrm>
          <a:custGeom>
            <a:avLst/>
            <a:gdLst>
              <a:gd name="T0" fmla="*/ 116 w 117"/>
              <a:gd name="T1" fmla="*/ 130 h 233"/>
              <a:gd name="T2" fmla="*/ 93 w 117"/>
              <a:gd name="T3" fmla="*/ 63 h 233"/>
              <a:gd name="T4" fmla="*/ 24 w 117"/>
              <a:gd name="T5" fmla="*/ 63 h 233"/>
              <a:gd name="T6" fmla="*/ 1 w 117"/>
              <a:gd name="T7" fmla="*/ 130 h 233"/>
              <a:gd name="T8" fmla="*/ 7 w 117"/>
              <a:gd name="T9" fmla="*/ 140 h 233"/>
              <a:gd name="T10" fmla="*/ 18 w 117"/>
              <a:gd name="T11" fmla="*/ 136 h 233"/>
              <a:gd name="T12" fmla="*/ 30 w 117"/>
              <a:gd name="T13" fmla="*/ 223 h 233"/>
              <a:gd name="T14" fmla="*/ 41 w 117"/>
              <a:gd name="T15" fmla="*/ 233 h 233"/>
              <a:gd name="T16" fmla="*/ 59 w 117"/>
              <a:gd name="T17" fmla="*/ 165 h 233"/>
              <a:gd name="T18" fmla="*/ 76 w 117"/>
              <a:gd name="T19" fmla="*/ 233 h 233"/>
              <a:gd name="T20" fmla="*/ 87 w 117"/>
              <a:gd name="T21" fmla="*/ 224 h 233"/>
              <a:gd name="T22" fmla="*/ 84 w 117"/>
              <a:gd name="T23" fmla="*/ 101 h 233"/>
              <a:gd name="T24" fmla="*/ 107 w 117"/>
              <a:gd name="T25" fmla="*/ 141 h 233"/>
              <a:gd name="T26" fmla="*/ 116 w 117"/>
              <a:gd name="T27" fmla="*/ 130 h 233"/>
              <a:gd name="T28" fmla="*/ 104 w 117"/>
              <a:gd name="T29" fmla="*/ 134 h 233"/>
              <a:gd name="T30" fmla="*/ 80 w 117"/>
              <a:gd name="T31" fmla="*/ 87 h 233"/>
              <a:gd name="T32" fmla="*/ 80 w 117"/>
              <a:gd name="T33" fmla="*/ 157 h 233"/>
              <a:gd name="T34" fmla="*/ 82 w 117"/>
              <a:gd name="T35" fmla="*/ 218 h 233"/>
              <a:gd name="T36" fmla="*/ 82 w 117"/>
              <a:gd name="T37" fmla="*/ 223 h 233"/>
              <a:gd name="T38" fmla="*/ 76 w 117"/>
              <a:gd name="T39" fmla="*/ 230 h 233"/>
              <a:gd name="T40" fmla="*/ 70 w 117"/>
              <a:gd name="T41" fmla="*/ 223 h 233"/>
              <a:gd name="T42" fmla="*/ 59 w 117"/>
              <a:gd name="T43" fmla="*/ 143 h 233"/>
              <a:gd name="T44" fmla="*/ 47 w 117"/>
              <a:gd name="T45" fmla="*/ 223 h 233"/>
              <a:gd name="T46" fmla="*/ 35 w 117"/>
              <a:gd name="T47" fmla="*/ 223 h 233"/>
              <a:gd name="T48" fmla="*/ 35 w 117"/>
              <a:gd name="T49" fmla="*/ 218 h 233"/>
              <a:gd name="T50" fmla="*/ 37 w 117"/>
              <a:gd name="T51" fmla="*/ 157 h 233"/>
              <a:gd name="T52" fmla="*/ 37 w 117"/>
              <a:gd name="T53" fmla="*/ 87 h 233"/>
              <a:gd name="T54" fmla="*/ 13 w 117"/>
              <a:gd name="T55" fmla="*/ 134 h 233"/>
              <a:gd name="T56" fmla="*/ 9 w 117"/>
              <a:gd name="T57" fmla="*/ 136 h 233"/>
              <a:gd name="T58" fmla="*/ 6 w 117"/>
              <a:gd name="T59" fmla="*/ 131 h 233"/>
              <a:gd name="T60" fmla="*/ 8 w 117"/>
              <a:gd name="T61" fmla="*/ 123 h 233"/>
              <a:gd name="T62" fmla="*/ 59 w 117"/>
              <a:gd name="T63" fmla="*/ 54 h 233"/>
              <a:gd name="T64" fmla="*/ 109 w 117"/>
              <a:gd name="T65" fmla="*/ 123 h 233"/>
              <a:gd name="T66" fmla="*/ 111 w 117"/>
              <a:gd name="T67" fmla="*/ 131 h 233"/>
              <a:gd name="T68" fmla="*/ 109 w 117"/>
              <a:gd name="T69" fmla="*/ 136 h 233"/>
              <a:gd name="T70" fmla="*/ 81 w 117"/>
              <a:gd name="T71" fmla="*/ 22 h 233"/>
              <a:gd name="T72" fmla="*/ 36 w 117"/>
              <a:gd name="T73" fmla="*/ 22 h 233"/>
              <a:gd name="T74" fmla="*/ 59 w 117"/>
              <a:gd name="T75" fmla="*/ 4 h 233"/>
              <a:gd name="T76" fmla="*/ 59 w 117"/>
              <a:gd name="T77" fmla="*/ 39 h 233"/>
              <a:gd name="T78" fmla="*/ 59 w 117"/>
              <a:gd name="T7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233">
                <a:moveTo>
                  <a:pt x="116" y="130"/>
                </a:moveTo>
                <a:cubicBezTo>
                  <a:pt x="116" y="130"/>
                  <a:pt x="116" y="130"/>
                  <a:pt x="116" y="130"/>
                </a:cubicBezTo>
                <a:cubicBezTo>
                  <a:pt x="116" y="129"/>
                  <a:pt x="115" y="126"/>
                  <a:pt x="113" y="122"/>
                </a:cubicBezTo>
                <a:cubicBezTo>
                  <a:pt x="108" y="105"/>
                  <a:pt x="96" y="69"/>
                  <a:pt x="93" y="63"/>
                </a:cubicBezTo>
                <a:cubicBezTo>
                  <a:pt x="88" y="53"/>
                  <a:pt x="78" y="49"/>
                  <a:pt x="59" y="49"/>
                </a:cubicBezTo>
                <a:cubicBezTo>
                  <a:pt x="39" y="49"/>
                  <a:pt x="29" y="53"/>
                  <a:pt x="24" y="63"/>
                </a:cubicBezTo>
                <a:cubicBezTo>
                  <a:pt x="21" y="69"/>
                  <a:pt x="9" y="105"/>
                  <a:pt x="4" y="122"/>
                </a:cubicBezTo>
                <a:cubicBezTo>
                  <a:pt x="3" y="126"/>
                  <a:pt x="1" y="129"/>
                  <a:pt x="1" y="130"/>
                </a:cubicBezTo>
                <a:cubicBezTo>
                  <a:pt x="1" y="130"/>
                  <a:pt x="1" y="130"/>
                  <a:pt x="1" y="130"/>
                </a:cubicBezTo>
                <a:cubicBezTo>
                  <a:pt x="0" y="134"/>
                  <a:pt x="3" y="139"/>
                  <a:pt x="7" y="140"/>
                </a:cubicBezTo>
                <a:cubicBezTo>
                  <a:pt x="8" y="141"/>
                  <a:pt x="9" y="141"/>
                  <a:pt x="10" y="141"/>
                </a:cubicBezTo>
                <a:cubicBezTo>
                  <a:pt x="13" y="141"/>
                  <a:pt x="16" y="139"/>
                  <a:pt x="18" y="136"/>
                </a:cubicBezTo>
                <a:cubicBezTo>
                  <a:pt x="33" y="101"/>
                  <a:pt x="33" y="101"/>
                  <a:pt x="33" y="101"/>
                </a:cubicBezTo>
                <a:cubicBezTo>
                  <a:pt x="32" y="148"/>
                  <a:pt x="31" y="220"/>
                  <a:pt x="30" y="223"/>
                </a:cubicBezTo>
                <a:cubicBezTo>
                  <a:pt x="30" y="223"/>
                  <a:pt x="30" y="223"/>
                  <a:pt x="30" y="224"/>
                </a:cubicBezTo>
                <a:cubicBezTo>
                  <a:pt x="31" y="229"/>
                  <a:pt x="35" y="233"/>
                  <a:pt x="41" y="233"/>
                </a:cubicBezTo>
                <a:cubicBezTo>
                  <a:pt x="47" y="233"/>
                  <a:pt x="51" y="229"/>
                  <a:pt x="52" y="224"/>
                </a:cubicBezTo>
                <a:cubicBezTo>
                  <a:pt x="59" y="165"/>
                  <a:pt x="59" y="165"/>
                  <a:pt x="59" y="165"/>
                </a:cubicBezTo>
                <a:cubicBezTo>
                  <a:pt x="65" y="224"/>
                  <a:pt x="65" y="224"/>
                  <a:pt x="65" y="224"/>
                </a:cubicBezTo>
                <a:cubicBezTo>
                  <a:pt x="66" y="229"/>
                  <a:pt x="71" y="233"/>
                  <a:pt x="76" y="233"/>
                </a:cubicBezTo>
                <a:cubicBezTo>
                  <a:pt x="76" y="233"/>
                  <a:pt x="76" y="233"/>
                  <a:pt x="76" y="233"/>
                </a:cubicBezTo>
                <a:cubicBezTo>
                  <a:pt x="82" y="233"/>
                  <a:pt x="86" y="229"/>
                  <a:pt x="87" y="224"/>
                </a:cubicBezTo>
                <a:cubicBezTo>
                  <a:pt x="87" y="223"/>
                  <a:pt x="87" y="223"/>
                  <a:pt x="87" y="223"/>
                </a:cubicBezTo>
                <a:cubicBezTo>
                  <a:pt x="87" y="220"/>
                  <a:pt x="85" y="148"/>
                  <a:pt x="84" y="101"/>
                </a:cubicBezTo>
                <a:cubicBezTo>
                  <a:pt x="99" y="136"/>
                  <a:pt x="99" y="136"/>
                  <a:pt x="99" y="136"/>
                </a:cubicBezTo>
                <a:cubicBezTo>
                  <a:pt x="101" y="139"/>
                  <a:pt x="104" y="141"/>
                  <a:pt x="107" y="141"/>
                </a:cubicBezTo>
                <a:cubicBezTo>
                  <a:pt x="108" y="141"/>
                  <a:pt x="109" y="141"/>
                  <a:pt x="110" y="140"/>
                </a:cubicBezTo>
                <a:cubicBezTo>
                  <a:pt x="114" y="139"/>
                  <a:pt x="117" y="134"/>
                  <a:pt x="116" y="130"/>
                </a:cubicBezTo>
                <a:close/>
                <a:moveTo>
                  <a:pt x="109" y="136"/>
                </a:moveTo>
                <a:cubicBezTo>
                  <a:pt x="107" y="136"/>
                  <a:pt x="104" y="136"/>
                  <a:pt x="104" y="134"/>
                </a:cubicBezTo>
                <a:cubicBezTo>
                  <a:pt x="83" y="89"/>
                  <a:pt x="83" y="89"/>
                  <a:pt x="83" y="89"/>
                </a:cubicBezTo>
                <a:cubicBezTo>
                  <a:pt x="83" y="88"/>
                  <a:pt x="82" y="87"/>
                  <a:pt x="80" y="87"/>
                </a:cubicBezTo>
                <a:cubicBezTo>
                  <a:pt x="79" y="88"/>
                  <a:pt x="79" y="89"/>
                  <a:pt x="79" y="90"/>
                </a:cubicBezTo>
                <a:cubicBezTo>
                  <a:pt x="79" y="90"/>
                  <a:pt x="79" y="123"/>
                  <a:pt x="80" y="157"/>
                </a:cubicBezTo>
                <a:cubicBezTo>
                  <a:pt x="81" y="173"/>
                  <a:pt x="81" y="190"/>
                  <a:pt x="81" y="203"/>
                </a:cubicBezTo>
                <a:cubicBezTo>
                  <a:pt x="82" y="209"/>
                  <a:pt x="82" y="214"/>
                  <a:pt x="82" y="218"/>
                </a:cubicBezTo>
                <a:cubicBezTo>
                  <a:pt x="82" y="221"/>
                  <a:pt x="82" y="222"/>
                  <a:pt x="82" y="223"/>
                </a:cubicBezTo>
                <a:cubicBezTo>
                  <a:pt x="82" y="223"/>
                  <a:pt x="82" y="223"/>
                  <a:pt x="82" y="223"/>
                </a:cubicBezTo>
                <a:cubicBezTo>
                  <a:pt x="82" y="226"/>
                  <a:pt x="79" y="228"/>
                  <a:pt x="76" y="228"/>
                </a:cubicBezTo>
                <a:cubicBezTo>
                  <a:pt x="76" y="230"/>
                  <a:pt x="76" y="230"/>
                  <a:pt x="76" y="230"/>
                </a:cubicBezTo>
                <a:cubicBezTo>
                  <a:pt x="76" y="228"/>
                  <a:pt x="76" y="228"/>
                  <a:pt x="76" y="228"/>
                </a:cubicBezTo>
                <a:cubicBezTo>
                  <a:pt x="73" y="228"/>
                  <a:pt x="70" y="226"/>
                  <a:pt x="70" y="223"/>
                </a:cubicBezTo>
                <a:cubicBezTo>
                  <a:pt x="61" y="145"/>
                  <a:pt x="61" y="145"/>
                  <a:pt x="61" y="145"/>
                </a:cubicBezTo>
                <a:cubicBezTo>
                  <a:pt x="61" y="143"/>
                  <a:pt x="60" y="143"/>
                  <a:pt x="59" y="143"/>
                </a:cubicBezTo>
                <a:cubicBezTo>
                  <a:pt x="57" y="143"/>
                  <a:pt x="56" y="143"/>
                  <a:pt x="56" y="145"/>
                </a:cubicBezTo>
                <a:cubicBezTo>
                  <a:pt x="47" y="223"/>
                  <a:pt x="47" y="223"/>
                  <a:pt x="47" y="223"/>
                </a:cubicBezTo>
                <a:cubicBezTo>
                  <a:pt x="47" y="226"/>
                  <a:pt x="44" y="228"/>
                  <a:pt x="41" y="228"/>
                </a:cubicBezTo>
                <a:cubicBezTo>
                  <a:pt x="38" y="228"/>
                  <a:pt x="35" y="226"/>
                  <a:pt x="35" y="223"/>
                </a:cubicBezTo>
                <a:cubicBezTo>
                  <a:pt x="35" y="223"/>
                  <a:pt x="35" y="222"/>
                  <a:pt x="35" y="222"/>
                </a:cubicBezTo>
                <a:cubicBezTo>
                  <a:pt x="35" y="221"/>
                  <a:pt x="35" y="220"/>
                  <a:pt x="35" y="218"/>
                </a:cubicBezTo>
                <a:cubicBezTo>
                  <a:pt x="35" y="214"/>
                  <a:pt x="35" y="209"/>
                  <a:pt x="36" y="203"/>
                </a:cubicBezTo>
                <a:cubicBezTo>
                  <a:pt x="36" y="190"/>
                  <a:pt x="36" y="173"/>
                  <a:pt x="37" y="157"/>
                </a:cubicBezTo>
                <a:cubicBezTo>
                  <a:pt x="38" y="123"/>
                  <a:pt x="38" y="90"/>
                  <a:pt x="38" y="90"/>
                </a:cubicBezTo>
                <a:cubicBezTo>
                  <a:pt x="38" y="89"/>
                  <a:pt x="38" y="88"/>
                  <a:pt x="37" y="87"/>
                </a:cubicBezTo>
                <a:cubicBezTo>
                  <a:pt x="36" y="87"/>
                  <a:pt x="34" y="88"/>
                  <a:pt x="34" y="89"/>
                </a:cubicBezTo>
                <a:cubicBezTo>
                  <a:pt x="13" y="134"/>
                  <a:pt x="13" y="134"/>
                  <a:pt x="13" y="134"/>
                </a:cubicBezTo>
                <a:cubicBezTo>
                  <a:pt x="13" y="135"/>
                  <a:pt x="12" y="136"/>
                  <a:pt x="10" y="136"/>
                </a:cubicBezTo>
                <a:cubicBezTo>
                  <a:pt x="10" y="136"/>
                  <a:pt x="9" y="136"/>
                  <a:pt x="9" y="136"/>
                </a:cubicBezTo>
                <a:cubicBezTo>
                  <a:pt x="6" y="135"/>
                  <a:pt x="5" y="133"/>
                  <a:pt x="6" y="131"/>
                </a:cubicBezTo>
                <a:cubicBezTo>
                  <a:pt x="6" y="131"/>
                  <a:pt x="6" y="131"/>
                  <a:pt x="6" y="131"/>
                </a:cubicBezTo>
                <a:cubicBezTo>
                  <a:pt x="6" y="131"/>
                  <a:pt x="6" y="130"/>
                  <a:pt x="6" y="129"/>
                </a:cubicBezTo>
                <a:cubicBezTo>
                  <a:pt x="7" y="128"/>
                  <a:pt x="8" y="126"/>
                  <a:pt x="8" y="123"/>
                </a:cubicBezTo>
                <a:cubicBezTo>
                  <a:pt x="13" y="108"/>
                  <a:pt x="25" y="71"/>
                  <a:pt x="28" y="65"/>
                </a:cubicBezTo>
                <a:cubicBezTo>
                  <a:pt x="31" y="59"/>
                  <a:pt x="37" y="54"/>
                  <a:pt x="59" y="54"/>
                </a:cubicBezTo>
                <a:cubicBezTo>
                  <a:pt x="80" y="54"/>
                  <a:pt x="86" y="59"/>
                  <a:pt x="89" y="65"/>
                </a:cubicBezTo>
                <a:cubicBezTo>
                  <a:pt x="92" y="71"/>
                  <a:pt x="104" y="108"/>
                  <a:pt x="109" y="123"/>
                </a:cubicBezTo>
                <a:cubicBezTo>
                  <a:pt x="110" y="126"/>
                  <a:pt x="110" y="128"/>
                  <a:pt x="111" y="129"/>
                </a:cubicBezTo>
                <a:cubicBezTo>
                  <a:pt x="111" y="130"/>
                  <a:pt x="111" y="131"/>
                  <a:pt x="111" y="131"/>
                </a:cubicBezTo>
                <a:cubicBezTo>
                  <a:pt x="111" y="131"/>
                  <a:pt x="111" y="131"/>
                  <a:pt x="111" y="131"/>
                </a:cubicBezTo>
                <a:cubicBezTo>
                  <a:pt x="112" y="133"/>
                  <a:pt x="111" y="135"/>
                  <a:pt x="109" y="136"/>
                </a:cubicBezTo>
                <a:close/>
                <a:moveTo>
                  <a:pt x="59" y="44"/>
                </a:moveTo>
                <a:cubicBezTo>
                  <a:pt x="71" y="44"/>
                  <a:pt x="81" y="34"/>
                  <a:pt x="81" y="22"/>
                </a:cubicBezTo>
                <a:cubicBezTo>
                  <a:pt x="81" y="10"/>
                  <a:pt x="71" y="0"/>
                  <a:pt x="59" y="0"/>
                </a:cubicBezTo>
                <a:cubicBezTo>
                  <a:pt x="46" y="0"/>
                  <a:pt x="36" y="10"/>
                  <a:pt x="36" y="22"/>
                </a:cubicBezTo>
                <a:cubicBezTo>
                  <a:pt x="36" y="34"/>
                  <a:pt x="46" y="44"/>
                  <a:pt x="59" y="44"/>
                </a:cubicBezTo>
                <a:close/>
                <a:moveTo>
                  <a:pt x="59" y="4"/>
                </a:moveTo>
                <a:cubicBezTo>
                  <a:pt x="68" y="4"/>
                  <a:pt x="76" y="12"/>
                  <a:pt x="76" y="22"/>
                </a:cubicBezTo>
                <a:cubicBezTo>
                  <a:pt x="76" y="31"/>
                  <a:pt x="68" y="39"/>
                  <a:pt x="59" y="39"/>
                </a:cubicBezTo>
                <a:cubicBezTo>
                  <a:pt x="49" y="39"/>
                  <a:pt x="41" y="31"/>
                  <a:pt x="41" y="22"/>
                </a:cubicBezTo>
                <a:cubicBezTo>
                  <a:pt x="41" y="12"/>
                  <a:pt x="49" y="4"/>
                  <a:pt x="59" y="4"/>
                </a:cubicBezTo>
                <a:close/>
              </a:path>
            </a:pathLst>
          </a:custGeom>
          <a:solidFill>
            <a:schemeClr val="accent1"/>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7" name="Freeform 5"/>
          <p:cNvSpPr>
            <a:spLocks noChangeAspect="1" noEditPoints="1"/>
          </p:cNvSpPr>
          <p:nvPr>
            <p:custDataLst>
              <p:tags r:id="rId6"/>
            </p:custDataLst>
          </p:nvPr>
        </p:nvSpPr>
        <p:spPr bwMode="auto">
          <a:xfrm>
            <a:off x="5633339" y="4728677"/>
            <a:ext cx="209282" cy="438018"/>
          </a:xfrm>
          <a:custGeom>
            <a:avLst/>
            <a:gdLst>
              <a:gd name="T0" fmla="*/ 116 w 117"/>
              <a:gd name="T1" fmla="*/ 130 h 233"/>
              <a:gd name="T2" fmla="*/ 93 w 117"/>
              <a:gd name="T3" fmla="*/ 63 h 233"/>
              <a:gd name="T4" fmla="*/ 24 w 117"/>
              <a:gd name="T5" fmla="*/ 63 h 233"/>
              <a:gd name="T6" fmla="*/ 1 w 117"/>
              <a:gd name="T7" fmla="*/ 130 h 233"/>
              <a:gd name="T8" fmla="*/ 7 w 117"/>
              <a:gd name="T9" fmla="*/ 140 h 233"/>
              <a:gd name="T10" fmla="*/ 18 w 117"/>
              <a:gd name="T11" fmla="*/ 136 h 233"/>
              <a:gd name="T12" fmla="*/ 30 w 117"/>
              <a:gd name="T13" fmla="*/ 223 h 233"/>
              <a:gd name="T14" fmla="*/ 41 w 117"/>
              <a:gd name="T15" fmla="*/ 233 h 233"/>
              <a:gd name="T16" fmla="*/ 59 w 117"/>
              <a:gd name="T17" fmla="*/ 165 h 233"/>
              <a:gd name="T18" fmla="*/ 76 w 117"/>
              <a:gd name="T19" fmla="*/ 233 h 233"/>
              <a:gd name="T20" fmla="*/ 87 w 117"/>
              <a:gd name="T21" fmla="*/ 224 h 233"/>
              <a:gd name="T22" fmla="*/ 84 w 117"/>
              <a:gd name="T23" fmla="*/ 101 h 233"/>
              <a:gd name="T24" fmla="*/ 107 w 117"/>
              <a:gd name="T25" fmla="*/ 141 h 233"/>
              <a:gd name="T26" fmla="*/ 116 w 117"/>
              <a:gd name="T27" fmla="*/ 130 h 233"/>
              <a:gd name="T28" fmla="*/ 104 w 117"/>
              <a:gd name="T29" fmla="*/ 134 h 233"/>
              <a:gd name="T30" fmla="*/ 80 w 117"/>
              <a:gd name="T31" fmla="*/ 87 h 233"/>
              <a:gd name="T32" fmla="*/ 80 w 117"/>
              <a:gd name="T33" fmla="*/ 157 h 233"/>
              <a:gd name="T34" fmla="*/ 82 w 117"/>
              <a:gd name="T35" fmla="*/ 218 h 233"/>
              <a:gd name="T36" fmla="*/ 82 w 117"/>
              <a:gd name="T37" fmla="*/ 223 h 233"/>
              <a:gd name="T38" fmla="*/ 76 w 117"/>
              <a:gd name="T39" fmla="*/ 230 h 233"/>
              <a:gd name="T40" fmla="*/ 70 w 117"/>
              <a:gd name="T41" fmla="*/ 223 h 233"/>
              <a:gd name="T42" fmla="*/ 59 w 117"/>
              <a:gd name="T43" fmla="*/ 143 h 233"/>
              <a:gd name="T44" fmla="*/ 47 w 117"/>
              <a:gd name="T45" fmla="*/ 223 h 233"/>
              <a:gd name="T46" fmla="*/ 35 w 117"/>
              <a:gd name="T47" fmla="*/ 223 h 233"/>
              <a:gd name="T48" fmla="*/ 35 w 117"/>
              <a:gd name="T49" fmla="*/ 218 h 233"/>
              <a:gd name="T50" fmla="*/ 37 w 117"/>
              <a:gd name="T51" fmla="*/ 157 h 233"/>
              <a:gd name="T52" fmla="*/ 37 w 117"/>
              <a:gd name="T53" fmla="*/ 87 h 233"/>
              <a:gd name="T54" fmla="*/ 13 w 117"/>
              <a:gd name="T55" fmla="*/ 134 h 233"/>
              <a:gd name="T56" fmla="*/ 9 w 117"/>
              <a:gd name="T57" fmla="*/ 136 h 233"/>
              <a:gd name="T58" fmla="*/ 6 w 117"/>
              <a:gd name="T59" fmla="*/ 131 h 233"/>
              <a:gd name="T60" fmla="*/ 8 w 117"/>
              <a:gd name="T61" fmla="*/ 123 h 233"/>
              <a:gd name="T62" fmla="*/ 59 w 117"/>
              <a:gd name="T63" fmla="*/ 54 h 233"/>
              <a:gd name="T64" fmla="*/ 109 w 117"/>
              <a:gd name="T65" fmla="*/ 123 h 233"/>
              <a:gd name="T66" fmla="*/ 111 w 117"/>
              <a:gd name="T67" fmla="*/ 131 h 233"/>
              <a:gd name="T68" fmla="*/ 109 w 117"/>
              <a:gd name="T69" fmla="*/ 136 h 233"/>
              <a:gd name="T70" fmla="*/ 81 w 117"/>
              <a:gd name="T71" fmla="*/ 22 h 233"/>
              <a:gd name="T72" fmla="*/ 36 w 117"/>
              <a:gd name="T73" fmla="*/ 22 h 233"/>
              <a:gd name="T74" fmla="*/ 59 w 117"/>
              <a:gd name="T75" fmla="*/ 4 h 233"/>
              <a:gd name="T76" fmla="*/ 59 w 117"/>
              <a:gd name="T77" fmla="*/ 39 h 233"/>
              <a:gd name="T78" fmla="*/ 59 w 117"/>
              <a:gd name="T7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233">
                <a:moveTo>
                  <a:pt x="116" y="130"/>
                </a:moveTo>
                <a:cubicBezTo>
                  <a:pt x="116" y="130"/>
                  <a:pt x="116" y="130"/>
                  <a:pt x="116" y="130"/>
                </a:cubicBezTo>
                <a:cubicBezTo>
                  <a:pt x="116" y="129"/>
                  <a:pt x="115" y="126"/>
                  <a:pt x="113" y="122"/>
                </a:cubicBezTo>
                <a:cubicBezTo>
                  <a:pt x="108" y="105"/>
                  <a:pt x="96" y="69"/>
                  <a:pt x="93" y="63"/>
                </a:cubicBezTo>
                <a:cubicBezTo>
                  <a:pt x="88" y="53"/>
                  <a:pt x="78" y="49"/>
                  <a:pt x="59" y="49"/>
                </a:cubicBezTo>
                <a:cubicBezTo>
                  <a:pt x="39" y="49"/>
                  <a:pt x="29" y="53"/>
                  <a:pt x="24" y="63"/>
                </a:cubicBezTo>
                <a:cubicBezTo>
                  <a:pt x="21" y="69"/>
                  <a:pt x="9" y="105"/>
                  <a:pt x="4" y="122"/>
                </a:cubicBezTo>
                <a:cubicBezTo>
                  <a:pt x="3" y="126"/>
                  <a:pt x="1" y="129"/>
                  <a:pt x="1" y="130"/>
                </a:cubicBezTo>
                <a:cubicBezTo>
                  <a:pt x="1" y="130"/>
                  <a:pt x="1" y="130"/>
                  <a:pt x="1" y="130"/>
                </a:cubicBezTo>
                <a:cubicBezTo>
                  <a:pt x="0" y="134"/>
                  <a:pt x="3" y="139"/>
                  <a:pt x="7" y="140"/>
                </a:cubicBezTo>
                <a:cubicBezTo>
                  <a:pt x="8" y="141"/>
                  <a:pt x="9" y="141"/>
                  <a:pt x="10" y="141"/>
                </a:cubicBezTo>
                <a:cubicBezTo>
                  <a:pt x="13" y="141"/>
                  <a:pt x="16" y="139"/>
                  <a:pt x="18" y="136"/>
                </a:cubicBezTo>
                <a:cubicBezTo>
                  <a:pt x="33" y="101"/>
                  <a:pt x="33" y="101"/>
                  <a:pt x="33" y="101"/>
                </a:cubicBezTo>
                <a:cubicBezTo>
                  <a:pt x="32" y="148"/>
                  <a:pt x="31" y="220"/>
                  <a:pt x="30" y="223"/>
                </a:cubicBezTo>
                <a:cubicBezTo>
                  <a:pt x="30" y="223"/>
                  <a:pt x="30" y="223"/>
                  <a:pt x="30" y="224"/>
                </a:cubicBezTo>
                <a:cubicBezTo>
                  <a:pt x="31" y="229"/>
                  <a:pt x="35" y="233"/>
                  <a:pt x="41" y="233"/>
                </a:cubicBezTo>
                <a:cubicBezTo>
                  <a:pt x="47" y="233"/>
                  <a:pt x="51" y="229"/>
                  <a:pt x="52" y="224"/>
                </a:cubicBezTo>
                <a:cubicBezTo>
                  <a:pt x="59" y="165"/>
                  <a:pt x="59" y="165"/>
                  <a:pt x="59" y="165"/>
                </a:cubicBezTo>
                <a:cubicBezTo>
                  <a:pt x="65" y="224"/>
                  <a:pt x="65" y="224"/>
                  <a:pt x="65" y="224"/>
                </a:cubicBezTo>
                <a:cubicBezTo>
                  <a:pt x="66" y="229"/>
                  <a:pt x="71" y="233"/>
                  <a:pt x="76" y="233"/>
                </a:cubicBezTo>
                <a:cubicBezTo>
                  <a:pt x="76" y="233"/>
                  <a:pt x="76" y="233"/>
                  <a:pt x="76" y="233"/>
                </a:cubicBezTo>
                <a:cubicBezTo>
                  <a:pt x="82" y="233"/>
                  <a:pt x="86" y="229"/>
                  <a:pt x="87" y="224"/>
                </a:cubicBezTo>
                <a:cubicBezTo>
                  <a:pt x="87" y="223"/>
                  <a:pt x="87" y="223"/>
                  <a:pt x="87" y="223"/>
                </a:cubicBezTo>
                <a:cubicBezTo>
                  <a:pt x="87" y="220"/>
                  <a:pt x="85" y="148"/>
                  <a:pt x="84" y="101"/>
                </a:cubicBezTo>
                <a:cubicBezTo>
                  <a:pt x="99" y="136"/>
                  <a:pt x="99" y="136"/>
                  <a:pt x="99" y="136"/>
                </a:cubicBezTo>
                <a:cubicBezTo>
                  <a:pt x="101" y="139"/>
                  <a:pt x="104" y="141"/>
                  <a:pt x="107" y="141"/>
                </a:cubicBezTo>
                <a:cubicBezTo>
                  <a:pt x="108" y="141"/>
                  <a:pt x="109" y="141"/>
                  <a:pt x="110" y="140"/>
                </a:cubicBezTo>
                <a:cubicBezTo>
                  <a:pt x="114" y="139"/>
                  <a:pt x="117" y="134"/>
                  <a:pt x="116" y="130"/>
                </a:cubicBezTo>
                <a:close/>
                <a:moveTo>
                  <a:pt x="109" y="136"/>
                </a:moveTo>
                <a:cubicBezTo>
                  <a:pt x="107" y="136"/>
                  <a:pt x="104" y="136"/>
                  <a:pt x="104" y="134"/>
                </a:cubicBezTo>
                <a:cubicBezTo>
                  <a:pt x="83" y="89"/>
                  <a:pt x="83" y="89"/>
                  <a:pt x="83" y="89"/>
                </a:cubicBezTo>
                <a:cubicBezTo>
                  <a:pt x="83" y="88"/>
                  <a:pt x="82" y="87"/>
                  <a:pt x="80" y="87"/>
                </a:cubicBezTo>
                <a:cubicBezTo>
                  <a:pt x="79" y="88"/>
                  <a:pt x="79" y="89"/>
                  <a:pt x="79" y="90"/>
                </a:cubicBezTo>
                <a:cubicBezTo>
                  <a:pt x="79" y="90"/>
                  <a:pt x="79" y="123"/>
                  <a:pt x="80" y="157"/>
                </a:cubicBezTo>
                <a:cubicBezTo>
                  <a:pt x="81" y="173"/>
                  <a:pt x="81" y="190"/>
                  <a:pt x="81" y="203"/>
                </a:cubicBezTo>
                <a:cubicBezTo>
                  <a:pt x="82" y="209"/>
                  <a:pt x="82" y="214"/>
                  <a:pt x="82" y="218"/>
                </a:cubicBezTo>
                <a:cubicBezTo>
                  <a:pt x="82" y="221"/>
                  <a:pt x="82" y="222"/>
                  <a:pt x="82" y="223"/>
                </a:cubicBezTo>
                <a:cubicBezTo>
                  <a:pt x="82" y="223"/>
                  <a:pt x="82" y="223"/>
                  <a:pt x="82" y="223"/>
                </a:cubicBezTo>
                <a:cubicBezTo>
                  <a:pt x="82" y="226"/>
                  <a:pt x="79" y="228"/>
                  <a:pt x="76" y="228"/>
                </a:cubicBezTo>
                <a:cubicBezTo>
                  <a:pt x="76" y="230"/>
                  <a:pt x="76" y="230"/>
                  <a:pt x="76" y="230"/>
                </a:cubicBezTo>
                <a:cubicBezTo>
                  <a:pt x="76" y="228"/>
                  <a:pt x="76" y="228"/>
                  <a:pt x="76" y="228"/>
                </a:cubicBezTo>
                <a:cubicBezTo>
                  <a:pt x="73" y="228"/>
                  <a:pt x="70" y="226"/>
                  <a:pt x="70" y="223"/>
                </a:cubicBezTo>
                <a:cubicBezTo>
                  <a:pt x="61" y="145"/>
                  <a:pt x="61" y="145"/>
                  <a:pt x="61" y="145"/>
                </a:cubicBezTo>
                <a:cubicBezTo>
                  <a:pt x="61" y="143"/>
                  <a:pt x="60" y="143"/>
                  <a:pt x="59" y="143"/>
                </a:cubicBezTo>
                <a:cubicBezTo>
                  <a:pt x="57" y="143"/>
                  <a:pt x="56" y="143"/>
                  <a:pt x="56" y="145"/>
                </a:cubicBezTo>
                <a:cubicBezTo>
                  <a:pt x="47" y="223"/>
                  <a:pt x="47" y="223"/>
                  <a:pt x="47" y="223"/>
                </a:cubicBezTo>
                <a:cubicBezTo>
                  <a:pt x="47" y="226"/>
                  <a:pt x="44" y="228"/>
                  <a:pt x="41" y="228"/>
                </a:cubicBezTo>
                <a:cubicBezTo>
                  <a:pt x="38" y="228"/>
                  <a:pt x="35" y="226"/>
                  <a:pt x="35" y="223"/>
                </a:cubicBezTo>
                <a:cubicBezTo>
                  <a:pt x="35" y="223"/>
                  <a:pt x="35" y="222"/>
                  <a:pt x="35" y="222"/>
                </a:cubicBezTo>
                <a:cubicBezTo>
                  <a:pt x="35" y="221"/>
                  <a:pt x="35" y="220"/>
                  <a:pt x="35" y="218"/>
                </a:cubicBezTo>
                <a:cubicBezTo>
                  <a:pt x="35" y="214"/>
                  <a:pt x="35" y="209"/>
                  <a:pt x="36" y="203"/>
                </a:cubicBezTo>
                <a:cubicBezTo>
                  <a:pt x="36" y="190"/>
                  <a:pt x="36" y="173"/>
                  <a:pt x="37" y="157"/>
                </a:cubicBezTo>
                <a:cubicBezTo>
                  <a:pt x="38" y="123"/>
                  <a:pt x="38" y="90"/>
                  <a:pt x="38" y="90"/>
                </a:cubicBezTo>
                <a:cubicBezTo>
                  <a:pt x="38" y="89"/>
                  <a:pt x="38" y="88"/>
                  <a:pt x="37" y="87"/>
                </a:cubicBezTo>
                <a:cubicBezTo>
                  <a:pt x="36" y="87"/>
                  <a:pt x="34" y="88"/>
                  <a:pt x="34" y="89"/>
                </a:cubicBezTo>
                <a:cubicBezTo>
                  <a:pt x="13" y="134"/>
                  <a:pt x="13" y="134"/>
                  <a:pt x="13" y="134"/>
                </a:cubicBezTo>
                <a:cubicBezTo>
                  <a:pt x="13" y="135"/>
                  <a:pt x="12" y="136"/>
                  <a:pt x="10" y="136"/>
                </a:cubicBezTo>
                <a:cubicBezTo>
                  <a:pt x="10" y="136"/>
                  <a:pt x="9" y="136"/>
                  <a:pt x="9" y="136"/>
                </a:cubicBezTo>
                <a:cubicBezTo>
                  <a:pt x="6" y="135"/>
                  <a:pt x="5" y="133"/>
                  <a:pt x="6" y="131"/>
                </a:cubicBezTo>
                <a:cubicBezTo>
                  <a:pt x="6" y="131"/>
                  <a:pt x="6" y="131"/>
                  <a:pt x="6" y="131"/>
                </a:cubicBezTo>
                <a:cubicBezTo>
                  <a:pt x="6" y="131"/>
                  <a:pt x="6" y="130"/>
                  <a:pt x="6" y="129"/>
                </a:cubicBezTo>
                <a:cubicBezTo>
                  <a:pt x="7" y="128"/>
                  <a:pt x="8" y="126"/>
                  <a:pt x="8" y="123"/>
                </a:cubicBezTo>
                <a:cubicBezTo>
                  <a:pt x="13" y="108"/>
                  <a:pt x="25" y="71"/>
                  <a:pt x="28" y="65"/>
                </a:cubicBezTo>
                <a:cubicBezTo>
                  <a:pt x="31" y="59"/>
                  <a:pt x="37" y="54"/>
                  <a:pt x="59" y="54"/>
                </a:cubicBezTo>
                <a:cubicBezTo>
                  <a:pt x="80" y="54"/>
                  <a:pt x="86" y="59"/>
                  <a:pt x="89" y="65"/>
                </a:cubicBezTo>
                <a:cubicBezTo>
                  <a:pt x="92" y="71"/>
                  <a:pt x="104" y="108"/>
                  <a:pt x="109" y="123"/>
                </a:cubicBezTo>
                <a:cubicBezTo>
                  <a:pt x="110" y="126"/>
                  <a:pt x="110" y="128"/>
                  <a:pt x="111" y="129"/>
                </a:cubicBezTo>
                <a:cubicBezTo>
                  <a:pt x="111" y="130"/>
                  <a:pt x="111" y="131"/>
                  <a:pt x="111" y="131"/>
                </a:cubicBezTo>
                <a:cubicBezTo>
                  <a:pt x="111" y="131"/>
                  <a:pt x="111" y="131"/>
                  <a:pt x="111" y="131"/>
                </a:cubicBezTo>
                <a:cubicBezTo>
                  <a:pt x="112" y="133"/>
                  <a:pt x="111" y="135"/>
                  <a:pt x="109" y="136"/>
                </a:cubicBezTo>
                <a:close/>
                <a:moveTo>
                  <a:pt x="59" y="44"/>
                </a:moveTo>
                <a:cubicBezTo>
                  <a:pt x="71" y="44"/>
                  <a:pt x="81" y="34"/>
                  <a:pt x="81" y="22"/>
                </a:cubicBezTo>
                <a:cubicBezTo>
                  <a:pt x="81" y="10"/>
                  <a:pt x="71" y="0"/>
                  <a:pt x="59" y="0"/>
                </a:cubicBezTo>
                <a:cubicBezTo>
                  <a:pt x="46" y="0"/>
                  <a:pt x="36" y="10"/>
                  <a:pt x="36" y="22"/>
                </a:cubicBezTo>
                <a:cubicBezTo>
                  <a:pt x="36" y="34"/>
                  <a:pt x="46" y="44"/>
                  <a:pt x="59" y="44"/>
                </a:cubicBezTo>
                <a:close/>
                <a:moveTo>
                  <a:pt x="59" y="4"/>
                </a:moveTo>
                <a:cubicBezTo>
                  <a:pt x="68" y="4"/>
                  <a:pt x="76" y="12"/>
                  <a:pt x="76" y="22"/>
                </a:cubicBezTo>
                <a:cubicBezTo>
                  <a:pt x="76" y="31"/>
                  <a:pt x="68" y="39"/>
                  <a:pt x="59" y="39"/>
                </a:cubicBezTo>
                <a:cubicBezTo>
                  <a:pt x="49" y="39"/>
                  <a:pt x="41" y="31"/>
                  <a:pt x="41" y="22"/>
                </a:cubicBezTo>
                <a:cubicBezTo>
                  <a:pt x="41" y="12"/>
                  <a:pt x="49" y="4"/>
                  <a:pt x="59" y="4"/>
                </a:cubicBezTo>
                <a:close/>
              </a:path>
            </a:pathLst>
          </a:custGeom>
          <a:solidFill>
            <a:schemeClr val="accent1"/>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8" name="Freeform 5"/>
          <p:cNvSpPr>
            <a:spLocks noChangeAspect="1" noEditPoints="1"/>
          </p:cNvSpPr>
          <p:nvPr>
            <p:custDataLst>
              <p:tags r:id="rId7"/>
            </p:custDataLst>
          </p:nvPr>
        </p:nvSpPr>
        <p:spPr bwMode="auto">
          <a:xfrm>
            <a:off x="6000552" y="4728677"/>
            <a:ext cx="209282" cy="438018"/>
          </a:xfrm>
          <a:custGeom>
            <a:avLst/>
            <a:gdLst>
              <a:gd name="T0" fmla="*/ 116 w 117"/>
              <a:gd name="T1" fmla="*/ 130 h 233"/>
              <a:gd name="T2" fmla="*/ 93 w 117"/>
              <a:gd name="T3" fmla="*/ 63 h 233"/>
              <a:gd name="T4" fmla="*/ 24 w 117"/>
              <a:gd name="T5" fmla="*/ 63 h 233"/>
              <a:gd name="T6" fmla="*/ 1 w 117"/>
              <a:gd name="T7" fmla="*/ 130 h 233"/>
              <a:gd name="T8" fmla="*/ 7 w 117"/>
              <a:gd name="T9" fmla="*/ 140 h 233"/>
              <a:gd name="T10" fmla="*/ 18 w 117"/>
              <a:gd name="T11" fmla="*/ 136 h 233"/>
              <a:gd name="T12" fmla="*/ 30 w 117"/>
              <a:gd name="T13" fmla="*/ 223 h 233"/>
              <a:gd name="T14" fmla="*/ 41 w 117"/>
              <a:gd name="T15" fmla="*/ 233 h 233"/>
              <a:gd name="T16" fmla="*/ 59 w 117"/>
              <a:gd name="T17" fmla="*/ 165 h 233"/>
              <a:gd name="T18" fmla="*/ 76 w 117"/>
              <a:gd name="T19" fmla="*/ 233 h 233"/>
              <a:gd name="T20" fmla="*/ 87 w 117"/>
              <a:gd name="T21" fmla="*/ 224 h 233"/>
              <a:gd name="T22" fmla="*/ 84 w 117"/>
              <a:gd name="T23" fmla="*/ 101 h 233"/>
              <a:gd name="T24" fmla="*/ 107 w 117"/>
              <a:gd name="T25" fmla="*/ 141 h 233"/>
              <a:gd name="T26" fmla="*/ 116 w 117"/>
              <a:gd name="T27" fmla="*/ 130 h 233"/>
              <a:gd name="T28" fmla="*/ 104 w 117"/>
              <a:gd name="T29" fmla="*/ 134 h 233"/>
              <a:gd name="T30" fmla="*/ 80 w 117"/>
              <a:gd name="T31" fmla="*/ 87 h 233"/>
              <a:gd name="T32" fmla="*/ 80 w 117"/>
              <a:gd name="T33" fmla="*/ 157 h 233"/>
              <a:gd name="T34" fmla="*/ 82 w 117"/>
              <a:gd name="T35" fmla="*/ 218 h 233"/>
              <a:gd name="T36" fmla="*/ 82 w 117"/>
              <a:gd name="T37" fmla="*/ 223 h 233"/>
              <a:gd name="T38" fmla="*/ 76 w 117"/>
              <a:gd name="T39" fmla="*/ 230 h 233"/>
              <a:gd name="T40" fmla="*/ 70 w 117"/>
              <a:gd name="T41" fmla="*/ 223 h 233"/>
              <a:gd name="T42" fmla="*/ 59 w 117"/>
              <a:gd name="T43" fmla="*/ 143 h 233"/>
              <a:gd name="T44" fmla="*/ 47 w 117"/>
              <a:gd name="T45" fmla="*/ 223 h 233"/>
              <a:gd name="T46" fmla="*/ 35 w 117"/>
              <a:gd name="T47" fmla="*/ 223 h 233"/>
              <a:gd name="T48" fmla="*/ 35 w 117"/>
              <a:gd name="T49" fmla="*/ 218 h 233"/>
              <a:gd name="T50" fmla="*/ 37 w 117"/>
              <a:gd name="T51" fmla="*/ 157 h 233"/>
              <a:gd name="T52" fmla="*/ 37 w 117"/>
              <a:gd name="T53" fmla="*/ 87 h 233"/>
              <a:gd name="T54" fmla="*/ 13 w 117"/>
              <a:gd name="T55" fmla="*/ 134 h 233"/>
              <a:gd name="T56" fmla="*/ 9 w 117"/>
              <a:gd name="T57" fmla="*/ 136 h 233"/>
              <a:gd name="T58" fmla="*/ 6 w 117"/>
              <a:gd name="T59" fmla="*/ 131 h 233"/>
              <a:gd name="T60" fmla="*/ 8 w 117"/>
              <a:gd name="T61" fmla="*/ 123 h 233"/>
              <a:gd name="T62" fmla="*/ 59 w 117"/>
              <a:gd name="T63" fmla="*/ 54 h 233"/>
              <a:gd name="T64" fmla="*/ 109 w 117"/>
              <a:gd name="T65" fmla="*/ 123 h 233"/>
              <a:gd name="T66" fmla="*/ 111 w 117"/>
              <a:gd name="T67" fmla="*/ 131 h 233"/>
              <a:gd name="T68" fmla="*/ 109 w 117"/>
              <a:gd name="T69" fmla="*/ 136 h 233"/>
              <a:gd name="T70" fmla="*/ 81 w 117"/>
              <a:gd name="T71" fmla="*/ 22 h 233"/>
              <a:gd name="T72" fmla="*/ 36 w 117"/>
              <a:gd name="T73" fmla="*/ 22 h 233"/>
              <a:gd name="T74" fmla="*/ 59 w 117"/>
              <a:gd name="T75" fmla="*/ 4 h 233"/>
              <a:gd name="T76" fmla="*/ 59 w 117"/>
              <a:gd name="T77" fmla="*/ 39 h 233"/>
              <a:gd name="T78" fmla="*/ 59 w 117"/>
              <a:gd name="T7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233">
                <a:moveTo>
                  <a:pt x="116" y="130"/>
                </a:moveTo>
                <a:cubicBezTo>
                  <a:pt x="116" y="130"/>
                  <a:pt x="116" y="130"/>
                  <a:pt x="116" y="130"/>
                </a:cubicBezTo>
                <a:cubicBezTo>
                  <a:pt x="116" y="129"/>
                  <a:pt x="115" y="126"/>
                  <a:pt x="113" y="122"/>
                </a:cubicBezTo>
                <a:cubicBezTo>
                  <a:pt x="108" y="105"/>
                  <a:pt x="96" y="69"/>
                  <a:pt x="93" y="63"/>
                </a:cubicBezTo>
                <a:cubicBezTo>
                  <a:pt x="88" y="53"/>
                  <a:pt x="78" y="49"/>
                  <a:pt x="59" y="49"/>
                </a:cubicBezTo>
                <a:cubicBezTo>
                  <a:pt x="39" y="49"/>
                  <a:pt x="29" y="53"/>
                  <a:pt x="24" y="63"/>
                </a:cubicBezTo>
                <a:cubicBezTo>
                  <a:pt x="21" y="69"/>
                  <a:pt x="9" y="105"/>
                  <a:pt x="4" y="122"/>
                </a:cubicBezTo>
                <a:cubicBezTo>
                  <a:pt x="3" y="126"/>
                  <a:pt x="1" y="129"/>
                  <a:pt x="1" y="130"/>
                </a:cubicBezTo>
                <a:cubicBezTo>
                  <a:pt x="1" y="130"/>
                  <a:pt x="1" y="130"/>
                  <a:pt x="1" y="130"/>
                </a:cubicBezTo>
                <a:cubicBezTo>
                  <a:pt x="0" y="134"/>
                  <a:pt x="3" y="139"/>
                  <a:pt x="7" y="140"/>
                </a:cubicBezTo>
                <a:cubicBezTo>
                  <a:pt x="8" y="141"/>
                  <a:pt x="9" y="141"/>
                  <a:pt x="10" y="141"/>
                </a:cubicBezTo>
                <a:cubicBezTo>
                  <a:pt x="13" y="141"/>
                  <a:pt x="16" y="139"/>
                  <a:pt x="18" y="136"/>
                </a:cubicBezTo>
                <a:cubicBezTo>
                  <a:pt x="33" y="101"/>
                  <a:pt x="33" y="101"/>
                  <a:pt x="33" y="101"/>
                </a:cubicBezTo>
                <a:cubicBezTo>
                  <a:pt x="32" y="148"/>
                  <a:pt x="31" y="220"/>
                  <a:pt x="30" y="223"/>
                </a:cubicBezTo>
                <a:cubicBezTo>
                  <a:pt x="30" y="223"/>
                  <a:pt x="30" y="223"/>
                  <a:pt x="30" y="224"/>
                </a:cubicBezTo>
                <a:cubicBezTo>
                  <a:pt x="31" y="229"/>
                  <a:pt x="35" y="233"/>
                  <a:pt x="41" y="233"/>
                </a:cubicBezTo>
                <a:cubicBezTo>
                  <a:pt x="47" y="233"/>
                  <a:pt x="51" y="229"/>
                  <a:pt x="52" y="224"/>
                </a:cubicBezTo>
                <a:cubicBezTo>
                  <a:pt x="59" y="165"/>
                  <a:pt x="59" y="165"/>
                  <a:pt x="59" y="165"/>
                </a:cubicBezTo>
                <a:cubicBezTo>
                  <a:pt x="65" y="224"/>
                  <a:pt x="65" y="224"/>
                  <a:pt x="65" y="224"/>
                </a:cubicBezTo>
                <a:cubicBezTo>
                  <a:pt x="66" y="229"/>
                  <a:pt x="71" y="233"/>
                  <a:pt x="76" y="233"/>
                </a:cubicBezTo>
                <a:cubicBezTo>
                  <a:pt x="76" y="233"/>
                  <a:pt x="76" y="233"/>
                  <a:pt x="76" y="233"/>
                </a:cubicBezTo>
                <a:cubicBezTo>
                  <a:pt x="82" y="233"/>
                  <a:pt x="86" y="229"/>
                  <a:pt x="87" y="224"/>
                </a:cubicBezTo>
                <a:cubicBezTo>
                  <a:pt x="87" y="223"/>
                  <a:pt x="87" y="223"/>
                  <a:pt x="87" y="223"/>
                </a:cubicBezTo>
                <a:cubicBezTo>
                  <a:pt x="87" y="220"/>
                  <a:pt x="85" y="148"/>
                  <a:pt x="84" y="101"/>
                </a:cubicBezTo>
                <a:cubicBezTo>
                  <a:pt x="99" y="136"/>
                  <a:pt x="99" y="136"/>
                  <a:pt x="99" y="136"/>
                </a:cubicBezTo>
                <a:cubicBezTo>
                  <a:pt x="101" y="139"/>
                  <a:pt x="104" y="141"/>
                  <a:pt x="107" y="141"/>
                </a:cubicBezTo>
                <a:cubicBezTo>
                  <a:pt x="108" y="141"/>
                  <a:pt x="109" y="141"/>
                  <a:pt x="110" y="140"/>
                </a:cubicBezTo>
                <a:cubicBezTo>
                  <a:pt x="114" y="139"/>
                  <a:pt x="117" y="134"/>
                  <a:pt x="116" y="130"/>
                </a:cubicBezTo>
                <a:close/>
                <a:moveTo>
                  <a:pt x="109" y="136"/>
                </a:moveTo>
                <a:cubicBezTo>
                  <a:pt x="107" y="136"/>
                  <a:pt x="104" y="136"/>
                  <a:pt x="104" y="134"/>
                </a:cubicBezTo>
                <a:cubicBezTo>
                  <a:pt x="83" y="89"/>
                  <a:pt x="83" y="89"/>
                  <a:pt x="83" y="89"/>
                </a:cubicBezTo>
                <a:cubicBezTo>
                  <a:pt x="83" y="88"/>
                  <a:pt x="82" y="87"/>
                  <a:pt x="80" y="87"/>
                </a:cubicBezTo>
                <a:cubicBezTo>
                  <a:pt x="79" y="88"/>
                  <a:pt x="79" y="89"/>
                  <a:pt x="79" y="90"/>
                </a:cubicBezTo>
                <a:cubicBezTo>
                  <a:pt x="79" y="90"/>
                  <a:pt x="79" y="123"/>
                  <a:pt x="80" y="157"/>
                </a:cubicBezTo>
                <a:cubicBezTo>
                  <a:pt x="81" y="173"/>
                  <a:pt x="81" y="190"/>
                  <a:pt x="81" y="203"/>
                </a:cubicBezTo>
                <a:cubicBezTo>
                  <a:pt x="82" y="209"/>
                  <a:pt x="82" y="214"/>
                  <a:pt x="82" y="218"/>
                </a:cubicBezTo>
                <a:cubicBezTo>
                  <a:pt x="82" y="221"/>
                  <a:pt x="82" y="222"/>
                  <a:pt x="82" y="223"/>
                </a:cubicBezTo>
                <a:cubicBezTo>
                  <a:pt x="82" y="223"/>
                  <a:pt x="82" y="223"/>
                  <a:pt x="82" y="223"/>
                </a:cubicBezTo>
                <a:cubicBezTo>
                  <a:pt x="82" y="226"/>
                  <a:pt x="79" y="228"/>
                  <a:pt x="76" y="228"/>
                </a:cubicBezTo>
                <a:cubicBezTo>
                  <a:pt x="76" y="230"/>
                  <a:pt x="76" y="230"/>
                  <a:pt x="76" y="230"/>
                </a:cubicBezTo>
                <a:cubicBezTo>
                  <a:pt x="76" y="228"/>
                  <a:pt x="76" y="228"/>
                  <a:pt x="76" y="228"/>
                </a:cubicBezTo>
                <a:cubicBezTo>
                  <a:pt x="73" y="228"/>
                  <a:pt x="70" y="226"/>
                  <a:pt x="70" y="223"/>
                </a:cubicBezTo>
                <a:cubicBezTo>
                  <a:pt x="61" y="145"/>
                  <a:pt x="61" y="145"/>
                  <a:pt x="61" y="145"/>
                </a:cubicBezTo>
                <a:cubicBezTo>
                  <a:pt x="61" y="143"/>
                  <a:pt x="60" y="143"/>
                  <a:pt x="59" y="143"/>
                </a:cubicBezTo>
                <a:cubicBezTo>
                  <a:pt x="57" y="143"/>
                  <a:pt x="56" y="143"/>
                  <a:pt x="56" y="145"/>
                </a:cubicBezTo>
                <a:cubicBezTo>
                  <a:pt x="47" y="223"/>
                  <a:pt x="47" y="223"/>
                  <a:pt x="47" y="223"/>
                </a:cubicBezTo>
                <a:cubicBezTo>
                  <a:pt x="47" y="226"/>
                  <a:pt x="44" y="228"/>
                  <a:pt x="41" y="228"/>
                </a:cubicBezTo>
                <a:cubicBezTo>
                  <a:pt x="38" y="228"/>
                  <a:pt x="35" y="226"/>
                  <a:pt x="35" y="223"/>
                </a:cubicBezTo>
                <a:cubicBezTo>
                  <a:pt x="35" y="223"/>
                  <a:pt x="35" y="222"/>
                  <a:pt x="35" y="222"/>
                </a:cubicBezTo>
                <a:cubicBezTo>
                  <a:pt x="35" y="221"/>
                  <a:pt x="35" y="220"/>
                  <a:pt x="35" y="218"/>
                </a:cubicBezTo>
                <a:cubicBezTo>
                  <a:pt x="35" y="214"/>
                  <a:pt x="35" y="209"/>
                  <a:pt x="36" y="203"/>
                </a:cubicBezTo>
                <a:cubicBezTo>
                  <a:pt x="36" y="190"/>
                  <a:pt x="36" y="173"/>
                  <a:pt x="37" y="157"/>
                </a:cubicBezTo>
                <a:cubicBezTo>
                  <a:pt x="38" y="123"/>
                  <a:pt x="38" y="90"/>
                  <a:pt x="38" y="90"/>
                </a:cubicBezTo>
                <a:cubicBezTo>
                  <a:pt x="38" y="89"/>
                  <a:pt x="38" y="88"/>
                  <a:pt x="37" y="87"/>
                </a:cubicBezTo>
                <a:cubicBezTo>
                  <a:pt x="36" y="87"/>
                  <a:pt x="34" y="88"/>
                  <a:pt x="34" y="89"/>
                </a:cubicBezTo>
                <a:cubicBezTo>
                  <a:pt x="13" y="134"/>
                  <a:pt x="13" y="134"/>
                  <a:pt x="13" y="134"/>
                </a:cubicBezTo>
                <a:cubicBezTo>
                  <a:pt x="13" y="135"/>
                  <a:pt x="12" y="136"/>
                  <a:pt x="10" y="136"/>
                </a:cubicBezTo>
                <a:cubicBezTo>
                  <a:pt x="10" y="136"/>
                  <a:pt x="9" y="136"/>
                  <a:pt x="9" y="136"/>
                </a:cubicBezTo>
                <a:cubicBezTo>
                  <a:pt x="6" y="135"/>
                  <a:pt x="5" y="133"/>
                  <a:pt x="6" y="131"/>
                </a:cubicBezTo>
                <a:cubicBezTo>
                  <a:pt x="6" y="131"/>
                  <a:pt x="6" y="131"/>
                  <a:pt x="6" y="131"/>
                </a:cubicBezTo>
                <a:cubicBezTo>
                  <a:pt x="6" y="131"/>
                  <a:pt x="6" y="130"/>
                  <a:pt x="6" y="129"/>
                </a:cubicBezTo>
                <a:cubicBezTo>
                  <a:pt x="7" y="128"/>
                  <a:pt x="8" y="126"/>
                  <a:pt x="8" y="123"/>
                </a:cubicBezTo>
                <a:cubicBezTo>
                  <a:pt x="13" y="108"/>
                  <a:pt x="25" y="71"/>
                  <a:pt x="28" y="65"/>
                </a:cubicBezTo>
                <a:cubicBezTo>
                  <a:pt x="31" y="59"/>
                  <a:pt x="37" y="54"/>
                  <a:pt x="59" y="54"/>
                </a:cubicBezTo>
                <a:cubicBezTo>
                  <a:pt x="80" y="54"/>
                  <a:pt x="86" y="59"/>
                  <a:pt x="89" y="65"/>
                </a:cubicBezTo>
                <a:cubicBezTo>
                  <a:pt x="92" y="71"/>
                  <a:pt x="104" y="108"/>
                  <a:pt x="109" y="123"/>
                </a:cubicBezTo>
                <a:cubicBezTo>
                  <a:pt x="110" y="126"/>
                  <a:pt x="110" y="128"/>
                  <a:pt x="111" y="129"/>
                </a:cubicBezTo>
                <a:cubicBezTo>
                  <a:pt x="111" y="130"/>
                  <a:pt x="111" y="131"/>
                  <a:pt x="111" y="131"/>
                </a:cubicBezTo>
                <a:cubicBezTo>
                  <a:pt x="111" y="131"/>
                  <a:pt x="111" y="131"/>
                  <a:pt x="111" y="131"/>
                </a:cubicBezTo>
                <a:cubicBezTo>
                  <a:pt x="112" y="133"/>
                  <a:pt x="111" y="135"/>
                  <a:pt x="109" y="136"/>
                </a:cubicBezTo>
                <a:close/>
                <a:moveTo>
                  <a:pt x="59" y="44"/>
                </a:moveTo>
                <a:cubicBezTo>
                  <a:pt x="71" y="44"/>
                  <a:pt x="81" y="34"/>
                  <a:pt x="81" y="22"/>
                </a:cubicBezTo>
                <a:cubicBezTo>
                  <a:pt x="81" y="10"/>
                  <a:pt x="71" y="0"/>
                  <a:pt x="59" y="0"/>
                </a:cubicBezTo>
                <a:cubicBezTo>
                  <a:pt x="46" y="0"/>
                  <a:pt x="36" y="10"/>
                  <a:pt x="36" y="22"/>
                </a:cubicBezTo>
                <a:cubicBezTo>
                  <a:pt x="36" y="34"/>
                  <a:pt x="46" y="44"/>
                  <a:pt x="59" y="44"/>
                </a:cubicBezTo>
                <a:close/>
                <a:moveTo>
                  <a:pt x="59" y="4"/>
                </a:moveTo>
                <a:cubicBezTo>
                  <a:pt x="68" y="4"/>
                  <a:pt x="76" y="12"/>
                  <a:pt x="76" y="22"/>
                </a:cubicBezTo>
                <a:cubicBezTo>
                  <a:pt x="76" y="31"/>
                  <a:pt x="68" y="39"/>
                  <a:pt x="59" y="39"/>
                </a:cubicBezTo>
                <a:cubicBezTo>
                  <a:pt x="49" y="39"/>
                  <a:pt x="41" y="31"/>
                  <a:pt x="41" y="22"/>
                </a:cubicBezTo>
                <a:cubicBezTo>
                  <a:pt x="41" y="12"/>
                  <a:pt x="49" y="4"/>
                  <a:pt x="59" y="4"/>
                </a:cubicBezTo>
                <a:close/>
              </a:path>
            </a:pathLst>
          </a:custGeom>
          <a:solidFill>
            <a:schemeClr val="accent1"/>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9" name="Freeform 5"/>
          <p:cNvSpPr>
            <a:spLocks noChangeAspect="1" noEditPoints="1"/>
          </p:cNvSpPr>
          <p:nvPr>
            <p:custDataLst>
              <p:tags r:id="rId8"/>
            </p:custDataLst>
          </p:nvPr>
        </p:nvSpPr>
        <p:spPr bwMode="auto">
          <a:xfrm>
            <a:off x="6367766" y="4728677"/>
            <a:ext cx="209282" cy="438018"/>
          </a:xfrm>
          <a:custGeom>
            <a:avLst/>
            <a:gdLst>
              <a:gd name="T0" fmla="*/ 116 w 117"/>
              <a:gd name="T1" fmla="*/ 130 h 233"/>
              <a:gd name="T2" fmla="*/ 93 w 117"/>
              <a:gd name="T3" fmla="*/ 63 h 233"/>
              <a:gd name="T4" fmla="*/ 24 w 117"/>
              <a:gd name="T5" fmla="*/ 63 h 233"/>
              <a:gd name="T6" fmla="*/ 1 w 117"/>
              <a:gd name="T7" fmla="*/ 130 h 233"/>
              <a:gd name="T8" fmla="*/ 7 w 117"/>
              <a:gd name="T9" fmla="*/ 140 h 233"/>
              <a:gd name="T10" fmla="*/ 18 w 117"/>
              <a:gd name="T11" fmla="*/ 136 h 233"/>
              <a:gd name="T12" fmla="*/ 30 w 117"/>
              <a:gd name="T13" fmla="*/ 223 h 233"/>
              <a:gd name="T14" fmla="*/ 41 w 117"/>
              <a:gd name="T15" fmla="*/ 233 h 233"/>
              <a:gd name="T16" fmla="*/ 59 w 117"/>
              <a:gd name="T17" fmla="*/ 165 h 233"/>
              <a:gd name="T18" fmla="*/ 76 w 117"/>
              <a:gd name="T19" fmla="*/ 233 h 233"/>
              <a:gd name="T20" fmla="*/ 87 w 117"/>
              <a:gd name="T21" fmla="*/ 224 h 233"/>
              <a:gd name="T22" fmla="*/ 84 w 117"/>
              <a:gd name="T23" fmla="*/ 101 h 233"/>
              <a:gd name="T24" fmla="*/ 107 w 117"/>
              <a:gd name="T25" fmla="*/ 141 h 233"/>
              <a:gd name="T26" fmla="*/ 116 w 117"/>
              <a:gd name="T27" fmla="*/ 130 h 233"/>
              <a:gd name="T28" fmla="*/ 104 w 117"/>
              <a:gd name="T29" fmla="*/ 134 h 233"/>
              <a:gd name="T30" fmla="*/ 80 w 117"/>
              <a:gd name="T31" fmla="*/ 87 h 233"/>
              <a:gd name="T32" fmla="*/ 80 w 117"/>
              <a:gd name="T33" fmla="*/ 157 h 233"/>
              <a:gd name="T34" fmla="*/ 82 w 117"/>
              <a:gd name="T35" fmla="*/ 218 h 233"/>
              <a:gd name="T36" fmla="*/ 82 w 117"/>
              <a:gd name="T37" fmla="*/ 223 h 233"/>
              <a:gd name="T38" fmla="*/ 76 w 117"/>
              <a:gd name="T39" fmla="*/ 230 h 233"/>
              <a:gd name="T40" fmla="*/ 70 w 117"/>
              <a:gd name="T41" fmla="*/ 223 h 233"/>
              <a:gd name="T42" fmla="*/ 59 w 117"/>
              <a:gd name="T43" fmla="*/ 143 h 233"/>
              <a:gd name="T44" fmla="*/ 47 w 117"/>
              <a:gd name="T45" fmla="*/ 223 h 233"/>
              <a:gd name="T46" fmla="*/ 35 w 117"/>
              <a:gd name="T47" fmla="*/ 223 h 233"/>
              <a:gd name="T48" fmla="*/ 35 w 117"/>
              <a:gd name="T49" fmla="*/ 218 h 233"/>
              <a:gd name="T50" fmla="*/ 37 w 117"/>
              <a:gd name="T51" fmla="*/ 157 h 233"/>
              <a:gd name="T52" fmla="*/ 37 w 117"/>
              <a:gd name="T53" fmla="*/ 87 h 233"/>
              <a:gd name="T54" fmla="*/ 13 w 117"/>
              <a:gd name="T55" fmla="*/ 134 h 233"/>
              <a:gd name="T56" fmla="*/ 9 w 117"/>
              <a:gd name="T57" fmla="*/ 136 h 233"/>
              <a:gd name="T58" fmla="*/ 6 w 117"/>
              <a:gd name="T59" fmla="*/ 131 h 233"/>
              <a:gd name="T60" fmla="*/ 8 w 117"/>
              <a:gd name="T61" fmla="*/ 123 h 233"/>
              <a:gd name="T62" fmla="*/ 59 w 117"/>
              <a:gd name="T63" fmla="*/ 54 h 233"/>
              <a:gd name="T64" fmla="*/ 109 w 117"/>
              <a:gd name="T65" fmla="*/ 123 h 233"/>
              <a:gd name="T66" fmla="*/ 111 w 117"/>
              <a:gd name="T67" fmla="*/ 131 h 233"/>
              <a:gd name="T68" fmla="*/ 109 w 117"/>
              <a:gd name="T69" fmla="*/ 136 h 233"/>
              <a:gd name="T70" fmla="*/ 81 w 117"/>
              <a:gd name="T71" fmla="*/ 22 h 233"/>
              <a:gd name="T72" fmla="*/ 36 w 117"/>
              <a:gd name="T73" fmla="*/ 22 h 233"/>
              <a:gd name="T74" fmla="*/ 59 w 117"/>
              <a:gd name="T75" fmla="*/ 4 h 233"/>
              <a:gd name="T76" fmla="*/ 59 w 117"/>
              <a:gd name="T77" fmla="*/ 39 h 233"/>
              <a:gd name="T78" fmla="*/ 59 w 117"/>
              <a:gd name="T7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233">
                <a:moveTo>
                  <a:pt x="116" y="130"/>
                </a:moveTo>
                <a:cubicBezTo>
                  <a:pt x="116" y="130"/>
                  <a:pt x="116" y="130"/>
                  <a:pt x="116" y="130"/>
                </a:cubicBezTo>
                <a:cubicBezTo>
                  <a:pt x="116" y="129"/>
                  <a:pt x="115" y="126"/>
                  <a:pt x="113" y="122"/>
                </a:cubicBezTo>
                <a:cubicBezTo>
                  <a:pt x="108" y="105"/>
                  <a:pt x="96" y="69"/>
                  <a:pt x="93" y="63"/>
                </a:cubicBezTo>
                <a:cubicBezTo>
                  <a:pt x="88" y="53"/>
                  <a:pt x="78" y="49"/>
                  <a:pt x="59" y="49"/>
                </a:cubicBezTo>
                <a:cubicBezTo>
                  <a:pt x="39" y="49"/>
                  <a:pt x="29" y="53"/>
                  <a:pt x="24" y="63"/>
                </a:cubicBezTo>
                <a:cubicBezTo>
                  <a:pt x="21" y="69"/>
                  <a:pt x="9" y="105"/>
                  <a:pt x="4" y="122"/>
                </a:cubicBezTo>
                <a:cubicBezTo>
                  <a:pt x="3" y="126"/>
                  <a:pt x="1" y="129"/>
                  <a:pt x="1" y="130"/>
                </a:cubicBezTo>
                <a:cubicBezTo>
                  <a:pt x="1" y="130"/>
                  <a:pt x="1" y="130"/>
                  <a:pt x="1" y="130"/>
                </a:cubicBezTo>
                <a:cubicBezTo>
                  <a:pt x="0" y="134"/>
                  <a:pt x="3" y="139"/>
                  <a:pt x="7" y="140"/>
                </a:cubicBezTo>
                <a:cubicBezTo>
                  <a:pt x="8" y="141"/>
                  <a:pt x="9" y="141"/>
                  <a:pt x="10" y="141"/>
                </a:cubicBezTo>
                <a:cubicBezTo>
                  <a:pt x="13" y="141"/>
                  <a:pt x="16" y="139"/>
                  <a:pt x="18" y="136"/>
                </a:cubicBezTo>
                <a:cubicBezTo>
                  <a:pt x="33" y="101"/>
                  <a:pt x="33" y="101"/>
                  <a:pt x="33" y="101"/>
                </a:cubicBezTo>
                <a:cubicBezTo>
                  <a:pt x="32" y="148"/>
                  <a:pt x="31" y="220"/>
                  <a:pt x="30" y="223"/>
                </a:cubicBezTo>
                <a:cubicBezTo>
                  <a:pt x="30" y="223"/>
                  <a:pt x="30" y="223"/>
                  <a:pt x="30" y="224"/>
                </a:cubicBezTo>
                <a:cubicBezTo>
                  <a:pt x="31" y="229"/>
                  <a:pt x="35" y="233"/>
                  <a:pt x="41" y="233"/>
                </a:cubicBezTo>
                <a:cubicBezTo>
                  <a:pt x="47" y="233"/>
                  <a:pt x="51" y="229"/>
                  <a:pt x="52" y="224"/>
                </a:cubicBezTo>
                <a:cubicBezTo>
                  <a:pt x="59" y="165"/>
                  <a:pt x="59" y="165"/>
                  <a:pt x="59" y="165"/>
                </a:cubicBezTo>
                <a:cubicBezTo>
                  <a:pt x="65" y="224"/>
                  <a:pt x="65" y="224"/>
                  <a:pt x="65" y="224"/>
                </a:cubicBezTo>
                <a:cubicBezTo>
                  <a:pt x="66" y="229"/>
                  <a:pt x="71" y="233"/>
                  <a:pt x="76" y="233"/>
                </a:cubicBezTo>
                <a:cubicBezTo>
                  <a:pt x="76" y="233"/>
                  <a:pt x="76" y="233"/>
                  <a:pt x="76" y="233"/>
                </a:cubicBezTo>
                <a:cubicBezTo>
                  <a:pt x="82" y="233"/>
                  <a:pt x="86" y="229"/>
                  <a:pt x="87" y="224"/>
                </a:cubicBezTo>
                <a:cubicBezTo>
                  <a:pt x="87" y="223"/>
                  <a:pt x="87" y="223"/>
                  <a:pt x="87" y="223"/>
                </a:cubicBezTo>
                <a:cubicBezTo>
                  <a:pt x="87" y="220"/>
                  <a:pt x="85" y="148"/>
                  <a:pt x="84" y="101"/>
                </a:cubicBezTo>
                <a:cubicBezTo>
                  <a:pt x="99" y="136"/>
                  <a:pt x="99" y="136"/>
                  <a:pt x="99" y="136"/>
                </a:cubicBezTo>
                <a:cubicBezTo>
                  <a:pt x="101" y="139"/>
                  <a:pt x="104" y="141"/>
                  <a:pt x="107" y="141"/>
                </a:cubicBezTo>
                <a:cubicBezTo>
                  <a:pt x="108" y="141"/>
                  <a:pt x="109" y="141"/>
                  <a:pt x="110" y="140"/>
                </a:cubicBezTo>
                <a:cubicBezTo>
                  <a:pt x="114" y="139"/>
                  <a:pt x="117" y="134"/>
                  <a:pt x="116" y="130"/>
                </a:cubicBezTo>
                <a:close/>
                <a:moveTo>
                  <a:pt x="109" y="136"/>
                </a:moveTo>
                <a:cubicBezTo>
                  <a:pt x="107" y="136"/>
                  <a:pt x="104" y="136"/>
                  <a:pt x="104" y="134"/>
                </a:cubicBezTo>
                <a:cubicBezTo>
                  <a:pt x="83" y="89"/>
                  <a:pt x="83" y="89"/>
                  <a:pt x="83" y="89"/>
                </a:cubicBezTo>
                <a:cubicBezTo>
                  <a:pt x="83" y="88"/>
                  <a:pt x="82" y="87"/>
                  <a:pt x="80" y="87"/>
                </a:cubicBezTo>
                <a:cubicBezTo>
                  <a:pt x="79" y="88"/>
                  <a:pt x="79" y="89"/>
                  <a:pt x="79" y="90"/>
                </a:cubicBezTo>
                <a:cubicBezTo>
                  <a:pt x="79" y="90"/>
                  <a:pt x="79" y="123"/>
                  <a:pt x="80" y="157"/>
                </a:cubicBezTo>
                <a:cubicBezTo>
                  <a:pt x="81" y="173"/>
                  <a:pt x="81" y="190"/>
                  <a:pt x="81" y="203"/>
                </a:cubicBezTo>
                <a:cubicBezTo>
                  <a:pt x="82" y="209"/>
                  <a:pt x="82" y="214"/>
                  <a:pt x="82" y="218"/>
                </a:cubicBezTo>
                <a:cubicBezTo>
                  <a:pt x="82" y="221"/>
                  <a:pt x="82" y="222"/>
                  <a:pt x="82" y="223"/>
                </a:cubicBezTo>
                <a:cubicBezTo>
                  <a:pt x="82" y="223"/>
                  <a:pt x="82" y="223"/>
                  <a:pt x="82" y="223"/>
                </a:cubicBezTo>
                <a:cubicBezTo>
                  <a:pt x="82" y="226"/>
                  <a:pt x="79" y="228"/>
                  <a:pt x="76" y="228"/>
                </a:cubicBezTo>
                <a:cubicBezTo>
                  <a:pt x="76" y="230"/>
                  <a:pt x="76" y="230"/>
                  <a:pt x="76" y="230"/>
                </a:cubicBezTo>
                <a:cubicBezTo>
                  <a:pt x="76" y="228"/>
                  <a:pt x="76" y="228"/>
                  <a:pt x="76" y="228"/>
                </a:cubicBezTo>
                <a:cubicBezTo>
                  <a:pt x="73" y="228"/>
                  <a:pt x="70" y="226"/>
                  <a:pt x="70" y="223"/>
                </a:cubicBezTo>
                <a:cubicBezTo>
                  <a:pt x="61" y="145"/>
                  <a:pt x="61" y="145"/>
                  <a:pt x="61" y="145"/>
                </a:cubicBezTo>
                <a:cubicBezTo>
                  <a:pt x="61" y="143"/>
                  <a:pt x="60" y="143"/>
                  <a:pt x="59" y="143"/>
                </a:cubicBezTo>
                <a:cubicBezTo>
                  <a:pt x="57" y="143"/>
                  <a:pt x="56" y="143"/>
                  <a:pt x="56" y="145"/>
                </a:cubicBezTo>
                <a:cubicBezTo>
                  <a:pt x="47" y="223"/>
                  <a:pt x="47" y="223"/>
                  <a:pt x="47" y="223"/>
                </a:cubicBezTo>
                <a:cubicBezTo>
                  <a:pt x="47" y="226"/>
                  <a:pt x="44" y="228"/>
                  <a:pt x="41" y="228"/>
                </a:cubicBezTo>
                <a:cubicBezTo>
                  <a:pt x="38" y="228"/>
                  <a:pt x="35" y="226"/>
                  <a:pt x="35" y="223"/>
                </a:cubicBezTo>
                <a:cubicBezTo>
                  <a:pt x="35" y="223"/>
                  <a:pt x="35" y="222"/>
                  <a:pt x="35" y="222"/>
                </a:cubicBezTo>
                <a:cubicBezTo>
                  <a:pt x="35" y="221"/>
                  <a:pt x="35" y="220"/>
                  <a:pt x="35" y="218"/>
                </a:cubicBezTo>
                <a:cubicBezTo>
                  <a:pt x="35" y="214"/>
                  <a:pt x="35" y="209"/>
                  <a:pt x="36" y="203"/>
                </a:cubicBezTo>
                <a:cubicBezTo>
                  <a:pt x="36" y="190"/>
                  <a:pt x="36" y="173"/>
                  <a:pt x="37" y="157"/>
                </a:cubicBezTo>
                <a:cubicBezTo>
                  <a:pt x="38" y="123"/>
                  <a:pt x="38" y="90"/>
                  <a:pt x="38" y="90"/>
                </a:cubicBezTo>
                <a:cubicBezTo>
                  <a:pt x="38" y="89"/>
                  <a:pt x="38" y="88"/>
                  <a:pt x="37" y="87"/>
                </a:cubicBezTo>
                <a:cubicBezTo>
                  <a:pt x="36" y="87"/>
                  <a:pt x="34" y="88"/>
                  <a:pt x="34" y="89"/>
                </a:cubicBezTo>
                <a:cubicBezTo>
                  <a:pt x="13" y="134"/>
                  <a:pt x="13" y="134"/>
                  <a:pt x="13" y="134"/>
                </a:cubicBezTo>
                <a:cubicBezTo>
                  <a:pt x="13" y="135"/>
                  <a:pt x="12" y="136"/>
                  <a:pt x="10" y="136"/>
                </a:cubicBezTo>
                <a:cubicBezTo>
                  <a:pt x="10" y="136"/>
                  <a:pt x="9" y="136"/>
                  <a:pt x="9" y="136"/>
                </a:cubicBezTo>
                <a:cubicBezTo>
                  <a:pt x="6" y="135"/>
                  <a:pt x="5" y="133"/>
                  <a:pt x="6" y="131"/>
                </a:cubicBezTo>
                <a:cubicBezTo>
                  <a:pt x="6" y="131"/>
                  <a:pt x="6" y="131"/>
                  <a:pt x="6" y="131"/>
                </a:cubicBezTo>
                <a:cubicBezTo>
                  <a:pt x="6" y="131"/>
                  <a:pt x="6" y="130"/>
                  <a:pt x="6" y="129"/>
                </a:cubicBezTo>
                <a:cubicBezTo>
                  <a:pt x="7" y="128"/>
                  <a:pt x="8" y="126"/>
                  <a:pt x="8" y="123"/>
                </a:cubicBezTo>
                <a:cubicBezTo>
                  <a:pt x="13" y="108"/>
                  <a:pt x="25" y="71"/>
                  <a:pt x="28" y="65"/>
                </a:cubicBezTo>
                <a:cubicBezTo>
                  <a:pt x="31" y="59"/>
                  <a:pt x="37" y="54"/>
                  <a:pt x="59" y="54"/>
                </a:cubicBezTo>
                <a:cubicBezTo>
                  <a:pt x="80" y="54"/>
                  <a:pt x="86" y="59"/>
                  <a:pt x="89" y="65"/>
                </a:cubicBezTo>
                <a:cubicBezTo>
                  <a:pt x="92" y="71"/>
                  <a:pt x="104" y="108"/>
                  <a:pt x="109" y="123"/>
                </a:cubicBezTo>
                <a:cubicBezTo>
                  <a:pt x="110" y="126"/>
                  <a:pt x="110" y="128"/>
                  <a:pt x="111" y="129"/>
                </a:cubicBezTo>
                <a:cubicBezTo>
                  <a:pt x="111" y="130"/>
                  <a:pt x="111" y="131"/>
                  <a:pt x="111" y="131"/>
                </a:cubicBezTo>
                <a:cubicBezTo>
                  <a:pt x="111" y="131"/>
                  <a:pt x="111" y="131"/>
                  <a:pt x="111" y="131"/>
                </a:cubicBezTo>
                <a:cubicBezTo>
                  <a:pt x="112" y="133"/>
                  <a:pt x="111" y="135"/>
                  <a:pt x="109" y="136"/>
                </a:cubicBezTo>
                <a:close/>
                <a:moveTo>
                  <a:pt x="59" y="44"/>
                </a:moveTo>
                <a:cubicBezTo>
                  <a:pt x="71" y="44"/>
                  <a:pt x="81" y="34"/>
                  <a:pt x="81" y="22"/>
                </a:cubicBezTo>
                <a:cubicBezTo>
                  <a:pt x="81" y="10"/>
                  <a:pt x="71" y="0"/>
                  <a:pt x="59" y="0"/>
                </a:cubicBezTo>
                <a:cubicBezTo>
                  <a:pt x="46" y="0"/>
                  <a:pt x="36" y="10"/>
                  <a:pt x="36" y="22"/>
                </a:cubicBezTo>
                <a:cubicBezTo>
                  <a:pt x="36" y="34"/>
                  <a:pt x="46" y="44"/>
                  <a:pt x="59" y="44"/>
                </a:cubicBezTo>
                <a:close/>
                <a:moveTo>
                  <a:pt x="59" y="4"/>
                </a:moveTo>
                <a:cubicBezTo>
                  <a:pt x="68" y="4"/>
                  <a:pt x="76" y="12"/>
                  <a:pt x="76" y="22"/>
                </a:cubicBezTo>
                <a:cubicBezTo>
                  <a:pt x="76" y="31"/>
                  <a:pt x="68" y="39"/>
                  <a:pt x="59" y="39"/>
                </a:cubicBezTo>
                <a:cubicBezTo>
                  <a:pt x="49" y="39"/>
                  <a:pt x="41" y="31"/>
                  <a:pt x="41" y="22"/>
                </a:cubicBezTo>
                <a:cubicBezTo>
                  <a:pt x="41" y="12"/>
                  <a:pt x="49" y="4"/>
                  <a:pt x="59" y="4"/>
                </a:cubicBezTo>
                <a:close/>
              </a:path>
            </a:pathLst>
          </a:custGeom>
          <a:solidFill>
            <a:schemeClr val="accent1">
              <a:lumMod val="40000"/>
              <a:lumOff val="60000"/>
            </a:schemeClr>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10" name="Freeform 5"/>
          <p:cNvSpPr>
            <a:spLocks noChangeAspect="1" noEditPoints="1"/>
          </p:cNvSpPr>
          <p:nvPr>
            <p:custDataLst>
              <p:tags r:id="rId9"/>
            </p:custDataLst>
          </p:nvPr>
        </p:nvSpPr>
        <p:spPr bwMode="auto">
          <a:xfrm>
            <a:off x="6734979" y="4728677"/>
            <a:ext cx="209282" cy="438018"/>
          </a:xfrm>
          <a:custGeom>
            <a:avLst/>
            <a:gdLst>
              <a:gd name="T0" fmla="*/ 116 w 117"/>
              <a:gd name="T1" fmla="*/ 130 h 233"/>
              <a:gd name="T2" fmla="*/ 93 w 117"/>
              <a:gd name="T3" fmla="*/ 63 h 233"/>
              <a:gd name="T4" fmla="*/ 24 w 117"/>
              <a:gd name="T5" fmla="*/ 63 h 233"/>
              <a:gd name="T6" fmla="*/ 1 w 117"/>
              <a:gd name="T7" fmla="*/ 130 h 233"/>
              <a:gd name="T8" fmla="*/ 7 w 117"/>
              <a:gd name="T9" fmla="*/ 140 h 233"/>
              <a:gd name="T10" fmla="*/ 18 w 117"/>
              <a:gd name="T11" fmla="*/ 136 h 233"/>
              <a:gd name="T12" fmla="*/ 30 w 117"/>
              <a:gd name="T13" fmla="*/ 223 h 233"/>
              <a:gd name="T14" fmla="*/ 41 w 117"/>
              <a:gd name="T15" fmla="*/ 233 h 233"/>
              <a:gd name="T16" fmla="*/ 59 w 117"/>
              <a:gd name="T17" fmla="*/ 165 h 233"/>
              <a:gd name="T18" fmla="*/ 76 w 117"/>
              <a:gd name="T19" fmla="*/ 233 h 233"/>
              <a:gd name="T20" fmla="*/ 87 w 117"/>
              <a:gd name="T21" fmla="*/ 224 h 233"/>
              <a:gd name="T22" fmla="*/ 84 w 117"/>
              <a:gd name="T23" fmla="*/ 101 h 233"/>
              <a:gd name="T24" fmla="*/ 107 w 117"/>
              <a:gd name="T25" fmla="*/ 141 h 233"/>
              <a:gd name="T26" fmla="*/ 116 w 117"/>
              <a:gd name="T27" fmla="*/ 130 h 233"/>
              <a:gd name="T28" fmla="*/ 104 w 117"/>
              <a:gd name="T29" fmla="*/ 134 h 233"/>
              <a:gd name="T30" fmla="*/ 80 w 117"/>
              <a:gd name="T31" fmla="*/ 87 h 233"/>
              <a:gd name="T32" fmla="*/ 80 w 117"/>
              <a:gd name="T33" fmla="*/ 157 h 233"/>
              <a:gd name="T34" fmla="*/ 82 w 117"/>
              <a:gd name="T35" fmla="*/ 218 h 233"/>
              <a:gd name="T36" fmla="*/ 82 w 117"/>
              <a:gd name="T37" fmla="*/ 223 h 233"/>
              <a:gd name="T38" fmla="*/ 76 w 117"/>
              <a:gd name="T39" fmla="*/ 230 h 233"/>
              <a:gd name="T40" fmla="*/ 70 w 117"/>
              <a:gd name="T41" fmla="*/ 223 h 233"/>
              <a:gd name="T42" fmla="*/ 59 w 117"/>
              <a:gd name="T43" fmla="*/ 143 h 233"/>
              <a:gd name="T44" fmla="*/ 47 w 117"/>
              <a:gd name="T45" fmla="*/ 223 h 233"/>
              <a:gd name="T46" fmla="*/ 35 w 117"/>
              <a:gd name="T47" fmla="*/ 223 h 233"/>
              <a:gd name="T48" fmla="*/ 35 w 117"/>
              <a:gd name="T49" fmla="*/ 218 h 233"/>
              <a:gd name="T50" fmla="*/ 37 w 117"/>
              <a:gd name="T51" fmla="*/ 157 h 233"/>
              <a:gd name="T52" fmla="*/ 37 w 117"/>
              <a:gd name="T53" fmla="*/ 87 h 233"/>
              <a:gd name="T54" fmla="*/ 13 w 117"/>
              <a:gd name="T55" fmla="*/ 134 h 233"/>
              <a:gd name="T56" fmla="*/ 9 w 117"/>
              <a:gd name="T57" fmla="*/ 136 h 233"/>
              <a:gd name="T58" fmla="*/ 6 w 117"/>
              <a:gd name="T59" fmla="*/ 131 h 233"/>
              <a:gd name="T60" fmla="*/ 8 w 117"/>
              <a:gd name="T61" fmla="*/ 123 h 233"/>
              <a:gd name="T62" fmla="*/ 59 w 117"/>
              <a:gd name="T63" fmla="*/ 54 h 233"/>
              <a:gd name="T64" fmla="*/ 109 w 117"/>
              <a:gd name="T65" fmla="*/ 123 h 233"/>
              <a:gd name="T66" fmla="*/ 111 w 117"/>
              <a:gd name="T67" fmla="*/ 131 h 233"/>
              <a:gd name="T68" fmla="*/ 109 w 117"/>
              <a:gd name="T69" fmla="*/ 136 h 233"/>
              <a:gd name="T70" fmla="*/ 81 w 117"/>
              <a:gd name="T71" fmla="*/ 22 h 233"/>
              <a:gd name="T72" fmla="*/ 36 w 117"/>
              <a:gd name="T73" fmla="*/ 22 h 233"/>
              <a:gd name="T74" fmla="*/ 59 w 117"/>
              <a:gd name="T75" fmla="*/ 4 h 233"/>
              <a:gd name="T76" fmla="*/ 59 w 117"/>
              <a:gd name="T77" fmla="*/ 39 h 233"/>
              <a:gd name="T78" fmla="*/ 59 w 117"/>
              <a:gd name="T7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233">
                <a:moveTo>
                  <a:pt x="116" y="130"/>
                </a:moveTo>
                <a:cubicBezTo>
                  <a:pt x="116" y="130"/>
                  <a:pt x="116" y="130"/>
                  <a:pt x="116" y="130"/>
                </a:cubicBezTo>
                <a:cubicBezTo>
                  <a:pt x="116" y="129"/>
                  <a:pt x="115" y="126"/>
                  <a:pt x="113" y="122"/>
                </a:cubicBezTo>
                <a:cubicBezTo>
                  <a:pt x="108" y="105"/>
                  <a:pt x="96" y="69"/>
                  <a:pt x="93" y="63"/>
                </a:cubicBezTo>
                <a:cubicBezTo>
                  <a:pt x="88" y="53"/>
                  <a:pt x="78" y="49"/>
                  <a:pt x="59" y="49"/>
                </a:cubicBezTo>
                <a:cubicBezTo>
                  <a:pt x="39" y="49"/>
                  <a:pt x="29" y="53"/>
                  <a:pt x="24" y="63"/>
                </a:cubicBezTo>
                <a:cubicBezTo>
                  <a:pt x="21" y="69"/>
                  <a:pt x="9" y="105"/>
                  <a:pt x="4" y="122"/>
                </a:cubicBezTo>
                <a:cubicBezTo>
                  <a:pt x="3" y="126"/>
                  <a:pt x="1" y="129"/>
                  <a:pt x="1" y="130"/>
                </a:cubicBezTo>
                <a:cubicBezTo>
                  <a:pt x="1" y="130"/>
                  <a:pt x="1" y="130"/>
                  <a:pt x="1" y="130"/>
                </a:cubicBezTo>
                <a:cubicBezTo>
                  <a:pt x="0" y="134"/>
                  <a:pt x="3" y="139"/>
                  <a:pt x="7" y="140"/>
                </a:cubicBezTo>
                <a:cubicBezTo>
                  <a:pt x="8" y="141"/>
                  <a:pt x="9" y="141"/>
                  <a:pt x="10" y="141"/>
                </a:cubicBezTo>
                <a:cubicBezTo>
                  <a:pt x="13" y="141"/>
                  <a:pt x="16" y="139"/>
                  <a:pt x="18" y="136"/>
                </a:cubicBezTo>
                <a:cubicBezTo>
                  <a:pt x="33" y="101"/>
                  <a:pt x="33" y="101"/>
                  <a:pt x="33" y="101"/>
                </a:cubicBezTo>
                <a:cubicBezTo>
                  <a:pt x="32" y="148"/>
                  <a:pt x="31" y="220"/>
                  <a:pt x="30" y="223"/>
                </a:cubicBezTo>
                <a:cubicBezTo>
                  <a:pt x="30" y="223"/>
                  <a:pt x="30" y="223"/>
                  <a:pt x="30" y="224"/>
                </a:cubicBezTo>
                <a:cubicBezTo>
                  <a:pt x="31" y="229"/>
                  <a:pt x="35" y="233"/>
                  <a:pt x="41" y="233"/>
                </a:cubicBezTo>
                <a:cubicBezTo>
                  <a:pt x="47" y="233"/>
                  <a:pt x="51" y="229"/>
                  <a:pt x="52" y="224"/>
                </a:cubicBezTo>
                <a:cubicBezTo>
                  <a:pt x="59" y="165"/>
                  <a:pt x="59" y="165"/>
                  <a:pt x="59" y="165"/>
                </a:cubicBezTo>
                <a:cubicBezTo>
                  <a:pt x="65" y="224"/>
                  <a:pt x="65" y="224"/>
                  <a:pt x="65" y="224"/>
                </a:cubicBezTo>
                <a:cubicBezTo>
                  <a:pt x="66" y="229"/>
                  <a:pt x="71" y="233"/>
                  <a:pt x="76" y="233"/>
                </a:cubicBezTo>
                <a:cubicBezTo>
                  <a:pt x="76" y="233"/>
                  <a:pt x="76" y="233"/>
                  <a:pt x="76" y="233"/>
                </a:cubicBezTo>
                <a:cubicBezTo>
                  <a:pt x="82" y="233"/>
                  <a:pt x="86" y="229"/>
                  <a:pt x="87" y="224"/>
                </a:cubicBezTo>
                <a:cubicBezTo>
                  <a:pt x="87" y="223"/>
                  <a:pt x="87" y="223"/>
                  <a:pt x="87" y="223"/>
                </a:cubicBezTo>
                <a:cubicBezTo>
                  <a:pt x="87" y="220"/>
                  <a:pt x="85" y="148"/>
                  <a:pt x="84" y="101"/>
                </a:cubicBezTo>
                <a:cubicBezTo>
                  <a:pt x="99" y="136"/>
                  <a:pt x="99" y="136"/>
                  <a:pt x="99" y="136"/>
                </a:cubicBezTo>
                <a:cubicBezTo>
                  <a:pt x="101" y="139"/>
                  <a:pt x="104" y="141"/>
                  <a:pt x="107" y="141"/>
                </a:cubicBezTo>
                <a:cubicBezTo>
                  <a:pt x="108" y="141"/>
                  <a:pt x="109" y="141"/>
                  <a:pt x="110" y="140"/>
                </a:cubicBezTo>
                <a:cubicBezTo>
                  <a:pt x="114" y="139"/>
                  <a:pt x="117" y="134"/>
                  <a:pt x="116" y="130"/>
                </a:cubicBezTo>
                <a:close/>
                <a:moveTo>
                  <a:pt x="109" y="136"/>
                </a:moveTo>
                <a:cubicBezTo>
                  <a:pt x="107" y="136"/>
                  <a:pt x="104" y="136"/>
                  <a:pt x="104" y="134"/>
                </a:cubicBezTo>
                <a:cubicBezTo>
                  <a:pt x="83" y="89"/>
                  <a:pt x="83" y="89"/>
                  <a:pt x="83" y="89"/>
                </a:cubicBezTo>
                <a:cubicBezTo>
                  <a:pt x="83" y="88"/>
                  <a:pt x="82" y="87"/>
                  <a:pt x="80" y="87"/>
                </a:cubicBezTo>
                <a:cubicBezTo>
                  <a:pt x="79" y="88"/>
                  <a:pt x="79" y="89"/>
                  <a:pt x="79" y="90"/>
                </a:cubicBezTo>
                <a:cubicBezTo>
                  <a:pt x="79" y="90"/>
                  <a:pt x="79" y="123"/>
                  <a:pt x="80" y="157"/>
                </a:cubicBezTo>
                <a:cubicBezTo>
                  <a:pt x="81" y="173"/>
                  <a:pt x="81" y="190"/>
                  <a:pt x="81" y="203"/>
                </a:cubicBezTo>
                <a:cubicBezTo>
                  <a:pt x="82" y="209"/>
                  <a:pt x="82" y="214"/>
                  <a:pt x="82" y="218"/>
                </a:cubicBezTo>
                <a:cubicBezTo>
                  <a:pt x="82" y="221"/>
                  <a:pt x="82" y="222"/>
                  <a:pt x="82" y="223"/>
                </a:cubicBezTo>
                <a:cubicBezTo>
                  <a:pt x="82" y="223"/>
                  <a:pt x="82" y="223"/>
                  <a:pt x="82" y="223"/>
                </a:cubicBezTo>
                <a:cubicBezTo>
                  <a:pt x="82" y="226"/>
                  <a:pt x="79" y="228"/>
                  <a:pt x="76" y="228"/>
                </a:cubicBezTo>
                <a:cubicBezTo>
                  <a:pt x="76" y="230"/>
                  <a:pt x="76" y="230"/>
                  <a:pt x="76" y="230"/>
                </a:cubicBezTo>
                <a:cubicBezTo>
                  <a:pt x="76" y="228"/>
                  <a:pt x="76" y="228"/>
                  <a:pt x="76" y="228"/>
                </a:cubicBezTo>
                <a:cubicBezTo>
                  <a:pt x="73" y="228"/>
                  <a:pt x="70" y="226"/>
                  <a:pt x="70" y="223"/>
                </a:cubicBezTo>
                <a:cubicBezTo>
                  <a:pt x="61" y="145"/>
                  <a:pt x="61" y="145"/>
                  <a:pt x="61" y="145"/>
                </a:cubicBezTo>
                <a:cubicBezTo>
                  <a:pt x="61" y="143"/>
                  <a:pt x="60" y="143"/>
                  <a:pt x="59" y="143"/>
                </a:cubicBezTo>
                <a:cubicBezTo>
                  <a:pt x="57" y="143"/>
                  <a:pt x="56" y="143"/>
                  <a:pt x="56" y="145"/>
                </a:cubicBezTo>
                <a:cubicBezTo>
                  <a:pt x="47" y="223"/>
                  <a:pt x="47" y="223"/>
                  <a:pt x="47" y="223"/>
                </a:cubicBezTo>
                <a:cubicBezTo>
                  <a:pt x="47" y="226"/>
                  <a:pt x="44" y="228"/>
                  <a:pt x="41" y="228"/>
                </a:cubicBezTo>
                <a:cubicBezTo>
                  <a:pt x="38" y="228"/>
                  <a:pt x="35" y="226"/>
                  <a:pt x="35" y="223"/>
                </a:cubicBezTo>
                <a:cubicBezTo>
                  <a:pt x="35" y="223"/>
                  <a:pt x="35" y="222"/>
                  <a:pt x="35" y="222"/>
                </a:cubicBezTo>
                <a:cubicBezTo>
                  <a:pt x="35" y="221"/>
                  <a:pt x="35" y="220"/>
                  <a:pt x="35" y="218"/>
                </a:cubicBezTo>
                <a:cubicBezTo>
                  <a:pt x="35" y="214"/>
                  <a:pt x="35" y="209"/>
                  <a:pt x="36" y="203"/>
                </a:cubicBezTo>
                <a:cubicBezTo>
                  <a:pt x="36" y="190"/>
                  <a:pt x="36" y="173"/>
                  <a:pt x="37" y="157"/>
                </a:cubicBezTo>
                <a:cubicBezTo>
                  <a:pt x="38" y="123"/>
                  <a:pt x="38" y="90"/>
                  <a:pt x="38" y="90"/>
                </a:cubicBezTo>
                <a:cubicBezTo>
                  <a:pt x="38" y="89"/>
                  <a:pt x="38" y="88"/>
                  <a:pt x="37" y="87"/>
                </a:cubicBezTo>
                <a:cubicBezTo>
                  <a:pt x="36" y="87"/>
                  <a:pt x="34" y="88"/>
                  <a:pt x="34" y="89"/>
                </a:cubicBezTo>
                <a:cubicBezTo>
                  <a:pt x="13" y="134"/>
                  <a:pt x="13" y="134"/>
                  <a:pt x="13" y="134"/>
                </a:cubicBezTo>
                <a:cubicBezTo>
                  <a:pt x="13" y="135"/>
                  <a:pt x="12" y="136"/>
                  <a:pt x="10" y="136"/>
                </a:cubicBezTo>
                <a:cubicBezTo>
                  <a:pt x="10" y="136"/>
                  <a:pt x="9" y="136"/>
                  <a:pt x="9" y="136"/>
                </a:cubicBezTo>
                <a:cubicBezTo>
                  <a:pt x="6" y="135"/>
                  <a:pt x="5" y="133"/>
                  <a:pt x="6" y="131"/>
                </a:cubicBezTo>
                <a:cubicBezTo>
                  <a:pt x="6" y="131"/>
                  <a:pt x="6" y="131"/>
                  <a:pt x="6" y="131"/>
                </a:cubicBezTo>
                <a:cubicBezTo>
                  <a:pt x="6" y="131"/>
                  <a:pt x="6" y="130"/>
                  <a:pt x="6" y="129"/>
                </a:cubicBezTo>
                <a:cubicBezTo>
                  <a:pt x="7" y="128"/>
                  <a:pt x="8" y="126"/>
                  <a:pt x="8" y="123"/>
                </a:cubicBezTo>
                <a:cubicBezTo>
                  <a:pt x="13" y="108"/>
                  <a:pt x="25" y="71"/>
                  <a:pt x="28" y="65"/>
                </a:cubicBezTo>
                <a:cubicBezTo>
                  <a:pt x="31" y="59"/>
                  <a:pt x="37" y="54"/>
                  <a:pt x="59" y="54"/>
                </a:cubicBezTo>
                <a:cubicBezTo>
                  <a:pt x="80" y="54"/>
                  <a:pt x="86" y="59"/>
                  <a:pt x="89" y="65"/>
                </a:cubicBezTo>
                <a:cubicBezTo>
                  <a:pt x="92" y="71"/>
                  <a:pt x="104" y="108"/>
                  <a:pt x="109" y="123"/>
                </a:cubicBezTo>
                <a:cubicBezTo>
                  <a:pt x="110" y="126"/>
                  <a:pt x="110" y="128"/>
                  <a:pt x="111" y="129"/>
                </a:cubicBezTo>
                <a:cubicBezTo>
                  <a:pt x="111" y="130"/>
                  <a:pt x="111" y="131"/>
                  <a:pt x="111" y="131"/>
                </a:cubicBezTo>
                <a:cubicBezTo>
                  <a:pt x="111" y="131"/>
                  <a:pt x="111" y="131"/>
                  <a:pt x="111" y="131"/>
                </a:cubicBezTo>
                <a:cubicBezTo>
                  <a:pt x="112" y="133"/>
                  <a:pt x="111" y="135"/>
                  <a:pt x="109" y="136"/>
                </a:cubicBezTo>
                <a:close/>
                <a:moveTo>
                  <a:pt x="59" y="44"/>
                </a:moveTo>
                <a:cubicBezTo>
                  <a:pt x="71" y="44"/>
                  <a:pt x="81" y="34"/>
                  <a:pt x="81" y="22"/>
                </a:cubicBezTo>
                <a:cubicBezTo>
                  <a:pt x="81" y="10"/>
                  <a:pt x="71" y="0"/>
                  <a:pt x="59" y="0"/>
                </a:cubicBezTo>
                <a:cubicBezTo>
                  <a:pt x="46" y="0"/>
                  <a:pt x="36" y="10"/>
                  <a:pt x="36" y="22"/>
                </a:cubicBezTo>
                <a:cubicBezTo>
                  <a:pt x="36" y="34"/>
                  <a:pt x="46" y="44"/>
                  <a:pt x="59" y="44"/>
                </a:cubicBezTo>
                <a:close/>
                <a:moveTo>
                  <a:pt x="59" y="4"/>
                </a:moveTo>
                <a:cubicBezTo>
                  <a:pt x="68" y="4"/>
                  <a:pt x="76" y="12"/>
                  <a:pt x="76" y="22"/>
                </a:cubicBezTo>
                <a:cubicBezTo>
                  <a:pt x="76" y="31"/>
                  <a:pt x="68" y="39"/>
                  <a:pt x="59" y="39"/>
                </a:cubicBezTo>
                <a:cubicBezTo>
                  <a:pt x="49" y="39"/>
                  <a:pt x="41" y="31"/>
                  <a:pt x="41" y="22"/>
                </a:cubicBezTo>
                <a:cubicBezTo>
                  <a:pt x="41" y="12"/>
                  <a:pt x="49" y="4"/>
                  <a:pt x="59" y="4"/>
                </a:cubicBezTo>
                <a:close/>
              </a:path>
            </a:pathLst>
          </a:custGeom>
          <a:solidFill>
            <a:schemeClr val="accent1">
              <a:lumMod val="40000"/>
              <a:lumOff val="60000"/>
            </a:schemeClr>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11" name="Freeform 5"/>
          <p:cNvSpPr>
            <a:spLocks noChangeAspect="1" noEditPoints="1"/>
          </p:cNvSpPr>
          <p:nvPr>
            <p:custDataLst>
              <p:tags r:id="rId10"/>
            </p:custDataLst>
          </p:nvPr>
        </p:nvSpPr>
        <p:spPr bwMode="auto">
          <a:xfrm>
            <a:off x="7102194" y="4728677"/>
            <a:ext cx="209282" cy="438018"/>
          </a:xfrm>
          <a:custGeom>
            <a:avLst/>
            <a:gdLst>
              <a:gd name="T0" fmla="*/ 116 w 117"/>
              <a:gd name="T1" fmla="*/ 130 h 233"/>
              <a:gd name="T2" fmla="*/ 93 w 117"/>
              <a:gd name="T3" fmla="*/ 63 h 233"/>
              <a:gd name="T4" fmla="*/ 24 w 117"/>
              <a:gd name="T5" fmla="*/ 63 h 233"/>
              <a:gd name="T6" fmla="*/ 1 w 117"/>
              <a:gd name="T7" fmla="*/ 130 h 233"/>
              <a:gd name="T8" fmla="*/ 7 w 117"/>
              <a:gd name="T9" fmla="*/ 140 h 233"/>
              <a:gd name="T10" fmla="*/ 18 w 117"/>
              <a:gd name="T11" fmla="*/ 136 h 233"/>
              <a:gd name="T12" fmla="*/ 30 w 117"/>
              <a:gd name="T13" fmla="*/ 223 h 233"/>
              <a:gd name="T14" fmla="*/ 41 w 117"/>
              <a:gd name="T15" fmla="*/ 233 h 233"/>
              <a:gd name="T16" fmla="*/ 59 w 117"/>
              <a:gd name="T17" fmla="*/ 165 h 233"/>
              <a:gd name="T18" fmla="*/ 76 w 117"/>
              <a:gd name="T19" fmla="*/ 233 h 233"/>
              <a:gd name="T20" fmla="*/ 87 w 117"/>
              <a:gd name="T21" fmla="*/ 224 h 233"/>
              <a:gd name="T22" fmla="*/ 84 w 117"/>
              <a:gd name="T23" fmla="*/ 101 h 233"/>
              <a:gd name="T24" fmla="*/ 107 w 117"/>
              <a:gd name="T25" fmla="*/ 141 h 233"/>
              <a:gd name="T26" fmla="*/ 116 w 117"/>
              <a:gd name="T27" fmla="*/ 130 h 233"/>
              <a:gd name="T28" fmla="*/ 104 w 117"/>
              <a:gd name="T29" fmla="*/ 134 h 233"/>
              <a:gd name="T30" fmla="*/ 80 w 117"/>
              <a:gd name="T31" fmla="*/ 87 h 233"/>
              <a:gd name="T32" fmla="*/ 80 w 117"/>
              <a:gd name="T33" fmla="*/ 157 h 233"/>
              <a:gd name="T34" fmla="*/ 82 w 117"/>
              <a:gd name="T35" fmla="*/ 218 h 233"/>
              <a:gd name="T36" fmla="*/ 82 w 117"/>
              <a:gd name="T37" fmla="*/ 223 h 233"/>
              <a:gd name="T38" fmla="*/ 76 w 117"/>
              <a:gd name="T39" fmla="*/ 230 h 233"/>
              <a:gd name="T40" fmla="*/ 70 w 117"/>
              <a:gd name="T41" fmla="*/ 223 h 233"/>
              <a:gd name="T42" fmla="*/ 59 w 117"/>
              <a:gd name="T43" fmla="*/ 143 h 233"/>
              <a:gd name="T44" fmla="*/ 47 w 117"/>
              <a:gd name="T45" fmla="*/ 223 h 233"/>
              <a:gd name="T46" fmla="*/ 35 w 117"/>
              <a:gd name="T47" fmla="*/ 223 h 233"/>
              <a:gd name="T48" fmla="*/ 35 w 117"/>
              <a:gd name="T49" fmla="*/ 218 h 233"/>
              <a:gd name="T50" fmla="*/ 37 w 117"/>
              <a:gd name="T51" fmla="*/ 157 h 233"/>
              <a:gd name="T52" fmla="*/ 37 w 117"/>
              <a:gd name="T53" fmla="*/ 87 h 233"/>
              <a:gd name="T54" fmla="*/ 13 w 117"/>
              <a:gd name="T55" fmla="*/ 134 h 233"/>
              <a:gd name="T56" fmla="*/ 9 w 117"/>
              <a:gd name="T57" fmla="*/ 136 h 233"/>
              <a:gd name="T58" fmla="*/ 6 w 117"/>
              <a:gd name="T59" fmla="*/ 131 h 233"/>
              <a:gd name="T60" fmla="*/ 8 w 117"/>
              <a:gd name="T61" fmla="*/ 123 h 233"/>
              <a:gd name="T62" fmla="*/ 59 w 117"/>
              <a:gd name="T63" fmla="*/ 54 h 233"/>
              <a:gd name="T64" fmla="*/ 109 w 117"/>
              <a:gd name="T65" fmla="*/ 123 h 233"/>
              <a:gd name="T66" fmla="*/ 111 w 117"/>
              <a:gd name="T67" fmla="*/ 131 h 233"/>
              <a:gd name="T68" fmla="*/ 109 w 117"/>
              <a:gd name="T69" fmla="*/ 136 h 233"/>
              <a:gd name="T70" fmla="*/ 81 w 117"/>
              <a:gd name="T71" fmla="*/ 22 h 233"/>
              <a:gd name="T72" fmla="*/ 36 w 117"/>
              <a:gd name="T73" fmla="*/ 22 h 233"/>
              <a:gd name="T74" fmla="*/ 59 w 117"/>
              <a:gd name="T75" fmla="*/ 4 h 233"/>
              <a:gd name="T76" fmla="*/ 59 w 117"/>
              <a:gd name="T77" fmla="*/ 39 h 233"/>
              <a:gd name="T78" fmla="*/ 59 w 117"/>
              <a:gd name="T7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233">
                <a:moveTo>
                  <a:pt x="116" y="130"/>
                </a:moveTo>
                <a:cubicBezTo>
                  <a:pt x="116" y="130"/>
                  <a:pt x="116" y="130"/>
                  <a:pt x="116" y="130"/>
                </a:cubicBezTo>
                <a:cubicBezTo>
                  <a:pt x="116" y="129"/>
                  <a:pt x="115" y="126"/>
                  <a:pt x="113" y="122"/>
                </a:cubicBezTo>
                <a:cubicBezTo>
                  <a:pt x="108" y="105"/>
                  <a:pt x="96" y="69"/>
                  <a:pt x="93" y="63"/>
                </a:cubicBezTo>
                <a:cubicBezTo>
                  <a:pt x="88" y="53"/>
                  <a:pt x="78" y="49"/>
                  <a:pt x="59" y="49"/>
                </a:cubicBezTo>
                <a:cubicBezTo>
                  <a:pt x="39" y="49"/>
                  <a:pt x="29" y="53"/>
                  <a:pt x="24" y="63"/>
                </a:cubicBezTo>
                <a:cubicBezTo>
                  <a:pt x="21" y="69"/>
                  <a:pt x="9" y="105"/>
                  <a:pt x="4" y="122"/>
                </a:cubicBezTo>
                <a:cubicBezTo>
                  <a:pt x="3" y="126"/>
                  <a:pt x="1" y="129"/>
                  <a:pt x="1" y="130"/>
                </a:cubicBezTo>
                <a:cubicBezTo>
                  <a:pt x="1" y="130"/>
                  <a:pt x="1" y="130"/>
                  <a:pt x="1" y="130"/>
                </a:cubicBezTo>
                <a:cubicBezTo>
                  <a:pt x="0" y="134"/>
                  <a:pt x="3" y="139"/>
                  <a:pt x="7" y="140"/>
                </a:cubicBezTo>
                <a:cubicBezTo>
                  <a:pt x="8" y="141"/>
                  <a:pt x="9" y="141"/>
                  <a:pt x="10" y="141"/>
                </a:cubicBezTo>
                <a:cubicBezTo>
                  <a:pt x="13" y="141"/>
                  <a:pt x="16" y="139"/>
                  <a:pt x="18" y="136"/>
                </a:cubicBezTo>
                <a:cubicBezTo>
                  <a:pt x="33" y="101"/>
                  <a:pt x="33" y="101"/>
                  <a:pt x="33" y="101"/>
                </a:cubicBezTo>
                <a:cubicBezTo>
                  <a:pt x="32" y="148"/>
                  <a:pt x="31" y="220"/>
                  <a:pt x="30" y="223"/>
                </a:cubicBezTo>
                <a:cubicBezTo>
                  <a:pt x="30" y="223"/>
                  <a:pt x="30" y="223"/>
                  <a:pt x="30" y="224"/>
                </a:cubicBezTo>
                <a:cubicBezTo>
                  <a:pt x="31" y="229"/>
                  <a:pt x="35" y="233"/>
                  <a:pt x="41" y="233"/>
                </a:cubicBezTo>
                <a:cubicBezTo>
                  <a:pt x="47" y="233"/>
                  <a:pt x="51" y="229"/>
                  <a:pt x="52" y="224"/>
                </a:cubicBezTo>
                <a:cubicBezTo>
                  <a:pt x="59" y="165"/>
                  <a:pt x="59" y="165"/>
                  <a:pt x="59" y="165"/>
                </a:cubicBezTo>
                <a:cubicBezTo>
                  <a:pt x="65" y="224"/>
                  <a:pt x="65" y="224"/>
                  <a:pt x="65" y="224"/>
                </a:cubicBezTo>
                <a:cubicBezTo>
                  <a:pt x="66" y="229"/>
                  <a:pt x="71" y="233"/>
                  <a:pt x="76" y="233"/>
                </a:cubicBezTo>
                <a:cubicBezTo>
                  <a:pt x="76" y="233"/>
                  <a:pt x="76" y="233"/>
                  <a:pt x="76" y="233"/>
                </a:cubicBezTo>
                <a:cubicBezTo>
                  <a:pt x="82" y="233"/>
                  <a:pt x="86" y="229"/>
                  <a:pt x="87" y="224"/>
                </a:cubicBezTo>
                <a:cubicBezTo>
                  <a:pt x="87" y="223"/>
                  <a:pt x="87" y="223"/>
                  <a:pt x="87" y="223"/>
                </a:cubicBezTo>
                <a:cubicBezTo>
                  <a:pt x="87" y="220"/>
                  <a:pt x="85" y="148"/>
                  <a:pt x="84" y="101"/>
                </a:cubicBezTo>
                <a:cubicBezTo>
                  <a:pt x="99" y="136"/>
                  <a:pt x="99" y="136"/>
                  <a:pt x="99" y="136"/>
                </a:cubicBezTo>
                <a:cubicBezTo>
                  <a:pt x="101" y="139"/>
                  <a:pt x="104" y="141"/>
                  <a:pt x="107" y="141"/>
                </a:cubicBezTo>
                <a:cubicBezTo>
                  <a:pt x="108" y="141"/>
                  <a:pt x="109" y="141"/>
                  <a:pt x="110" y="140"/>
                </a:cubicBezTo>
                <a:cubicBezTo>
                  <a:pt x="114" y="139"/>
                  <a:pt x="117" y="134"/>
                  <a:pt x="116" y="130"/>
                </a:cubicBezTo>
                <a:close/>
                <a:moveTo>
                  <a:pt x="109" y="136"/>
                </a:moveTo>
                <a:cubicBezTo>
                  <a:pt x="107" y="136"/>
                  <a:pt x="104" y="136"/>
                  <a:pt x="104" y="134"/>
                </a:cubicBezTo>
                <a:cubicBezTo>
                  <a:pt x="83" y="89"/>
                  <a:pt x="83" y="89"/>
                  <a:pt x="83" y="89"/>
                </a:cubicBezTo>
                <a:cubicBezTo>
                  <a:pt x="83" y="88"/>
                  <a:pt x="82" y="87"/>
                  <a:pt x="80" y="87"/>
                </a:cubicBezTo>
                <a:cubicBezTo>
                  <a:pt x="79" y="88"/>
                  <a:pt x="79" y="89"/>
                  <a:pt x="79" y="90"/>
                </a:cubicBezTo>
                <a:cubicBezTo>
                  <a:pt x="79" y="90"/>
                  <a:pt x="79" y="123"/>
                  <a:pt x="80" y="157"/>
                </a:cubicBezTo>
                <a:cubicBezTo>
                  <a:pt x="81" y="173"/>
                  <a:pt x="81" y="190"/>
                  <a:pt x="81" y="203"/>
                </a:cubicBezTo>
                <a:cubicBezTo>
                  <a:pt x="82" y="209"/>
                  <a:pt x="82" y="214"/>
                  <a:pt x="82" y="218"/>
                </a:cubicBezTo>
                <a:cubicBezTo>
                  <a:pt x="82" y="221"/>
                  <a:pt x="82" y="222"/>
                  <a:pt x="82" y="223"/>
                </a:cubicBezTo>
                <a:cubicBezTo>
                  <a:pt x="82" y="223"/>
                  <a:pt x="82" y="223"/>
                  <a:pt x="82" y="223"/>
                </a:cubicBezTo>
                <a:cubicBezTo>
                  <a:pt x="82" y="226"/>
                  <a:pt x="79" y="228"/>
                  <a:pt x="76" y="228"/>
                </a:cubicBezTo>
                <a:cubicBezTo>
                  <a:pt x="76" y="230"/>
                  <a:pt x="76" y="230"/>
                  <a:pt x="76" y="230"/>
                </a:cubicBezTo>
                <a:cubicBezTo>
                  <a:pt x="76" y="228"/>
                  <a:pt x="76" y="228"/>
                  <a:pt x="76" y="228"/>
                </a:cubicBezTo>
                <a:cubicBezTo>
                  <a:pt x="73" y="228"/>
                  <a:pt x="70" y="226"/>
                  <a:pt x="70" y="223"/>
                </a:cubicBezTo>
                <a:cubicBezTo>
                  <a:pt x="61" y="145"/>
                  <a:pt x="61" y="145"/>
                  <a:pt x="61" y="145"/>
                </a:cubicBezTo>
                <a:cubicBezTo>
                  <a:pt x="61" y="143"/>
                  <a:pt x="60" y="143"/>
                  <a:pt x="59" y="143"/>
                </a:cubicBezTo>
                <a:cubicBezTo>
                  <a:pt x="57" y="143"/>
                  <a:pt x="56" y="143"/>
                  <a:pt x="56" y="145"/>
                </a:cubicBezTo>
                <a:cubicBezTo>
                  <a:pt x="47" y="223"/>
                  <a:pt x="47" y="223"/>
                  <a:pt x="47" y="223"/>
                </a:cubicBezTo>
                <a:cubicBezTo>
                  <a:pt x="47" y="226"/>
                  <a:pt x="44" y="228"/>
                  <a:pt x="41" y="228"/>
                </a:cubicBezTo>
                <a:cubicBezTo>
                  <a:pt x="38" y="228"/>
                  <a:pt x="35" y="226"/>
                  <a:pt x="35" y="223"/>
                </a:cubicBezTo>
                <a:cubicBezTo>
                  <a:pt x="35" y="223"/>
                  <a:pt x="35" y="222"/>
                  <a:pt x="35" y="222"/>
                </a:cubicBezTo>
                <a:cubicBezTo>
                  <a:pt x="35" y="221"/>
                  <a:pt x="35" y="220"/>
                  <a:pt x="35" y="218"/>
                </a:cubicBezTo>
                <a:cubicBezTo>
                  <a:pt x="35" y="214"/>
                  <a:pt x="35" y="209"/>
                  <a:pt x="36" y="203"/>
                </a:cubicBezTo>
                <a:cubicBezTo>
                  <a:pt x="36" y="190"/>
                  <a:pt x="36" y="173"/>
                  <a:pt x="37" y="157"/>
                </a:cubicBezTo>
                <a:cubicBezTo>
                  <a:pt x="38" y="123"/>
                  <a:pt x="38" y="90"/>
                  <a:pt x="38" y="90"/>
                </a:cubicBezTo>
                <a:cubicBezTo>
                  <a:pt x="38" y="89"/>
                  <a:pt x="38" y="88"/>
                  <a:pt x="37" y="87"/>
                </a:cubicBezTo>
                <a:cubicBezTo>
                  <a:pt x="36" y="87"/>
                  <a:pt x="34" y="88"/>
                  <a:pt x="34" y="89"/>
                </a:cubicBezTo>
                <a:cubicBezTo>
                  <a:pt x="13" y="134"/>
                  <a:pt x="13" y="134"/>
                  <a:pt x="13" y="134"/>
                </a:cubicBezTo>
                <a:cubicBezTo>
                  <a:pt x="13" y="135"/>
                  <a:pt x="12" y="136"/>
                  <a:pt x="10" y="136"/>
                </a:cubicBezTo>
                <a:cubicBezTo>
                  <a:pt x="10" y="136"/>
                  <a:pt x="9" y="136"/>
                  <a:pt x="9" y="136"/>
                </a:cubicBezTo>
                <a:cubicBezTo>
                  <a:pt x="6" y="135"/>
                  <a:pt x="5" y="133"/>
                  <a:pt x="6" y="131"/>
                </a:cubicBezTo>
                <a:cubicBezTo>
                  <a:pt x="6" y="131"/>
                  <a:pt x="6" y="131"/>
                  <a:pt x="6" y="131"/>
                </a:cubicBezTo>
                <a:cubicBezTo>
                  <a:pt x="6" y="131"/>
                  <a:pt x="6" y="130"/>
                  <a:pt x="6" y="129"/>
                </a:cubicBezTo>
                <a:cubicBezTo>
                  <a:pt x="7" y="128"/>
                  <a:pt x="8" y="126"/>
                  <a:pt x="8" y="123"/>
                </a:cubicBezTo>
                <a:cubicBezTo>
                  <a:pt x="13" y="108"/>
                  <a:pt x="25" y="71"/>
                  <a:pt x="28" y="65"/>
                </a:cubicBezTo>
                <a:cubicBezTo>
                  <a:pt x="31" y="59"/>
                  <a:pt x="37" y="54"/>
                  <a:pt x="59" y="54"/>
                </a:cubicBezTo>
                <a:cubicBezTo>
                  <a:pt x="80" y="54"/>
                  <a:pt x="86" y="59"/>
                  <a:pt x="89" y="65"/>
                </a:cubicBezTo>
                <a:cubicBezTo>
                  <a:pt x="92" y="71"/>
                  <a:pt x="104" y="108"/>
                  <a:pt x="109" y="123"/>
                </a:cubicBezTo>
                <a:cubicBezTo>
                  <a:pt x="110" y="126"/>
                  <a:pt x="110" y="128"/>
                  <a:pt x="111" y="129"/>
                </a:cubicBezTo>
                <a:cubicBezTo>
                  <a:pt x="111" y="130"/>
                  <a:pt x="111" y="131"/>
                  <a:pt x="111" y="131"/>
                </a:cubicBezTo>
                <a:cubicBezTo>
                  <a:pt x="111" y="131"/>
                  <a:pt x="111" y="131"/>
                  <a:pt x="111" y="131"/>
                </a:cubicBezTo>
                <a:cubicBezTo>
                  <a:pt x="112" y="133"/>
                  <a:pt x="111" y="135"/>
                  <a:pt x="109" y="136"/>
                </a:cubicBezTo>
                <a:close/>
                <a:moveTo>
                  <a:pt x="59" y="44"/>
                </a:moveTo>
                <a:cubicBezTo>
                  <a:pt x="71" y="44"/>
                  <a:pt x="81" y="34"/>
                  <a:pt x="81" y="22"/>
                </a:cubicBezTo>
                <a:cubicBezTo>
                  <a:pt x="81" y="10"/>
                  <a:pt x="71" y="0"/>
                  <a:pt x="59" y="0"/>
                </a:cubicBezTo>
                <a:cubicBezTo>
                  <a:pt x="46" y="0"/>
                  <a:pt x="36" y="10"/>
                  <a:pt x="36" y="22"/>
                </a:cubicBezTo>
                <a:cubicBezTo>
                  <a:pt x="36" y="34"/>
                  <a:pt x="46" y="44"/>
                  <a:pt x="59" y="44"/>
                </a:cubicBezTo>
                <a:close/>
                <a:moveTo>
                  <a:pt x="59" y="4"/>
                </a:moveTo>
                <a:cubicBezTo>
                  <a:pt x="68" y="4"/>
                  <a:pt x="76" y="12"/>
                  <a:pt x="76" y="22"/>
                </a:cubicBezTo>
                <a:cubicBezTo>
                  <a:pt x="76" y="31"/>
                  <a:pt x="68" y="39"/>
                  <a:pt x="59" y="39"/>
                </a:cubicBezTo>
                <a:cubicBezTo>
                  <a:pt x="49" y="39"/>
                  <a:pt x="41" y="31"/>
                  <a:pt x="41" y="22"/>
                </a:cubicBezTo>
                <a:cubicBezTo>
                  <a:pt x="41" y="12"/>
                  <a:pt x="49" y="4"/>
                  <a:pt x="59" y="4"/>
                </a:cubicBezTo>
                <a:close/>
              </a:path>
            </a:pathLst>
          </a:custGeom>
          <a:solidFill>
            <a:schemeClr val="accent1">
              <a:lumMod val="40000"/>
              <a:lumOff val="60000"/>
            </a:schemeClr>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12" name="Title 3"/>
          <p:cNvSpPr txBox="1"/>
          <p:nvPr/>
        </p:nvSpPr>
        <p:spPr>
          <a:xfrm>
            <a:off x="4437046" y="3202950"/>
            <a:ext cx="2256693" cy="681703"/>
          </a:xfrm>
          <a:prstGeom prst="rect">
            <a:avLst/>
          </a:prstGeom>
        </p:spPr>
        <p:txBody>
          <a:bodyPr anchor="b"/>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400" dirty="0">
                <a:solidFill>
                  <a:schemeClr val="accent1"/>
                </a:solidFill>
                <a:latin typeface="+mn-lt"/>
                <a:ea typeface="+mn-ea"/>
                <a:cs typeface="+mn-ea"/>
                <a:sym typeface="+mn-lt"/>
              </a:rPr>
              <a:t>60%</a:t>
            </a:r>
          </a:p>
        </p:txBody>
      </p:sp>
      <p:sp>
        <p:nvSpPr>
          <p:cNvPr id="13" name="Title 3"/>
          <p:cNvSpPr txBox="1"/>
          <p:nvPr>
            <p:custDataLst>
              <p:tags r:id="rId11"/>
            </p:custDataLst>
          </p:nvPr>
        </p:nvSpPr>
        <p:spPr>
          <a:xfrm>
            <a:off x="4429833" y="3859097"/>
            <a:ext cx="2925472" cy="517466"/>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zh-CN" altLang="en-US" sz="1200" b="0" dirty="0">
                <a:solidFill>
                  <a:schemeClr val="dk1">
                    <a:alpha val="70000"/>
                  </a:schemeClr>
                </a:solidFill>
                <a:latin typeface="+mn-lt"/>
                <a:ea typeface="+mn-ea"/>
                <a:cs typeface="+mn-ea"/>
                <a:sym typeface="+mn-lt"/>
              </a:rPr>
              <a:t>点此输入内容或者复制您的内容在这里，通过复制您的文本后，在此框中选择粘贴，并选择只保留文字</a:t>
            </a:r>
          </a:p>
        </p:txBody>
      </p:sp>
      <p:cxnSp>
        <p:nvCxnSpPr>
          <p:cNvPr id="14" name="Straight Connector 260"/>
          <p:cNvCxnSpPr/>
          <p:nvPr>
            <p:custDataLst>
              <p:tags r:id="rId12"/>
            </p:custDataLst>
          </p:nvPr>
        </p:nvCxnSpPr>
        <p:spPr>
          <a:xfrm>
            <a:off x="4276243" y="2999819"/>
            <a:ext cx="119369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263"/>
          <p:cNvSpPr/>
          <p:nvPr>
            <p:custDataLst>
              <p:tags r:id="rId13"/>
            </p:custDataLst>
          </p:nvPr>
        </p:nvSpPr>
        <p:spPr>
          <a:xfrm>
            <a:off x="7977111" y="3567998"/>
            <a:ext cx="3310320" cy="2588022"/>
          </a:xfrm>
          <a:prstGeom prst="rect">
            <a:avLst/>
          </a:prstGeom>
          <a:solidFill>
            <a:schemeClr val="lt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cs typeface="+mn-ea"/>
              <a:sym typeface="+mn-lt"/>
            </a:endParaRPr>
          </a:p>
        </p:txBody>
      </p:sp>
      <p:sp>
        <p:nvSpPr>
          <p:cNvPr id="17" name="Title 3"/>
          <p:cNvSpPr txBox="1"/>
          <p:nvPr>
            <p:custDataLst>
              <p:tags r:id="rId14"/>
            </p:custDataLst>
          </p:nvPr>
        </p:nvSpPr>
        <p:spPr>
          <a:xfrm>
            <a:off x="8134383" y="3777436"/>
            <a:ext cx="2256693" cy="681703"/>
          </a:xfrm>
          <a:prstGeom prst="rect">
            <a:avLst/>
          </a:prstGeom>
        </p:spPr>
        <p:txBody>
          <a:bodyPr anchor="b"/>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400" dirty="0">
                <a:solidFill>
                  <a:schemeClr val="accent3">
                    <a:lumMod val="50000"/>
                  </a:schemeClr>
                </a:solidFill>
                <a:latin typeface="+mn-lt"/>
                <a:ea typeface="+mn-ea"/>
                <a:cs typeface="+mn-ea"/>
                <a:sym typeface="+mn-lt"/>
              </a:rPr>
              <a:t>90%</a:t>
            </a:r>
          </a:p>
        </p:txBody>
      </p:sp>
      <p:sp>
        <p:nvSpPr>
          <p:cNvPr id="18" name="Title 3"/>
          <p:cNvSpPr txBox="1"/>
          <p:nvPr>
            <p:custDataLst>
              <p:tags r:id="rId15"/>
            </p:custDataLst>
          </p:nvPr>
        </p:nvSpPr>
        <p:spPr>
          <a:xfrm>
            <a:off x="8127169" y="4433582"/>
            <a:ext cx="2934545" cy="517466"/>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zh-CN" altLang="en-US" sz="1200" b="0" dirty="0">
                <a:solidFill>
                  <a:schemeClr val="dk1">
                    <a:alpha val="70000"/>
                  </a:schemeClr>
                </a:solidFill>
                <a:latin typeface="+mn-lt"/>
                <a:ea typeface="+mn-ea"/>
                <a:cs typeface="+mn-ea"/>
                <a:sym typeface="+mn-lt"/>
              </a:rPr>
              <a:t>点此输入内容或者复制您的内容在这里，通过复制您的文本后，在此框中选择粘贴，并选择只保留文字</a:t>
            </a:r>
          </a:p>
        </p:txBody>
      </p:sp>
      <p:cxnSp>
        <p:nvCxnSpPr>
          <p:cNvPr id="19" name="Straight Connector 274"/>
          <p:cNvCxnSpPr/>
          <p:nvPr>
            <p:custDataLst>
              <p:tags r:id="rId16"/>
            </p:custDataLst>
          </p:nvPr>
        </p:nvCxnSpPr>
        <p:spPr>
          <a:xfrm>
            <a:off x="7973579" y="3574304"/>
            <a:ext cx="119369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Freeform 6"/>
          <p:cNvSpPr>
            <a:spLocks noChangeAspect="1" noEditPoints="1"/>
          </p:cNvSpPr>
          <p:nvPr>
            <p:custDataLst>
              <p:tags r:id="rId17"/>
            </p:custDataLst>
          </p:nvPr>
        </p:nvSpPr>
        <p:spPr bwMode="auto">
          <a:xfrm>
            <a:off x="8218157" y="5345101"/>
            <a:ext cx="207524" cy="438018"/>
          </a:xfrm>
          <a:custGeom>
            <a:avLst/>
            <a:gdLst>
              <a:gd name="T0" fmla="*/ 80 w 116"/>
              <a:gd name="T1" fmla="*/ 22 h 233"/>
              <a:gd name="T2" fmla="*/ 36 w 116"/>
              <a:gd name="T3" fmla="*/ 22 h 233"/>
              <a:gd name="T4" fmla="*/ 58 w 116"/>
              <a:gd name="T5" fmla="*/ 5 h 233"/>
              <a:gd name="T6" fmla="*/ 58 w 116"/>
              <a:gd name="T7" fmla="*/ 40 h 233"/>
              <a:gd name="T8" fmla="*/ 58 w 116"/>
              <a:gd name="T9" fmla="*/ 5 h 233"/>
              <a:gd name="T10" fmla="*/ 115 w 116"/>
              <a:gd name="T11" fmla="*/ 130 h 233"/>
              <a:gd name="T12" fmla="*/ 93 w 116"/>
              <a:gd name="T13" fmla="*/ 63 h 233"/>
              <a:gd name="T14" fmla="*/ 23 w 116"/>
              <a:gd name="T15" fmla="*/ 63 h 233"/>
              <a:gd name="T16" fmla="*/ 1 w 116"/>
              <a:gd name="T17" fmla="*/ 130 h 233"/>
              <a:gd name="T18" fmla="*/ 6 w 116"/>
              <a:gd name="T19" fmla="*/ 140 h 233"/>
              <a:gd name="T20" fmla="*/ 17 w 116"/>
              <a:gd name="T21" fmla="*/ 136 h 233"/>
              <a:gd name="T22" fmla="*/ 18 w 116"/>
              <a:gd name="T23" fmla="*/ 170 h 233"/>
              <a:gd name="T24" fmla="*/ 21 w 116"/>
              <a:gd name="T25" fmla="*/ 172 h 233"/>
              <a:gd name="T26" fmla="*/ 30 w 116"/>
              <a:gd name="T27" fmla="*/ 223 h 233"/>
              <a:gd name="T28" fmla="*/ 40 w 116"/>
              <a:gd name="T29" fmla="*/ 233 h 233"/>
              <a:gd name="T30" fmla="*/ 57 w 116"/>
              <a:gd name="T31" fmla="*/ 172 h 233"/>
              <a:gd name="T32" fmla="*/ 65 w 116"/>
              <a:gd name="T33" fmla="*/ 224 h 233"/>
              <a:gd name="T34" fmla="*/ 76 w 116"/>
              <a:gd name="T35" fmla="*/ 233 h 233"/>
              <a:gd name="T36" fmla="*/ 86 w 116"/>
              <a:gd name="T37" fmla="*/ 223 h 233"/>
              <a:gd name="T38" fmla="*/ 95 w 116"/>
              <a:gd name="T39" fmla="*/ 172 h 233"/>
              <a:gd name="T40" fmla="*/ 98 w 116"/>
              <a:gd name="T41" fmla="*/ 169 h 233"/>
              <a:gd name="T42" fmla="*/ 99 w 116"/>
              <a:gd name="T43" fmla="*/ 136 h 233"/>
              <a:gd name="T44" fmla="*/ 107 w 116"/>
              <a:gd name="T45" fmla="*/ 141 h 233"/>
              <a:gd name="T46" fmla="*/ 115 w 116"/>
              <a:gd name="T47" fmla="*/ 130 h 233"/>
              <a:gd name="T48" fmla="*/ 107 w 116"/>
              <a:gd name="T49" fmla="*/ 136 h 233"/>
              <a:gd name="T50" fmla="*/ 103 w 116"/>
              <a:gd name="T51" fmla="*/ 134 h 233"/>
              <a:gd name="T52" fmla="*/ 81 w 116"/>
              <a:gd name="T53" fmla="*/ 87 h 233"/>
              <a:gd name="T54" fmla="*/ 93 w 116"/>
              <a:gd name="T55" fmla="*/ 168 h 233"/>
              <a:gd name="T56" fmla="*/ 81 w 116"/>
              <a:gd name="T57" fmla="*/ 168 h 233"/>
              <a:gd name="T58" fmla="*/ 81 w 116"/>
              <a:gd name="T59" fmla="*/ 197 h 233"/>
              <a:gd name="T60" fmla="*/ 82 w 116"/>
              <a:gd name="T61" fmla="*/ 223 h 233"/>
              <a:gd name="T62" fmla="*/ 76 w 116"/>
              <a:gd name="T63" fmla="*/ 228 h 233"/>
              <a:gd name="T64" fmla="*/ 76 w 116"/>
              <a:gd name="T65" fmla="*/ 228 h 233"/>
              <a:gd name="T66" fmla="*/ 63 w 116"/>
              <a:gd name="T67" fmla="*/ 170 h 233"/>
              <a:gd name="T68" fmla="*/ 55 w 116"/>
              <a:gd name="T69" fmla="*/ 168 h 233"/>
              <a:gd name="T70" fmla="*/ 46 w 116"/>
              <a:gd name="T71" fmla="*/ 223 h 233"/>
              <a:gd name="T72" fmla="*/ 34 w 116"/>
              <a:gd name="T73" fmla="*/ 223 h 233"/>
              <a:gd name="T74" fmla="*/ 35 w 116"/>
              <a:gd name="T75" fmla="*/ 221 h 233"/>
              <a:gd name="T76" fmla="*/ 35 w 116"/>
              <a:gd name="T77" fmla="*/ 197 h 233"/>
              <a:gd name="T78" fmla="*/ 35 w 116"/>
              <a:gd name="T79" fmla="*/ 168 h 233"/>
              <a:gd name="T80" fmla="*/ 23 w 116"/>
              <a:gd name="T81" fmla="*/ 168 h 233"/>
              <a:gd name="T82" fmla="*/ 35 w 116"/>
              <a:gd name="T83" fmla="*/ 87 h 233"/>
              <a:gd name="T84" fmla="*/ 13 w 116"/>
              <a:gd name="T85" fmla="*/ 134 h 233"/>
              <a:gd name="T86" fmla="*/ 5 w 116"/>
              <a:gd name="T87" fmla="*/ 131 h 233"/>
              <a:gd name="T88" fmla="*/ 6 w 116"/>
              <a:gd name="T89" fmla="*/ 129 h 233"/>
              <a:gd name="T90" fmla="*/ 28 w 116"/>
              <a:gd name="T91" fmla="*/ 65 h 233"/>
              <a:gd name="T92" fmla="*/ 88 w 116"/>
              <a:gd name="T93" fmla="*/ 65 h 233"/>
              <a:gd name="T94" fmla="*/ 110 w 116"/>
              <a:gd name="T95" fmla="*/ 129 h 233"/>
              <a:gd name="T96" fmla="*/ 111 w 116"/>
              <a:gd name="T97" fmla="*/ 1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233">
                <a:moveTo>
                  <a:pt x="58" y="44"/>
                </a:moveTo>
                <a:cubicBezTo>
                  <a:pt x="70" y="44"/>
                  <a:pt x="80" y="34"/>
                  <a:pt x="80" y="22"/>
                </a:cubicBezTo>
                <a:cubicBezTo>
                  <a:pt x="80" y="10"/>
                  <a:pt x="70" y="0"/>
                  <a:pt x="58" y="0"/>
                </a:cubicBezTo>
                <a:cubicBezTo>
                  <a:pt x="46" y="0"/>
                  <a:pt x="36" y="10"/>
                  <a:pt x="36" y="22"/>
                </a:cubicBezTo>
                <a:cubicBezTo>
                  <a:pt x="36" y="34"/>
                  <a:pt x="46" y="44"/>
                  <a:pt x="58" y="44"/>
                </a:cubicBezTo>
                <a:close/>
                <a:moveTo>
                  <a:pt x="58" y="5"/>
                </a:moveTo>
                <a:cubicBezTo>
                  <a:pt x="68" y="5"/>
                  <a:pt x="75" y="13"/>
                  <a:pt x="75" y="22"/>
                </a:cubicBezTo>
                <a:cubicBezTo>
                  <a:pt x="75" y="32"/>
                  <a:pt x="68" y="40"/>
                  <a:pt x="58" y="40"/>
                </a:cubicBezTo>
                <a:cubicBezTo>
                  <a:pt x="48" y="40"/>
                  <a:pt x="41" y="32"/>
                  <a:pt x="41" y="22"/>
                </a:cubicBezTo>
                <a:cubicBezTo>
                  <a:pt x="41" y="13"/>
                  <a:pt x="48" y="5"/>
                  <a:pt x="58" y="5"/>
                </a:cubicBezTo>
                <a:close/>
                <a:moveTo>
                  <a:pt x="115" y="130"/>
                </a:moveTo>
                <a:cubicBezTo>
                  <a:pt x="115" y="130"/>
                  <a:pt x="115" y="130"/>
                  <a:pt x="115" y="130"/>
                </a:cubicBezTo>
                <a:cubicBezTo>
                  <a:pt x="115" y="129"/>
                  <a:pt x="114" y="126"/>
                  <a:pt x="113" y="122"/>
                </a:cubicBezTo>
                <a:cubicBezTo>
                  <a:pt x="107" y="105"/>
                  <a:pt x="96" y="69"/>
                  <a:pt x="93" y="63"/>
                </a:cubicBezTo>
                <a:cubicBezTo>
                  <a:pt x="88" y="53"/>
                  <a:pt x="77" y="49"/>
                  <a:pt x="58" y="49"/>
                </a:cubicBezTo>
                <a:cubicBezTo>
                  <a:pt x="39" y="49"/>
                  <a:pt x="28" y="53"/>
                  <a:pt x="23" y="63"/>
                </a:cubicBezTo>
                <a:cubicBezTo>
                  <a:pt x="20" y="69"/>
                  <a:pt x="9" y="105"/>
                  <a:pt x="3" y="122"/>
                </a:cubicBezTo>
                <a:cubicBezTo>
                  <a:pt x="2" y="126"/>
                  <a:pt x="1" y="129"/>
                  <a:pt x="1" y="130"/>
                </a:cubicBezTo>
                <a:cubicBezTo>
                  <a:pt x="1" y="130"/>
                  <a:pt x="1" y="130"/>
                  <a:pt x="1" y="130"/>
                </a:cubicBezTo>
                <a:cubicBezTo>
                  <a:pt x="0" y="134"/>
                  <a:pt x="2" y="139"/>
                  <a:pt x="6" y="140"/>
                </a:cubicBezTo>
                <a:cubicBezTo>
                  <a:pt x="7" y="141"/>
                  <a:pt x="8" y="141"/>
                  <a:pt x="10" y="141"/>
                </a:cubicBezTo>
                <a:cubicBezTo>
                  <a:pt x="13" y="141"/>
                  <a:pt x="16" y="139"/>
                  <a:pt x="17" y="136"/>
                </a:cubicBezTo>
                <a:cubicBezTo>
                  <a:pt x="29" y="109"/>
                  <a:pt x="29" y="109"/>
                  <a:pt x="29" y="109"/>
                </a:cubicBezTo>
                <a:cubicBezTo>
                  <a:pt x="18" y="170"/>
                  <a:pt x="18" y="170"/>
                  <a:pt x="18" y="170"/>
                </a:cubicBezTo>
                <a:cubicBezTo>
                  <a:pt x="18" y="170"/>
                  <a:pt x="18" y="171"/>
                  <a:pt x="19" y="172"/>
                </a:cubicBezTo>
                <a:cubicBezTo>
                  <a:pt x="19" y="172"/>
                  <a:pt x="20" y="172"/>
                  <a:pt x="21" y="172"/>
                </a:cubicBezTo>
                <a:cubicBezTo>
                  <a:pt x="31" y="172"/>
                  <a:pt x="31" y="172"/>
                  <a:pt x="31" y="172"/>
                </a:cubicBezTo>
                <a:cubicBezTo>
                  <a:pt x="31" y="188"/>
                  <a:pt x="30" y="221"/>
                  <a:pt x="30" y="223"/>
                </a:cubicBezTo>
                <a:cubicBezTo>
                  <a:pt x="30" y="223"/>
                  <a:pt x="30" y="223"/>
                  <a:pt x="30" y="224"/>
                </a:cubicBezTo>
                <a:cubicBezTo>
                  <a:pt x="30" y="229"/>
                  <a:pt x="35" y="233"/>
                  <a:pt x="40" y="233"/>
                </a:cubicBezTo>
                <a:cubicBezTo>
                  <a:pt x="46" y="233"/>
                  <a:pt x="51" y="229"/>
                  <a:pt x="51" y="224"/>
                </a:cubicBezTo>
                <a:cubicBezTo>
                  <a:pt x="57" y="172"/>
                  <a:pt x="57" y="172"/>
                  <a:pt x="57" y="172"/>
                </a:cubicBezTo>
                <a:cubicBezTo>
                  <a:pt x="59" y="172"/>
                  <a:pt x="59" y="172"/>
                  <a:pt x="59" y="172"/>
                </a:cubicBezTo>
                <a:cubicBezTo>
                  <a:pt x="65" y="224"/>
                  <a:pt x="65" y="224"/>
                  <a:pt x="65" y="224"/>
                </a:cubicBezTo>
                <a:cubicBezTo>
                  <a:pt x="65" y="229"/>
                  <a:pt x="70" y="233"/>
                  <a:pt x="76" y="233"/>
                </a:cubicBezTo>
                <a:cubicBezTo>
                  <a:pt x="76" y="233"/>
                  <a:pt x="76" y="233"/>
                  <a:pt x="76" y="233"/>
                </a:cubicBezTo>
                <a:cubicBezTo>
                  <a:pt x="81" y="233"/>
                  <a:pt x="86" y="229"/>
                  <a:pt x="86" y="224"/>
                </a:cubicBezTo>
                <a:cubicBezTo>
                  <a:pt x="86" y="223"/>
                  <a:pt x="86" y="223"/>
                  <a:pt x="86" y="223"/>
                </a:cubicBezTo>
                <a:cubicBezTo>
                  <a:pt x="86" y="221"/>
                  <a:pt x="85" y="188"/>
                  <a:pt x="85" y="172"/>
                </a:cubicBezTo>
                <a:cubicBezTo>
                  <a:pt x="95" y="172"/>
                  <a:pt x="95" y="172"/>
                  <a:pt x="95" y="172"/>
                </a:cubicBezTo>
                <a:cubicBezTo>
                  <a:pt x="97" y="172"/>
                  <a:pt x="98" y="171"/>
                  <a:pt x="98" y="170"/>
                </a:cubicBezTo>
                <a:cubicBezTo>
                  <a:pt x="98" y="170"/>
                  <a:pt x="98" y="170"/>
                  <a:pt x="98" y="169"/>
                </a:cubicBezTo>
                <a:cubicBezTo>
                  <a:pt x="87" y="109"/>
                  <a:pt x="87" y="109"/>
                  <a:pt x="87" y="109"/>
                </a:cubicBezTo>
                <a:cubicBezTo>
                  <a:pt x="99" y="136"/>
                  <a:pt x="99" y="136"/>
                  <a:pt x="99" y="136"/>
                </a:cubicBezTo>
                <a:cubicBezTo>
                  <a:pt x="100" y="139"/>
                  <a:pt x="103" y="141"/>
                  <a:pt x="107" y="141"/>
                </a:cubicBezTo>
                <a:cubicBezTo>
                  <a:pt x="107" y="141"/>
                  <a:pt x="107" y="141"/>
                  <a:pt x="107" y="141"/>
                </a:cubicBezTo>
                <a:cubicBezTo>
                  <a:pt x="108" y="141"/>
                  <a:pt x="109" y="141"/>
                  <a:pt x="110" y="140"/>
                </a:cubicBezTo>
                <a:cubicBezTo>
                  <a:pt x="114" y="139"/>
                  <a:pt x="116" y="134"/>
                  <a:pt x="115" y="130"/>
                </a:cubicBezTo>
                <a:close/>
                <a:moveTo>
                  <a:pt x="108" y="136"/>
                </a:moveTo>
                <a:cubicBezTo>
                  <a:pt x="108" y="136"/>
                  <a:pt x="107" y="136"/>
                  <a:pt x="107" y="136"/>
                </a:cubicBezTo>
                <a:cubicBezTo>
                  <a:pt x="107" y="136"/>
                  <a:pt x="107" y="136"/>
                  <a:pt x="107" y="136"/>
                </a:cubicBezTo>
                <a:cubicBezTo>
                  <a:pt x="105" y="136"/>
                  <a:pt x="104" y="135"/>
                  <a:pt x="103" y="134"/>
                </a:cubicBezTo>
                <a:cubicBezTo>
                  <a:pt x="84" y="89"/>
                  <a:pt x="84" y="89"/>
                  <a:pt x="84" y="89"/>
                </a:cubicBezTo>
                <a:cubicBezTo>
                  <a:pt x="84" y="88"/>
                  <a:pt x="82" y="87"/>
                  <a:pt x="81" y="87"/>
                </a:cubicBezTo>
                <a:cubicBezTo>
                  <a:pt x="80" y="88"/>
                  <a:pt x="79" y="89"/>
                  <a:pt x="80" y="90"/>
                </a:cubicBezTo>
                <a:cubicBezTo>
                  <a:pt x="93" y="168"/>
                  <a:pt x="93" y="168"/>
                  <a:pt x="93" y="168"/>
                </a:cubicBezTo>
                <a:cubicBezTo>
                  <a:pt x="82" y="168"/>
                  <a:pt x="82" y="168"/>
                  <a:pt x="82" y="168"/>
                </a:cubicBezTo>
                <a:cubicBezTo>
                  <a:pt x="82" y="168"/>
                  <a:pt x="81" y="168"/>
                  <a:pt x="81" y="168"/>
                </a:cubicBezTo>
                <a:cubicBezTo>
                  <a:pt x="80" y="169"/>
                  <a:pt x="80" y="170"/>
                  <a:pt x="80" y="170"/>
                </a:cubicBezTo>
                <a:cubicBezTo>
                  <a:pt x="80" y="170"/>
                  <a:pt x="80" y="183"/>
                  <a:pt x="81" y="197"/>
                </a:cubicBezTo>
                <a:cubicBezTo>
                  <a:pt x="81" y="203"/>
                  <a:pt x="81" y="210"/>
                  <a:pt x="81" y="215"/>
                </a:cubicBezTo>
                <a:cubicBezTo>
                  <a:pt x="81" y="220"/>
                  <a:pt x="81" y="222"/>
                  <a:pt x="82" y="223"/>
                </a:cubicBezTo>
                <a:cubicBezTo>
                  <a:pt x="82" y="223"/>
                  <a:pt x="82" y="223"/>
                  <a:pt x="82" y="223"/>
                </a:cubicBezTo>
                <a:cubicBezTo>
                  <a:pt x="81" y="226"/>
                  <a:pt x="79" y="228"/>
                  <a:pt x="76" y="228"/>
                </a:cubicBezTo>
                <a:cubicBezTo>
                  <a:pt x="76" y="230"/>
                  <a:pt x="76" y="230"/>
                  <a:pt x="76" y="230"/>
                </a:cubicBezTo>
                <a:cubicBezTo>
                  <a:pt x="76" y="228"/>
                  <a:pt x="76" y="228"/>
                  <a:pt x="76" y="228"/>
                </a:cubicBezTo>
                <a:cubicBezTo>
                  <a:pt x="72" y="228"/>
                  <a:pt x="70" y="226"/>
                  <a:pt x="70" y="223"/>
                </a:cubicBezTo>
                <a:cubicBezTo>
                  <a:pt x="63" y="170"/>
                  <a:pt x="63" y="170"/>
                  <a:pt x="63" y="170"/>
                </a:cubicBezTo>
                <a:cubicBezTo>
                  <a:pt x="63" y="169"/>
                  <a:pt x="62" y="168"/>
                  <a:pt x="61" y="168"/>
                </a:cubicBezTo>
                <a:cubicBezTo>
                  <a:pt x="55" y="168"/>
                  <a:pt x="55" y="168"/>
                  <a:pt x="55" y="168"/>
                </a:cubicBezTo>
                <a:cubicBezTo>
                  <a:pt x="54" y="168"/>
                  <a:pt x="53" y="169"/>
                  <a:pt x="53" y="170"/>
                </a:cubicBezTo>
                <a:cubicBezTo>
                  <a:pt x="46" y="223"/>
                  <a:pt x="46" y="223"/>
                  <a:pt x="46" y="223"/>
                </a:cubicBezTo>
                <a:cubicBezTo>
                  <a:pt x="46" y="226"/>
                  <a:pt x="44" y="228"/>
                  <a:pt x="40" y="228"/>
                </a:cubicBezTo>
                <a:cubicBezTo>
                  <a:pt x="37" y="228"/>
                  <a:pt x="35" y="226"/>
                  <a:pt x="34" y="223"/>
                </a:cubicBezTo>
                <a:cubicBezTo>
                  <a:pt x="34" y="223"/>
                  <a:pt x="34" y="223"/>
                  <a:pt x="34" y="223"/>
                </a:cubicBezTo>
                <a:cubicBezTo>
                  <a:pt x="35" y="223"/>
                  <a:pt x="35" y="222"/>
                  <a:pt x="35" y="221"/>
                </a:cubicBezTo>
                <a:cubicBezTo>
                  <a:pt x="35" y="220"/>
                  <a:pt x="35" y="218"/>
                  <a:pt x="35" y="215"/>
                </a:cubicBezTo>
                <a:cubicBezTo>
                  <a:pt x="35" y="210"/>
                  <a:pt x="35" y="203"/>
                  <a:pt x="35" y="197"/>
                </a:cubicBezTo>
                <a:cubicBezTo>
                  <a:pt x="36" y="184"/>
                  <a:pt x="36" y="170"/>
                  <a:pt x="36" y="170"/>
                </a:cubicBezTo>
                <a:cubicBezTo>
                  <a:pt x="36" y="170"/>
                  <a:pt x="36" y="169"/>
                  <a:pt x="35" y="168"/>
                </a:cubicBezTo>
                <a:cubicBezTo>
                  <a:pt x="35" y="168"/>
                  <a:pt x="34" y="168"/>
                  <a:pt x="34" y="168"/>
                </a:cubicBezTo>
                <a:cubicBezTo>
                  <a:pt x="23" y="168"/>
                  <a:pt x="23" y="168"/>
                  <a:pt x="23" y="168"/>
                </a:cubicBezTo>
                <a:cubicBezTo>
                  <a:pt x="36" y="90"/>
                  <a:pt x="36" y="90"/>
                  <a:pt x="36" y="90"/>
                </a:cubicBezTo>
                <a:cubicBezTo>
                  <a:pt x="37" y="89"/>
                  <a:pt x="36" y="88"/>
                  <a:pt x="35" y="87"/>
                </a:cubicBezTo>
                <a:cubicBezTo>
                  <a:pt x="34" y="87"/>
                  <a:pt x="32" y="88"/>
                  <a:pt x="32" y="89"/>
                </a:cubicBezTo>
                <a:cubicBezTo>
                  <a:pt x="13" y="134"/>
                  <a:pt x="13" y="134"/>
                  <a:pt x="13" y="134"/>
                </a:cubicBezTo>
                <a:cubicBezTo>
                  <a:pt x="12" y="136"/>
                  <a:pt x="10" y="136"/>
                  <a:pt x="8" y="136"/>
                </a:cubicBezTo>
                <a:cubicBezTo>
                  <a:pt x="6" y="135"/>
                  <a:pt x="5" y="133"/>
                  <a:pt x="5" y="131"/>
                </a:cubicBezTo>
                <a:cubicBezTo>
                  <a:pt x="5" y="131"/>
                  <a:pt x="5" y="131"/>
                  <a:pt x="5" y="131"/>
                </a:cubicBezTo>
                <a:cubicBezTo>
                  <a:pt x="5" y="131"/>
                  <a:pt x="6" y="130"/>
                  <a:pt x="6" y="129"/>
                </a:cubicBezTo>
                <a:cubicBezTo>
                  <a:pt x="6" y="128"/>
                  <a:pt x="7" y="126"/>
                  <a:pt x="8" y="123"/>
                </a:cubicBezTo>
                <a:cubicBezTo>
                  <a:pt x="13" y="108"/>
                  <a:pt x="25" y="71"/>
                  <a:pt x="28" y="65"/>
                </a:cubicBezTo>
                <a:cubicBezTo>
                  <a:pt x="30" y="59"/>
                  <a:pt x="36" y="54"/>
                  <a:pt x="58" y="54"/>
                </a:cubicBezTo>
                <a:cubicBezTo>
                  <a:pt x="80" y="54"/>
                  <a:pt x="86" y="59"/>
                  <a:pt x="88" y="65"/>
                </a:cubicBezTo>
                <a:cubicBezTo>
                  <a:pt x="91" y="71"/>
                  <a:pt x="103" y="108"/>
                  <a:pt x="108" y="123"/>
                </a:cubicBezTo>
                <a:cubicBezTo>
                  <a:pt x="109" y="126"/>
                  <a:pt x="110" y="128"/>
                  <a:pt x="110" y="129"/>
                </a:cubicBezTo>
                <a:cubicBezTo>
                  <a:pt x="111" y="130"/>
                  <a:pt x="111" y="131"/>
                  <a:pt x="111" y="131"/>
                </a:cubicBezTo>
                <a:cubicBezTo>
                  <a:pt x="111" y="131"/>
                  <a:pt x="111" y="131"/>
                  <a:pt x="111" y="131"/>
                </a:cubicBezTo>
                <a:cubicBezTo>
                  <a:pt x="111" y="133"/>
                  <a:pt x="110" y="135"/>
                  <a:pt x="108" y="136"/>
                </a:cubicBezTo>
                <a:close/>
              </a:path>
            </a:pathLst>
          </a:custGeom>
          <a:solidFill>
            <a:schemeClr val="accent4"/>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21" name="Freeform 6"/>
          <p:cNvSpPr>
            <a:spLocks noChangeAspect="1" noEditPoints="1"/>
          </p:cNvSpPr>
          <p:nvPr>
            <p:custDataLst>
              <p:tags r:id="rId18"/>
            </p:custDataLst>
          </p:nvPr>
        </p:nvSpPr>
        <p:spPr bwMode="auto">
          <a:xfrm>
            <a:off x="8588240" y="5345101"/>
            <a:ext cx="207524" cy="438018"/>
          </a:xfrm>
          <a:custGeom>
            <a:avLst/>
            <a:gdLst>
              <a:gd name="T0" fmla="*/ 80 w 116"/>
              <a:gd name="T1" fmla="*/ 22 h 233"/>
              <a:gd name="T2" fmla="*/ 36 w 116"/>
              <a:gd name="T3" fmla="*/ 22 h 233"/>
              <a:gd name="T4" fmla="*/ 58 w 116"/>
              <a:gd name="T5" fmla="*/ 5 h 233"/>
              <a:gd name="T6" fmla="*/ 58 w 116"/>
              <a:gd name="T7" fmla="*/ 40 h 233"/>
              <a:gd name="T8" fmla="*/ 58 w 116"/>
              <a:gd name="T9" fmla="*/ 5 h 233"/>
              <a:gd name="T10" fmla="*/ 115 w 116"/>
              <a:gd name="T11" fmla="*/ 130 h 233"/>
              <a:gd name="T12" fmla="*/ 93 w 116"/>
              <a:gd name="T13" fmla="*/ 63 h 233"/>
              <a:gd name="T14" fmla="*/ 23 w 116"/>
              <a:gd name="T15" fmla="*/ 63 h 233"/>
              <a:gd name="T16" fmla="*/ 1 w 116"/>
              <a:gd name="T17" fmla="*/ 130 h 233"/>
              <a:gd name="T18" fmla="*/ 6 w 116"/>
              <a:gd name="T19" fmla="*/ 140 h 233"/>
              <a:gd name="T20" fmla="*/ 17 w 116"/>
              <a:gd name="T21" fmla="*/ 136 h 233"/>
              <a:gd name="T22" fmla="*/ 18 w 116"/>
              <a:gd name="T23" fmla="*/ 170 h 233"/>
              <a:gd name="T24" fmla="*/ 21 w 116"/>
              <a:gd name="T25" fmla="*/ 172 h 233"/>
              <a:gd name="T26" fmla="*/ 30 w 116"/>
              <a:gd name="T27" fmla="*/ 223 h 233"/>
              <a:gd name="T28" fmla="*/ 40 w 116"/>
              <a:gd name="T29" fmla="*/ 233 h 233"/>
              <a:gd name="T30" fmla="*/ 57 w 116"/>
              <a:gd name="T31" fmla="*/ 172 h 233"/>
              <a:gd name="T32" fmla="*/ 65 w 116"/>
              <a:gd name="T33" fmla="*/ 224 h 233"/>
              <a:gd name="T34" fmla="*/ 76 w 116"/>
              <a:gd name="T35" fmla="*/ 233 h 233"/>
              <a:gd name="T36" fmla="*/ 86 w 116"/>
              <a:gd name="T37" fmla="*/ 223 h 233"/>
              <a:gd name="T38" fmla="*/ 95 w 116"/>
              <a:gd name="T39" fmla="*/ 172 h 233"/>
              <a:gd name="T40" fmla="*/ 98 w 116"/>
              <a:gd name="T41" fmla="*/ 169 h 233"/>
              <a:gd name="T42" fmla="*/ 99 w 116"/>
              <a:gd name="T43" fmla="*/ 136 h 233"/>
              <a:gd name="T44" fmla="*/ 107 w 116"/>
              <a:gd name="T45" fmla="*/ 141 h 233"/>
              <a:gd name="T46" fmla="*/ 115 w 116"/>
              <a:gd name="T47" fmla="*/ 130 h 233"/>
              <a:gd name="T48" fmla="*/ 107 w 116"/>
              <a:gd name="T49" fmla="*/ 136 h 233"/>
              <a:gd name="T50" fmla="*/ 103 w 116"/>
              <a:gd name="T51" fmla="*/ 134 h 233"/>
              <a:gd name="T52" fmla="*/ 81 w 116"/>
              <a:gd name="T53" fmla="*/ 87 h 233"/>
              <a:gd name="T54" fmla="*/ 93 w 116"/>
              <a:gd name="T55" fmla="*/ 168 h 233"/>
              <a:gd name="T56" fmla="*/ 81 w 116"/>
              <a:gd name="T57" fmla="*/ 168 h 233"/>
              <a:gd name="T58" fmla="*/ 81 w 116"/>
              <a:gd name="T59" fmla="*/ 197 h 233"/>
              <a:gd name="T60" fmla="*/ 82 w 116"/>
              <a:gd name="T61" fmla="*/ 223 h 233"/>
              <a:gd name="T62" fmla="*/ 76 w 116"/>
              <a:gd name="T63" fmla="*/ 228 h 233"/>
              <a:gd name="T64" fmla="*/ 76 w 116"/>
              <a:gd name="T65" fmla="*/ 228 h 233"/>
              <a:gd name="T66" fmla="*/ 63 w 116"/>
              <a:gd name="T67" fmla="*/ 170 h 233"/>
              <a:gd name="T68" fmla="*/ 55 w 116"/>
              <a:gd name="T69" fmla="*/ 168 h 233"/>
              <a:gd name="T70" fmla="*/ 46 w 116"/>
              <a:gd name="T71" fmla="*/ 223 h 233"/>
              <a:gd name="T72" fmla="*/ 34 w 116"/>
              <a:gd name="T73" fmla="*/ 223 h 233"/>
              <a:gd name="T74" fmla="*/ 35 w 116"/>
              <a:gd name="T75" fmla="*/ 221 h 233"/>
              <a:gd name="T76" fmla="*/ 35 w 116"/>
              <a:gd name="T77" fmla="*/ 197 h 233"/>
              <a:gd name="T78" fmla="*/ 35 w 116"/>
              <a:gd name="T79" fmla="*/ 168 h 233"/>
              <a:gd name="T80" fmla="*/ 23 w 116"/>
              <a:gd name="T81" fmla="*/ 168 h 233"/>
              <a:gd name="T82" fmla="*/ 35 w 116"/>
              <a:gd name="T83" fmla="*/ 87 h 233"/>
              <a:gd name="T84" fmla="*/ 13 w 116"/>
              <a:gd name="T85" fmla="*/ 134 h 233"/>
              <a:gd name="T86" fmla="*/ 5 w 116"/>
              <a:gd name="T87" fmla="*/ 131 h 233"/>
              <a:gd name="T88" fmla="*/ 6 w 116"/>
              <a:gd name="T89" fmla="*/ 129 h 233"/>
              <a:gd name="T90" fmla="*/ 28 w 116"/>
              <a:gd name="T91" fmla="*/ 65 h 233"/>
              <a:gd name="T92" fmla="*/ 88 w 116"/>
              <a:gd name="T93" fmla="*/ 65 h 233"/>
              <a:gd name="T94" fmla="*/ 110 w 116"/>
              <a:gd name="T95" fmla="*/ 129 h 233"/>
              <a:gd name="T96" fmla="*/ 111 w 116"/>
              <a:gd name="T97" fmla="*/ 1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233">
                <a:moveTo>
                  <a:pt x="58" y="44"/>
                </a:moveTo>
                <a:cubicBezTo>
                  <a:pt x="70" y="44"/>
                  <a:pt x="80" y="34"/>
                  <a:pt x="80" y="22"/>
                </a:cubicBezTo>
                <a:cubicBezTo>
                  <a:pt x="80" y="10"/>
                  <a:pt x="70" y="0"/>
                  <a:pt x="58" y="0"/>
                </a:cubicBezTo>
                <a:cubicBezTo>
                  <a:pt x="46" y="0"/>
                  <a:pt x="36" y="10"/>
                  <a:pt x="36" y="22"/>
                </a:cubicBezTo>
                <a:cubicBezTo>
                  <a:pt x="36" y="34"/>
                  <a:pt x="46" y="44"/>
                  <a:pt x="58" y="44"/>
                </a:cubicBezTo>
                <a:close/>
                <a:moveTo>
                  <a:pt x="58" y="5"/>
                </a:moveTo>
                <a:cubicBezTo>
                  <a:pt x="68" y="5"/>
                  <a:pt x="75" y="13"/>
                  <a:pt x="75" y="22"/>
                </a:cubicBezTo>
                <a:cubicBezTo>
                  <a:pt x="75" y="32"/>
                  <a:pt x="68" y="40"/>
                  <a:pt x="58" y="40"/>
                </a:cubicBezTo>
                <a:cubicBezTo>
                  <a:pt x="48" y="40"/>
                  <a:pt x="41" y="32"/>
                  <a:pt x="41" y="22"/>
                </a:cubicBezTo>
                <a:cubicBezTo>
                  <a:pt x="41" y="13"/>
                  <a:pt x="48" y="5"/>
                  <a:pt x="58" y="5"/>
                </a:cubicBezTo>
                <a:close/>
                <a:moveTo>
                  <a:pt x="115" y="130"/>
                </a:moveTo>
                <a:cubicBezTo>
                  <a:pt x="115" y="130"/>
                  <a:pt x="115" y="130"/>
                  <a:pt x="115" y="130"/>
                </a:cubicBezTo>
                <a:cubicBezTo>
                  <a:pt x="115" y="129"/>
                  <a:pt x="114" y="126"/>
                  <a:pt x="113" y="122"/>
                </a:cubicBezTo>
                <a:cubicBezTo>
                  <a:pt x="107" y="105"/>
                  <a:pt x="96" y="69"/>
                  <a:pt x="93" y="63"/>
                </a:cubicBezTo>
                <a:cubicBezTo>
                  <a:pt x="88" y="53"/>
                  <a:pt x="77" y="49"/>
                  <a:pt x="58" y="49"/>
                </a:cubicBezTo>
                <a:cubicBezTo>
                  <a:pt x="39" y="49"/>
                  <a:pt x="28" y="53"/>
                  <a:pt x="23" y="63"/>
                </a:cubicBezTo>
                <a:cubicBezTo>
                  <a:pt x="20" y="69"/>
                  <a:pt x="9" y="105"/>
                  <a:pt x="3" y="122"/>
                </a:cubicBezTo>
                <a:cubicBezTo>
                  <a:pt x="2" y="126"/>
                  <a:pt x="1" y="129"/>
                  <a:pt x="1" y="130"/>
                </a:cubicBezTo>
                <a:cubicBezTo>
                  <a:pt x="1" y="130"/>
                  <a:pt x="1" y="130"/>
                  <a:pt x="1" y="130"/>
                </a:cubicBezTo>
                <a:cubicBezTo>
                  <a:pt x="0" y="134"/>
                  <a:pt x="2" y="139"/>
                  <a:pt x="6" y="140"/>
                </a:cubicBezTo>
                <a:cubicBezTo>
                  <a:pt x="7" y="141"/>
                  <a:pt x="8" y="141"/>
                  <a:pt x="10" y="141"/>
                </a:cubicBezTo>
                <a:cubicBezTo>
                  <a:pt x="13" y="141"/>
                  <a:pt x="16" y="139"/>
                  <a:pt x="17" y="136"/>
                </a:cubicBezTo>
                <a:cubicBezTo>
                  <a:pt x="29" y="109"/>
                  <a:pt x="29" y="109"/>
                  <a:pt x="29" y="109"/>
                </a:cubicBezTo>
                <a:cubicBezTo>
                  <a:pt x="18" y="170"/>
                  <a:pt x="18" y="170"/>
                  <a:pt x="18" y="170"/>
                </a:cubicBezTo>
                <a:cubicBezTo>
                  <a:pt x="18" y="170"/>
                  <a:pt x="18" y="171"/>
                  <a:pt x="19" y="172"/>
                </a:cubicBezTo>
                <a:cubicBezTo>
                  <a:pt x="19" y="172"/>
                  <a:pt x="20" y="172"/>
                  <a:pt x="21" y="172"/>
                </a:cubicBezTo>
                <a:cubicBezTo>
                  <a:pt x="31" y="172"/>
                  <a:pt x="31" y="172"/>
                  <a:pt x="31" y="172"/>
                </a:cubicBezTo>
                <a:cubicBezTo>
                  <a:pt x="31" y="188"/>
                  <a:pt x="30" y="221"/>
                  <a:pt x="30" y="223"/>
                </a:cubicBezTo>
                <a:cubicBezTo>
                  <a:pt x="30" y="223"/>
                  <a:pt x="30" y="223"/>
                  <a:pt x="30" y="224"/>
                </a:cubicBezTo>
                <a:cubicBezTo>
                  <a:pt x="30" y="229"/>
                  <a:pt x="35" y="233"/>
                  <a:pt x="40" y="233"/>
                </a:cubicBezTo>
                <a:cubicBezTo>
                  <a:pt x="46" y="233"/>
                  <a:pt x="51" y="229"/>
                  <a:pt x="51" y="224"/>
                </a:cubicBezTo>
                <a:cubicBezTo>
                  <a:pt x="57" y="172"/>
                  <a:pt x="57" y="172"/>
                  <a:pt x="57" y="172"/>
                </a:cubicBezTo>
                <a:cubicBezTo>
                  <a:pt x="59" y="172"/>
                  <a:pt x="59" y="172"/>
                  <a:pt x="59" y="172"/>
                </a:cubicBezTo>
                <a:cubicBezTo>
                  <a:pt x="65" y="224"/>
                  <a:pt x="65" y="224"/>
                  <a:pt x="65" y="224"/>
                </a:cubicBezTo>
                <a:cubicBezTo>
                  <a:pt x="65" y="229"/>
                  <a:pt x="70" y="233"/>
                  <a:pt x="76" y="233"/>
                </a:cubicBezTo>
                <a:cubicBezTo>
                  <a:pt x="76" y="233"/>
                  <a:pt x="76" y="233"/>
                  <a:pt x="76" y="233"/>
                </a:cubicBezTo>
                <a:cubicBezTo>
                  <a:pt x="81" y="233"/>
                  <a:pt x="86" y="229"/>
                  <a:pt x="86" y="224"/>
                </a:cubicBezTo>
                <a:cubicBezTo>
                  <a:pt x="86" y="223"/>
                  <a:pt x="86" y="223"/>
                  <a:pt x="86" y="223"/>
                </a:cubicBezTo>
                <a:cubicBezTo>
                  <a:pt x="86" y="221"/>
                  <a:pt x="85" y="188"/>
                  <a:pt x="85" y="172"/>
                </a:cubicBezTo>
                <a:cubicBezTo>
                  <a:pt x="95" y="172"/>
                  <a:pt x="95" y="172"/>
                  <a:pt x="95" y="172"/>
                </a:cubicBezTo>
                <a:cubicBezTo>
                  <a:pt x="97" y="172"/>
                  <a:pt x="98" y="171"/>
                  <a:pt x="98" y="170"/>
                </a:cubicBezTo>
                <a:cubicBezTo>
                  <a:pt x="98" y="170"/>
                  <a:pt x="98" y="170"/>
                  <a:pt x="98" y="169"/>
                </a:cubicBezTo>
                <a:cubicBezTo>
                  <a:pt x="87" y="109"/>
                  <a:pt x="87" y="109"/>
                  <a:pt x="87" y="109"/>
                </a:cubicBezTo>
                <a:cubicBezTo>
                  <a:pt x="99" y="136"/>
                  <a:pt x="99" y="136"/>
                  <a:pt x="99" y="136"/>
                </a:cubicBezTo>
                <a:cubicBezTo>
                  <a:pt x="100" y="139"/>
                  <a:pt x="103" y="141"/>
                  <a:pt x="107" y="141"/>
                </a:cubicBezTo>
                <a:cubicBezTo>
                  <a:pt x="107" y="141"/>
                  <a:pt x="107" y="141"/>
                  <a:pt x="107" y="141"/>
                </a:cubicBezTo>
                <a:cubicBezTo>
                  <a:pt x="108" y="141"/>
                  <a:pt x="109" y="141"/>
                  <a:pt x="110" y="140"/>
                </a:cubicBezTo>
                <a:cubicBezTo>
                  <a:pt x="114" y="139"/>
                  <a:pt x="116" y="134"/>
                  <a:pt x="115" y="130"/>
                </a:cubicBezTo>
                <a:close/>
                <a:moveTo>
                  <a:pt x="108" y="136"/>
                </a:moveTo>
                <a:cubicBezTo>
                  <a:pt x="108" y="136"/>
                  <a:pt x="107" y="136"/>
                  <a:pt x="107" y="136"/>
                </a:cubicBezTo>
                <a:cubicBezTo>
                  <a:pt x="107" y="136"/>
                  <a:pt x="107" y="136"/>
                  <a:pt x="107" y="136"/>
                </a:cubicBezTo>
                <a:cubicBezTo>
                  <a:pt x="105" y="136"/>
                  <a:pt x="104" y="135"/>
                  <a:pt x="103" y="134"/>
                </a:cubicBezTo>
                <a:cubicBezTo>
                  <a:pt x="84" y="89"/>
                  <a:pt x="84" y="89"/>
                  <a:pt x="84" y="89"/>
                </a:cubicBezTo>
                <a:cubicBezTo>
                  <a:pt x="84" y="88"/>
                  <a:pt x="82" y="87"/>
                  <a:pt x="81" y="87"/>
                </a:cubicBezTo>
                <a:cubicBezTo>
                  <a:pt x="80" y="88"/>
                  <a:pt x="79" y="89"/>
                  <a:pt x="80" y="90"/>
                </a:cubicBezTo>
                <a:cubicBezTo>
                  <a:pt x="93" y="168"/>
                  <a:pt x="93" y="168"/>
                  <a:pt x="93" y="168"/>
                </a:cubicBezTo>
                <a:cubicBezTo>
                  <a:pt x="82" y="168"/>
                  <a:pt x="82" y="168"/>
                  <a:pt x="82" y="168"/>
                </a:cubicBezTo>
                <a:cubicBezTo>
                  <a:pt x="82" y="168"/>
                  <a:pt x="81" y="168"/>
                  <a:pt x="81" y="168"/>
                </a:cubicBezTo>
                <a:cubicBezTo>
                  <a:pt x="80" y="169"/>
                  <a:pt x="80" y="170"/>
                  <a:pt x="80" y="170"/>
                </a:cubicBezTo>
                <a:cubicBezTo>
                  <a:pt x="80" y="170"/>
                  <a:pt x="80" y="183"/>
                  <a:pt x="81" y="197"/>
                </a:cubicBezTo>
                <a:cubicBezTo>
                  <a:pt x="81" y="203"/>
                  <a:pt x="81" y="210"/>
                  <a:pt x="81" y="215"/>
                </a:cubicBezTo>
                <a:cubicBezTo>
                  <a:pt x="81" y="220"/>
                  <a:pt x="81" y="222"/>
                  <a:pt x="82" y="223"/>
                </a:cubicBezTo>
                <a:cubicBezTo>
                  <a:pt x="82" y="223"/>
                  <a:pt x="82" y="223"/>
                  <a:pt x="82" y="223"/>
                </a:cubicBezTo>
                <a:cubicBezTo>
                  <a:pt x="81" y="226"/>
                  <a:pt x="79" y="228"/>
                  <a:pt x="76" y="228"/>
                </a:cubicBezTo>
                <a:cubicBezTo>
                  <a:pt x="76" y="230"/>
                  <a:pt x="76" y="230"/>
                  <a:pt x="76" y="230"/>
                </a:cubicBezTo>
                <a:cubicBezTo>
                  <a:pt x="76" y="228"/>
                  <a:pt x="76" y="228"/>
                  <a:pt x="76" y="228"/>
                </a:cubicBezTo>
                <a:cubicBezTo>
                  <a:pt x="72" y="228"/>
                  <a:pt x="70" y="226"/>
                  <a:pt x="70" y="223"/>
                </a:cubicBezTo>
                <a:cubicBezTo>
                  <a:pt x="63" y="170"/>
                  <a:pt x="63" y="170"/>
                  <a:pt x="63" y="170"/>
                </a:cubicBezTo>
                <a:cubicBezTo>
                  <a:pt x="63" y="169"/>
                  <a:pt x="62" y="168"/>
                  <a:pt x="61" y="168"/>
                </a:cubicBezTo>
                <a:cubicBezTo>
                  <a:pt x="55" y="168"/>
                  <a:pt x="55" y="168"/>
                  <a:pt x="55" y="168"/>
                </a:cubicBezTo>
                <a:cubicBezTo>
                  <a:pt x="54" y="168"/>
                  <a:pt x="53" y="169"/>
                  <a:pt x="53" y="170"/>
                </a:cubicBezTo>
                <a:cubicBezTo>
                  <a:pt x="46" y="223"/>
                  <a:pt x="46" y="223"/>
                  <a:pt x="46" y="223"/>
                </a:cubicBezTo>
                <a:cubicBezTo>
                  <a:pt x="46" y="226"/>
                  <a:pt x="44" y="228"/>
                  <a:pt x="40" y="228"/>
                </a:cubicBezTo>
                <a:cubicBezTo>
                  <a:pt x="37" y="228"/>
                  <a:pt x="35" y="226"/>
                  <a:pt x="34" y="223"/>
                </a:cubicBezTo>
                <a:cubicBezTo>
                  <a:pt x="34" y="223"/>
                  <a:pt x="34" y="223"/>
                  <a:pt x="34" y="223"/>
                </a:cubicBezTo>
                <a:cubicBezTo>
                  <a:pt x="35" y="223"/>
                  <a:pt x="35" y="222"/>
                  <a:pt x="35" y="221"/>
                </a:cubicBezTo>
                <a:cubicBezTo>
                  <a:pt x="35" y="220"/>
                  <a:pt x="35" y="218"/>
                  <a:pt x="35" y="215"/>
                </a:cubicBezTo>
                <a:cubicBezTo>
                  <a:pt x="35" y="210"/>
                  <a:pt x="35" y="203"/>
                  <a:pt x="35" y="197"/>
                </a:cubicBezTo>
                <a:cubicBezTo>
                  <a:pt x="36" y="184"/>
                  <a:pt x="36" y="170"/>
                  <a:pt x="36" y="170"/>
                </a:cubicBezTo>
                <a:cubicBezTo>
                  <a:pt x="36" y="170"/>
                  <a:pt x="36" y="169"/>
                  <a:pt x="35" y="168"/>
                </a:cubicBezTo>
                <a:cubicBezTo>
                  <a:pt x="35" y="168"/>
                  <a:pt x="34" y="168"/>
                  <a:pt x="34" y="168"/>
                </a:cubicBezTo>
                <a:cubicBezTo>
                  <a:pt x="23" y="168"/>
                  <a:pt x="23" y="168"/>
                  <a:pt x="23" y="168"/>
                </a:cubicBezTo>
                <a:cubicBezTo>
                  <a:pt x="36" y="90"/>
                  <a:pt x="36" y="90"/>
                  <a:pt x="36" y="90"/>
                </a:cubicBezTo>
                <a:cubicBezTo>
                  <a:pt x="37" y="89"/>
                  <a:pt x="36" y="88"/>
                  <a:pt x="35" y="87"/>
                </a:cubicBezTo>
                <a:cubicBezTo>
                  <a:pt x="34" y="87"/>
                  <a:pt x="32" y="88"/>
                  <a:pt x="32" y="89"/>
                </a:cubicBezTo>
                <a:cubicBezTo>
                  <a:pt x="13" y="134"/>
                  <a:pt x="13" y="134"/>
                  <a:pt x="13" y="134"/>
                </a:cubicBezTo>
                <a:cubicBezTo>
                  <a:pt x="12" y="136"/>
                  <a:pt x="10" y="136"/>
                  <a:pt x="8" y="136"/>
                </a:cubicBezTo>
                <a:cubicBezTo>
                  <a:pt x="6" y="135"/>
                  <a:pt x="5" y="133"/>
                  <a:pt x="5" y="131"/>
                </a:cubicBezTo>
                <a:cubicBezTo>
                  <a:pt x="5" y="131"/>
                  <a:pt x="5" y="131"/>
                  <a:pt x="5" y="131"/>
                </a:cubicBezTo>
                <a:cubicBezTo>
                  <a:pt x="5" y="131"/>
                  <a:pt x="6" y="130"/>
                  <a:pt x="6" y="129"/>
                </a:cubicBezTo>
                <a:cubicBezTo>
                  <a:pt x="6" y="128"/>
                  <a:pt x="7" y="126"/>
                  <a:pt x="8" y="123"/>
                </a:cubicBezTo>
                <a:cubicBezTo>
                  <a:pt x="13" y="108"/>
                  <a:pt x="25" y="71"/>
                  <a:pt x="28" y="65"/>
                </a:cubicBezTo>
                <a:cubicBezTo>
                  <a:pt x="30" y="59"/>
                  <a:pt x="36" y="54"/>
                  <a:pt x="58" y="54"/>
                </a:cubicBezTo>
                <a:cubicBezTo>
                  <a:pt x="80" y="54"/>
                  <a:pt x="86" y="59"/>
                  <a:pt x="88" y="65"/>
                </a:cubicBezTo>
                <a:cubicBezTo>
                  <a:pt x="91" y="71"/>
                  <a:pt x="103" y="108"/>
                  <a:pt x="108" y="123"/>
                </a:cubicBezTo>
                <a:cubicBezTo>
                  <a:pt x="109" y="126"/>
                  <a:pt x="110" y="128"/>
                  <a:pt x="110" y="129"/>
                </a:cubicBezTo>
                <a:cubicBezTo>
                  <a:pt x="111" y="130"/>
                  <a:pt x="111" y="131"/>
                  <a:pt x="111" y="131"/>
                </a:cubicBezTo>
                <a:cubicBezTo>
                  <a:pt x="111" y="131"/>
                  <a:pt x="111" y="131"/>
                  <a:pt x="111" y="131"/>
                </a:cubicBezTo>
                <a:cubicBezTo>
                  <a:pt x="111" y="133"/>
                  <a:pt x="110" y="135"/>
                  <a:pt x="108" y="136"/>
                </a:cubicBezTo>
                <a:close/>
              </a:path>
            </a:pathLst>
          </a:custGeom>
          <a:solidFill>
            <a:schemeClr val="accent4"/>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22" name="Freeform 6"/>
          <p:cNvSpPr>
            <a:spLocks noChangeAspect="1" noEditPoints="1"/>
          </p:cNvSpPr>
          <p:nvPr>
            <p:custDataLst>
              <p:tags r:id="rId19"/>
            </p:custDataLst>
          </p:nvPr>
        </p:nvSpPr>
        <p:spPr bwMode="auto">
          <a:xfrm>
            <a:off x="8958323" y="5345101"/>
            <a:ext cx="207524" cy="438018"/>
          </a:xfrm>
          <a:custGeom>
            <a:avLst/>
            <a:gdLst>
              <a:gd name="T0" fmla="*/ 80 w 116"/>
              <a:gd name="T1" fmla="*/ 22 h 233"/>
              <a:gd name="T2" fmla="*/ 36 w 116"/>
              <a:gd name="T3" fmla="*/ 22 h 233"/>
              <a:gd name="T4" fmla="*/ 58 w 116"/>
              <a:gd name="T5" fmla="*/ 5 h 233"/>
              <a:gd name="T6" fmla="*/ 58 w 116"/>
              <a:gd name="T7" fmla="*/ 40 h 233"/>
              <a:gd name="T8" fmla="*/ 58 w 116"/>
              <a:gd name="T9" fmla="*/ 5 h 233"/>
              <a:gd name="T10" fmla="*/ 115 w 116"/>
              <a:gd name="T11" fmla="*/ 130 h 233"/>
              <a:gd name="T12" fmla="*/ 93 w 116"/>
              <a:gd name="T13" fmla="*/ 63 h 233"/>
              <a:gd name="T14" fmla="*/ 23 w 116"/>
              <a:gd name="T15" fmla="*/ 63 h 233"/>
              <a:gd name="T16" fmla="*/ 1 w 116"/>
              <a:gd name="T17" fmla="*/ 130 h 233"/>
              <a:gd name="T18" fmla="*/ 6 w 116"/>
              <a:gd name="T19" fmla="*/ 140 h 233"/>
              <a:gd name="T20" fmla="*/ 17 w 116"/>
              <a:gd name="T21" fmla="*/ 136 h 233"/>
              <a:gd name="T22" fmla="*/ 18 w 116"/>
              <a:gd name="T23" fmla="*/ 170 h 233"/>
              <a:gd name="T24" fmla="*/ 21 w 116"/>
              <a:gd name="T25" fmla="*/ 172 h 233"/>
              <a:gd name="T26" fmla="*/ 30 w 116"/>
              <a:gd name="T27" fmla="*/ 223 h 233"/>
              <a:gd name="T28" fmla="*/ 40 w 116"/>
              <a:gd name="T29" fmla="*/ 233 h 233"/>
              <a:gd name="T30" fmla="*/ 57 w 116"/>
              <a:gd name="T31" fmla="*/ 172 h 233"/>
              <a:gd name="T32" fmla="*/ 65 w 116"/>
              <a:gd name="T33" fmla="*/ 224 h 233"/>
              <a:gd name="T34" fmla="*/ 76 w 116"/>
              <a:gd name="T35" fmla="*/ 233 h 233"/>
              <a:gd name="T36" fmla="*/ 86 w 116"/>
              <a:gd name="T37" fmla="*/ 223 h 233"/>
              <a:gd name="T38" fmla="*/ 95 w 116"/>
              <a:gd name="T39" fmla="*/ 172 h 233"/>
              <a:gd name="T40" fmla="*/ 98 w 116"/>
              <a:gd name="T41" fmla="*/ 169 h 233"/>
              <a:gd name="T42" fmla="*/ 99 w 116"/>
              <a:gd name="T43" fmla="*/ 136 h 233"/>
              <a:gd name="T44" fmla="*/ 107 w 116"/>
              <a:gd name="T45" fmla="*/ 141 h 233"/>
              <a:gd name="T46" fmla="*/ 115 w 116"/>
              <a:gd name="T47" fmla="*/ 130 h 233"/>
              <a:gd name="T48" fmla="*/ 107 w 116"/>
              <a:gd name="T49" fmla="*/ 136 h 233"/>
              <a:gd name="T50" fmla="*/ 103 w 116"/>
              <a:gd name="T51" fmla="*/ 134 h 233"/>
              <a:gd name="T52" fmla="*/ 81 w 116"/>
              <a:gd name="T53" fmla="*/ 87 h 233"/>
              <a:gd name="T54" fmla="*/ 93 w 116"/>
              <a:gd name="T55" fmla="*/ 168 h 233"/>
              <a:gd name="T56" fmla="*/ 81 w 116"/>
              <a:gd name="T57" fmla="*/ 168 h 233"/>
              <a:gd name="T58" fmla="*/ 81 w 116"/>
              <a:gd name="T59" fmla="*/ 197 h 233"/>
              <a:gd name="T60" fmla="*/ 82 w 116"/>
              <a:gd name="T61" fmla="*/ 223 h 233"/>
              <a:gd name="T62" fmla="*/ 76 w 116"/>
              <a:gd name="T63" fmla="*/ 228 h 233"/>
              <a:gd name="T64" fmla="*/ 76 w 116"/>
              <a:gd name="T65" fmla="*/ 228 h 233"/>
              <a:gd name="T66" fmla="*/ 63 w 116"/>
              <a:gd name="T67" fmla="*/ 170 h 233"/>
              <a:gd name="T68" fmla="*/ 55 w 116"/>
              <a:gd name="T69" fmla="*/ 168 h 233"/>
              <a:gd name="T70" fmla="*/ 46 w 116"/>
              <a:gd name="T71" fmla="*/ 223 h 233"/>
              <a:gd name="T72" fmla="*/ 34 w 116"/>
              <a:gd name="T73" fmla="*/ 223 h 233"/>
              <a:gd name="T74" fmla="*/ 35 w 116"/>
              <a:gd name="T75" fmla="*/ 221 h 233"/>
              <a:gd name="T76" fmla="*/ 35 w 116"/>
              <a:gd name="T77" fmla="*/ 197 h 233"/>
              <a:gd name="T78" fmla="*/ 35 w 116"/>
              <a:gd name="T79" fmla="*/ 168 h 233"/>
              <a:gd name="T80" fmla="*/ 23 w 116"/>
              <a:gd name="T81" fmla="*/ 168 h 233"/>
              <a:gd name="T82" fmla="*/ 35 w 116"/>
              <a:gd name="T83" fmla="*/ 87 h 233"/>
              <a:gd name="T84" fmla="*/ 13 w 116"/>
              <a:gd name="T85" fmla="*/ 134 h 233"/>
              <a:gd name="T86" fmla="*/ 5 w 116"/>
              <a:gd name="T87" fmla="*/ 131 h 233"/>
              <a:gd name="T88" fmla="*/ 6 w 116"/>
              <a:gd name="T89" fmla="*/ 129 h 233"/>
              <a:gd name="T90" fmla="*/ 28 w 116"/>
              <a:gd name="T91" fmla="*/ 65 h 233"/>
              <a:gd name="T92" fmla="*/ 88 w 116"/>
              <a:gd name="T93" fmla="*/ 65 h 233"/>
              <a:gd name="T94" fmla="*/ 110 w 116"/>
              <a:gd name="T95" fmla="*/ 129 h 233"/>
              <a:gd name="T96" fmla="*/ 111 w 116"/>
              <a:gd name="T97" fmla="*/ 1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233">
                <a:moveTo>
                  <a:pt x="58" y="44"/>
                </a:moveTo>
                <a:cubicBezTo>
                  <a:pt x="70" y="44"/>
                  <a:pt x="80" y="34"/>
                  <a:pt x="80" y="22"/>
                </a:cubicBezTo>
                <a:cubicBezTo>
                  <a:pt x="80" y="10"/>
                  <a:pt x="70" y="0"/>
                  <a:pt x="58" y="0"/>
                </a:cubicBezTo>
                <a:cubicBezTo>
                  <a:pt x="46" y="0"/>
                  <a:pt x="36" y="10"/>
                  <a:pt x="36" y="22"/>
                </a:cubicBezTo>
                <a:cubicBezTo>
                  <a:pt x="36" y="34"/>
                  <a:pt x="46" y="44"/>
                  <a:pt x="58" y="44"/>
                </a:cubicBezTo>
                <a:close/>
                <a:moveTo>
                  <a:pt x="58" y="5"/>
                </a:moveTo>
                <a:cubicBezTo>
                  <a:pt x="68" y="5"/>
                  <a:pt x="75" y="13"/>
                  <a:pt x="75" y="22"/>
                </a:cubicBezTo>
                <a:cubicBezTo>
                  <a:pt x="75" y="32"/>
                  <a:pt x="68" y="40"/>
                  <a:pt x="58" y="40"/>
                </a:cubicBezTo>
                <a:cubicBezTo>
                  <a:pt x="48" y="40"/>
                  <a:pt x="41" y="32"/>
                  <a:pt x="41" y="22"/>
                </a:cubicBezTo>
                <a:cubicBezTo>
                  <a:pt x="41" y="13"/>
                  <a:pt x="48" y="5"/>
                  <a:pt x="58" y="5"/>
                </a:cubicBezTo>
                <a:close/>
                <a:moveTo>
                  <a:pt x="115" y="130"/>
                </a:moveTo>
                <a:cubicBezTo>
                  <a:pt x="115" y="130"/>
                  <a:pt x="115" y="130"/>
                  <a:pt x="115" y="130"/>
                </a:cubicBezTo>
                <a:cubicBezTo>
                  <a:pt x="115" y="129"/>
                  <a:pt x="114" y="126"/>
                  <a:pt x="113" y="122"/>
                </a:cubicBezTo>
                <a:cubicBezTo>
                  <a:pt x="107" y="105"/>
                  <a:pt x="96" y="69"/>
                  <a:pt x="93" y="63"/>
                </a:cubicBezTo>
                <a:cubicBezTo>
                  <a:pt x="88" y="53"/>
                  <a:pt x="77" y="49"/>
                  <a:pt x="58" y="49"/>
                </a:cubicBezTo>
                <a:cubicBezTo>
                  <a:pt x="39" y="49"/>
                  <a:pt x="28" y="53"/>
                  <a:pt x="23" y="63"/>
                </a:cubicBezTo>
                <a:cubicBezTo>
                  <a:pt x="20" y="69"/>
                  <a:pt x="9" y="105"/>
                  <a:pt x="3" y="122"/>
                </a:cubicBezTo>
                <a:cubicBezTo>
                  <a:pt x="2" y="126"/>
                  <a:pt x="1" y="129"/>
                  <a:pt x="1" y="130"/>
                </a:cubicBezTo>
                <a:cubicBezTo>
                  <a:pt x="1" y="130"/>
                  <a:pt x="1" y="130"/>
                  <a:pt x="1" y="130"/>
                </a:cubicBezTo>
                <a:cubicBezTo>
                  <a:pt x="0" y="134"/>
                  <a:pt x="2" y="139"/>
                  <a:pt x="6" y="140"/>
                </a:cubicBezTo>
                <a:cubicBezTo>
                  <a:pt x="7" y="141"/>
                  <a:pt x="8" y="141"/>
                  <a:pt x="10" y="141"/>
                </a:cubicBezTo>
                <a:cubicBezTo>
                  <a:pt x="13" y="141"/>
                  <a:pt x="16" y="139"/>
                  <a:pt x="17" y="136"/>
                </a:cubicBezTo>
                <a:cubicBezTo>
                  <a:pt x="29" y="109"/>
                  <a:pt x="29" y="109"/>
                  <a:pt x="29" y="109"/>
                </a:cubicBezTo>
                <a:cubicBezTo>
                  <a:pt x="18" y="170"/>
                  <a:pt x="18" y="170"/>
                  <a:pt x="18" y="170"/>
                </a:cubicBezTo>
                <a:cubicBezTo>
                  <a:pt x="18" y="170"/>
                  <a:pt x="18" y="171"/>
                  <a:pt x="19" y="172"/>
                </a:cubicBezTo>
                <a:cubicBezTo>
                  <a:pt x="19" y="172"/>
                  <a:pt x="20" y="172"/>
                  <a:pt x="21" y="172"/>
                </a:cubicBezTo>
                <a:cubicBezTo>
                  <a:pt x="31" y="172"/>
                  <a:pt x="31" y="172"/>
                  <a:pt x="31" y="172"/>
                </a:cubicBezTo>
                <a:cubicBezTo>
                  <a:pt x="31" y="188"/>
                  <a:pt x="30" y="221"/>
                  <a:pt x="30" y="223"/>
                </a:cubicBezTo>
                <a:cubicBezTo>
                  <a:pt x="30" y="223"/>
                  <a:pt x="30" y="223"/>
                  <a:pt x="30" y="224"/>
                </a:cubicBezTo>
                <a:cubicBezTo>
                  <a:pt x="30" y="229"/>
                  <a:pt x="35" y="233"/>
                  <a:pt x="40" y="233"/>
                </a:cubicBezTo>
                <a:cubicBezTo>
                  <a:pt x="46" y="233"/>
                  <a:pt x="51" y="229"/>
                  <a:pt x="51" y="224"/>
                </a:cubicBezTo>
                <a:cubicBezTo>
                  <a:pt x="57" y="172"/>
                  <a:pt x="57" y="172"/>
                  <a:pt x="57" y="172"/>
                </a:cubicBezTo>
                <a:cubicBezTo>
                  <a:pt x="59" y="172"/>
                  <a:pt x="59" y="172"/>
                  <a:pt x="59" y="172"/>
                </a:cubicBezTo>
                <a:cubicBezTo>
                  <a:pt x="65" y="224"/>
                  <a:pt x="65" y="224"/>
                  <a:pt x="65" y="224"/>
                </a:cubicBezTo>
                <a:cubicBezTo>
                  <a:pt x="65" y="229"/>
                  <a:pt x="70" y="233"/>
                  <a:pt x="76" y="233"/>
                </a:cubicBezTo>
                <a:cubicBezTo>
                  <a:pt x="76" y="233"/>
                  <a:pt x="76" y="233"/>
                  <a:pt x="76" y="233"/>
                </a:cubicBezTo>
                <a:cubicBezTo>
                  <a:pt x="81" y="233"/>
                  <a:pt x="86" y="229"/>
                  <a:pt x="86" y="224"/>
                </a:cubicBezTo>
                <a:cubicBezTo>
                  <a:pt x="86" y="223"/>
                  <a:pt x="86" y="223"/>
                  <a:pt x="86" y="223"/>
                </a:cubicBezTo>
                <a:cubicBezTo>
                  <a:pt x="86" y="221"/>
                  <a:pt x="85" y="188"/>
                  <a:pt x="85" y="172"/>
                </a:cubicBezTo>
                <a:cubicBezTo>
                  <a:pt x="95" y="172"/>
                  <a:pt x="95" y="172"/>
                  <a:pt x="95" y="172"/>
                </a:cubicBezTo>
                <a:cubicBezTo>
                  <a:pt x="97" y="172"/>
                  <a:pt x="98" y="171"/>
                  <a:pt x="98" y="170"/>
                </a:cubicBezTo>
                <a:cubicBezTo>
                  <a:pt x="98" y="170"/>
                  <a:pt x="98" y="170"/>
                  <a:pt x="98" y="169"/>
                </a:cubicBezTo>
                <a:cubicBezTo>
                  <a:pt x="87" y="109"/>
                  <a:pt x="87" y="109"/>
                  <a:pt x="87" y="109"/>
                </a:cubicBezTo>
                <a:cubicBezTo>
                  <a:pt x="99" y="136"/>
                  <a:pt x="99" y="136"/>
                  <a:pt x="99" y="136"/>
                </a:cubicBezTo>
                <a:cubicBezTo>
                  <a:pt x="100" y="139"/>
                  <a:pt x="103" y="141"/>
                  <a:pt x="107" y="141"/>
                </a:cubicBezTo>
                <a:cubicBezTo>
                  <a:pt x="107" y="141"/>
                  <a:pt x="107" y="141"/>
                  <a:pt x="107" y="141"/>
                </a:cubicBezTo>
                <a:cubicBezTo>
                  <a:pt x="108" y="141"/>
                  <a:pt x="109" y="141"/>
                  <a:pt x="110" y="140"/>
                </a:cubicBezTo>
                <a:cubicBezTo>
                  <a:pt x="114" y="139"/>
                  <a:pt x="116" y="134"/>
                  <a:pt x="115" y="130"/>
                </a:cubicBezTo>
                <a:close/>
                <a:moveTo>
                  <a:pt x="108" y="136"/>
                </a:moveTo>
                <a:cubicBezTo>
                  <a:pt x="108" y="136"/>
                  <a:pt x="107" y="136"/>
                  <a:pt x="107" y="136"/>
                </a:cubicBezTo>
                <a:cubicBezTo>
                  <a:pt x="107" y="136"/>
                  <a:pt x="107" y="136"/>
                  <a:pt x="107" y="136"/>
                </a:cubicBezTo>
                <a:cubicBezTo>
                  <a:pt x="105" y="136"/>
                  <a:pt x="104" y="135"/>
                  <a:pt x="103" y="134"/>
                </a:cubicBezTo>
                <a:cubicBezTo>
                  <a:pt x="84" y="89"/>
                  <a:pt x="84" y="89"/>
                  <a:pt x="84" y="89"/>
                </a:cubicBezTo>
                <a:cubicBezTo>
                  <a:pt x="84" y="88"/>
                  <a:pt x="82" y="87"/>
                  <a:pt x="81" y="87"/>
                </a:cubicBezTo>
                <a:cubicBezTo>
                  <a:pt x="80" y="88"/>
                  <a:pt x="79" y="89"/>
                  <a:pt x="80" y="90"/>
                </a:cubicBezTo>
                <a:cubicBezTo>
                  <a:pt x="93" y="168"/>
                  <a:pt x="93" y="168"/>
                  <a:pt x="93" y="168"/>
                </a:cubicBezTo>
                <a:cubicBezTo>
                  <a:pt x="82" y="168"/>
                  <a:pt x="82" y="168"/>
                  <a:pt x="82" y="168"/>
                </a:cubicBezTo>
                <a:cubicBezTo>
                  <a:pt x="82" y="168"/>
                  <a:pt x="81" y="168"/>
                  <a:pt x="81" y="168"/>
                </a:cubicBezTo>
                <a:cubicBezTo>
                  <a:pt x="80" y="169"/>
                  <a:pt x="80" y="170"/>
                  <a:pt x="80" y="170"/>
                </a:cubicBezTo>
                <a:cubicBezTo>
                  <a:pt x="80" y="170"/>
                  <a:pt x="80" y="183"/>
                  <a:pt x="81" y="197"/>
                </a:cubicBezTo>
                <a:cubicBezTo>
                  <a:pt x="81" y="203"/>
                  <a:pt x="81" y="210"/>
                  <a:pt x="81" y="215"/>
                </a:cubicBezTo>
                <a:cubicBezTo>
                  <a:pt x="81" y="220"/>
                  <a:pt x="81" y="222"/>
                  <a:pt x="82" y="223"/>
                </a:cubicBezTo>
                <a:cubicBezTo>
                  <a:pt x="82" y="223"/>
                  <a:pt x="82" y="223"/>
                  <a:pt x="82" y="223"/>
                </a:cubicBezTo>
                <a:cubicBezTo>
                  <a:pt x="81" y="226"/>
                  <a:pt x="79" y="228"/>
                  <a:pt x="76" y="228"/>
                </a:cubicBezTo>
                <a:cubicBezTo>
                  <a:pt x="76" y="230"/>
                  <a:pt x="76" y="230"/>
                  <a:pt x="76" y="230"/>
                </a:cubicBezTo>
                <a:cubicBezTo>
                  <a:pt x="76" y="228"/>
                  <a:pt x="76" y="228"/>
                  <a:pt x="76" y="228"/>
                </a:cubicBezTo>
                <a:cubicBezTo>
                  <a:pt x="72" y="228"/>
                  <a:pt x="70" y="226"/>
                  <a:pt x="70" y="223"/>
                </a:cubicBezTo>
                <a:cubicBezTo>
                  <a:pt x="63" y="170"/>
                  <a:pt x="63" y="170"/>
                  <a:pt x="63" y="170"/>
                </a:cubicBezTo>
                <a:cubicBezTo>
                  <a:pt x="63" y="169"/>
                  <a:pt x="62" y="168"/>
                  <a:pt x="61" y="168"/>
                </a:cubicBezTo>
                <a:cubicBezTo>
                  <a:pt x="55" y="168"/>
                  <a:pt x="55" y="168"/>
                  <a:pt x="55" y="168"/>
                </a:cubicBezTo>
                <a:cubicBezTo>
                  <a:pt x="54" y="168"/>
                  <a:pt x="53" y="169"/>
                  <a:pt x="53" y="170"/>
                </a:cubicBezTo>
                <a:cubicBezTo>
                  <a:pt x="46" y="223"/>
                  <a:pt x="46" y="223"/>
                  <a:pt x="46" y="223"/>
                </a:cubicBezTo>
                <a:cubicBezTo>
                  <a:pt x="46" y="226"/>
                  <a:pt x="44" y="228"/>
                  <a:pt x="40" y="228"/>
                </a:cubicBezTo>
                <a:cubicBezTo>
                  <a:pt x="37" y="228"/>
                  <a:pt x="35" y="226"/>
                  <a:pt x="34" y="223"/>
                </a:cubicBezTo>
                <a:cubicBezTo>
                  <a:pt x="34" y="223"/>
                  <a:pt x="34" y="223"/>
                  <a:pt x="34" y="223"/>
                </a:cubicBezTo>
                <a:cubicBezTo>
                  <a:pt x="35" y="223"/>
                  <a:pt x="35" y="222"/>
                  <a:pt x="35" y="221"/>
                </a:cubicBezTo>
                <a:cubicBezTo>
                  <a:pt x="35" y="220"/>
                  <a:pt x="35" y="218"/>
                  <a:pt x="35" y="215"/>
                </a:cubicBezTo>
                <a:cubicBezTo>
                  <a:pt x="35" y="210"/>
                  <a:pt x="35" y="203"/>
                  <a:pt x="35" y="197"/>
                </a:cubicBezTo>
                <a:cubicBezTo>
                  <a:pt x="36" y="184"/>
                  <a:pt x="36" y="170"/>
                  <a:pt x="36" y="170"/>
                </a:cubicBezTo>
                <a:cubicBezTo>
                  <a:pt x="36" y="170"/>
                  <a:pt x="36" y="169"/>
                  <a:pt x="35" y="168"/>
                </a:cubicBezTo>
                <a:cubicBezTo>
                  <a:pt x="35" y="168"/>
                  <a:pt x="34" y="168"/>
                  <a:pt x="34" y="168"/>
                </a:cubicBezTo>
                <a:cubicBezTo>
                  <a:pt x="23" y="168"/>
                  <a:pt x="23" y="168"/>
                  <a:pt x="23" y="168"/>
                </a:cubicBezTo>
                <a:cubicBezTo>
                  <a:pt x="36" y="90"/>
                  <a:pt x="36" y="90"/>
                  <a:pt x="36" y="90"/>
                </a:cubicBezTo>
                <a:cubicBezTo>
                  <a:pt x="37" y="89"/>
                  <a:pt x="36" y="88"/>
                  <a:pt x="35" y="87"/>
                </a:cubicBezTo>
                <a:cubicBezTo>
                  <a:pt x="34" y="87"/>
                  <a:pt x="32" y="88"/>
                  <a:pt x="32" y="89"/>
                </a:cubicBezTo>
                <a:cubicBezTo>
                  <a:pt x="13" y="134"/>
                  <a:pt x="13" y="134"/>
                  <a:pt x="13" y="134"/>
                </a:cubicBezTo>
                <a:cubicBezTo>
                  <a:pt x="12" y="136"/>
                  <a:pt x="10" y="136"/>
                  <a:pt x="8" y="136"/>
                </a:cubicBezTo>
                <a:cubicBezTo>
                  <a:pt x="6" y="135"/>
                  <a:pt x="5" y="133"/>
                  <a:pt x="5" y="131"/>
                </a:cubicBezTo>
                <a:cubicBezTo>
                  <a:pt x="5" y="131"/>
                  <a:pt x="5" y="131"/>
                  <a:pt x="5" y="131"/>
                </a:cubicBezTo>
                <a:cubicBezTo>
                  <a:pt x="5" y="131"/>
                  <a:pt x="6" y="130"/>
                  <a:pt x="6" y="129"/>
                </a:cubicBezTo>
                <a:cubicBezTo>
                  <a:pt x="6" y="128"/>
                  <a:pt x="7" y="126"/>
                  <a:pt x="8" y="123"/>
                </a:cubicBezTo>
                <a:cubicBezTo>
                  <a:pt x="13" y="108"/>
                  <a:pt x="25" y="71"/>
                  <a:pt x="28" y="65"/>
                </a:cubicBezTo>
                <a:cubicBezTo>
                  <a:pt x="30" y="59"/>
                  <a:pt x="36" y="54"/>
                  <a:pt x="58" y="54"/>
                </a:cubicBezTo>
                <a:cubicBezTo>
                  <a:pt x="80" y="54"/>
                  <a:pt x="86" y="59"/>
                  <a:pt x="88" y="65"/>
                </a:cubicBezTo>
                <a:cubicBezTo>
                  <a:pt x="91" y="71"/>
                  <a:pt x="103" y="108"/>
                  <a:pt x="108" y="123"/>
                </a:cubicBezTo>
                <a:cubicBezTo>
                  <a:pt x="109" y="126"/>
                  <a:pt x="110" y="128"/>
                  <a:pt x="110" y="129"/>
                </a:cubicBezTo>
                <a:cubicBezTo>
                  <a:pt x="111" y="130"/>
                  <a:pt x="111" y="131"/>
                  <a:pt x="111" y="131"/>
                </a:cubicBezTo>
                <a:cubicBezTo>
                  <a:pt x="111" y="131"/>
                  <a:pt x="111" y="131"/>
                  <a:pt x="111" y="131"/>
                </a:cubicBezTo>
                <a:cubicBezTo>
                  <a:pt x="111" y="133"/>
                  <a:pt x="110" y="135"/>
                  <a:pt x="108" y="136"/>
                </a:cubicBezTo>
                <a:close/>
              </a:path>
            </a:pathLst>
          </a:custGeom>
          <a:solidFill>
            <a:schemeClr val="accent4"/>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23" name="Freeform 6"/>
          <p:cNvSpPr>
            <a:spLocks noChangeAspect="1" noEditPoints="1"/>
          </p:cNvSpPr>
          <p:nvPr>
            <p:custDataLst>
              <p:tags r:id="rId20"/>
            </p:custDataLst>
          </p:nvPr>
        </p:nvSpPr>
        <p:spPr bwMode="auto">
          <a:xfrm>
            <a:off x="9328406" y="5345101"/>
            <a:ext cx="207524" cy="438018"/>
          </a:xfrm>
          <a:custGeom>
            <a:avLst/>
            <a:gdLst>
              <a:gd name="T0" fmla="*/ 80 w 116"/>
              <a:gd name="T1" fmla="*/ 22 h 233"/>
              <a:gd name="T2" fmla="*/ 36 w 116"/>
              <a:gd name="T3" fmla="*/ 22 h 233"/>
              <a:gd name="T4" fmla="*/ 58 w 116"/>
              <a:gd name="T5" fmla="*/ 5 h 233"/>
              <a:gd name="T6" fmla="*/ 58 w 116"/>
              <a:gd name="T7" fmla="*/ 40 h 233"/>
              <a:gd name="T8" fmla="*/ 58 w 116"/>
              <a:gd name="T9" fmla="*/ 5 h 233"/>
              <a:gd name="T10" fmla="*/ 115 w 116"/>
              <a:gd name="T11" fmla="*/ 130 h 233"/>
              <a:gd name="T12" fmla="*/ 93 w 116"/>
              <a:gd name="T13" fmla="*/ 63 h 233"/>
              <a:gd name="T14" fmla="*/ 23 w 116"/>
              <a:gd name="T15" fmla="*/ 63 h 233"/>
              <a:gd name="T16" fmla="*/ 1 w 116"/>
              <a:gd name="T17" fmla="*/ 130 h 233"/>
              <a:gd name="T18" fmla="*/ 6 w 116"/>
              <a:gd name="T19" fmla="*/ 140 h 233"/>
              <a:gd name="T20" fmla="*/ 17 w 116"/>
              <a:gd name="T21" fmla="*/ 136 h 233"/>
              <a:gd name="T22" fmla="*/ 18 w 116"/>
              <a:gd name="T23" fmla="*/ 170 h 233"/>
              <a:gd name="T24" fmla="*/ 21 w 116"/>
              <a:gd name="T25" fmla="*/ 172 h 233"/>
              <a:gd name="T26" fmla="*/ 30 w 116"/>
              <a:gd name="T27" fmla="*/ 223 h 233"/>
              <a:gd name="T28" fmla="*/ 40 w 116"/>
              <a:gd name="T29" fmla="*/ 233 h 233"/>
              <a:gd name="T30" fmla="*/ 57 w 116"/>
              <a:gd name="T31" fmla="*/ 172 h 233"/>
              <a:gd name="T32" fmla="*/ 65 w 116"/>
              <a:gd name="T33" fmla="*/ 224 h 233"/>
              <a:gd name="T34" fmla="*/ 76 w 116"/>
              <a:gd name="T35" fmla="*/ 233 h 233"/>
              <a:gd name="T36" fmla="*/ 86 w 116"/>
              <a:gd name="T37" fmla="*/ 223 h 233"/>
              <a:gd name="T38" fmla="*/ 95 w 116"/>
              <a:gd name="T39" fmla="*/ 172 h 233"/>
              <a:gd name="T40" fmla="*/ 98 w 116"/>
              <a:gd name="T41" fmla="*/ 169 h 233"/>
              <a:gd name="T42" fmla="*/ 99 w 116"/>
              <a:gd name="T43" fmla="*/ 136 h 233"/>
              <a:gd name="T44" fmla="*/ 107 w 116"/>
              <a:gd name="T45" fmla="*/ 141 h 233"/>
              <a:gd name="T46" fmla="*/ 115 w 116"/>
              <a:gd name="T47" fmla="*/ 130 h 233"/>
              <a:gd name="T48" fmla="*/ 107 w 116"/>
              <a:gd name="T49" fmla="*/ 136 h 233"/>
              <a:gd name="T50" fmla="*/ 103 w 116"/>
              <a:gd name="T51" fmla="*/ 134 h 233"/>
              <a:gd name="T52" fmla="*/ 81 w 116"/>
              <a:gd name="T53" fmla="*/ 87 h 233"/>
              <a:gd name="T54" fmla="*/ 93 w 116"/>
              <a:gd name="T55" fmla="*/ 168 h 233"/>
              <a:gd name="T56" fmla="*/ 81 w 116"/>
              <a:gd name="T57" fmla="*/ 168 h 233"/>
              <a:gd name="T58" fmla="*/ 81 w 116"/>
              <a:gd name="T59" fmla="*/ 197 h 233"/>
              <a:gd name="T60" fmla="*/ 82 w 116"/>
              <a:gd name="T61" fmla="*/ 223 h 233"/>
              <a:gd name="T62" fmla="*/ 76 w 116"/>
              <a:gd name="T63" fmla="*/ 228 h 233"/>
              <a:gd name="T64" fmla="*/ 76 w 116"/>
              <a:gd name="T65" fmla="*/ 228 h 233"/>
              <a:gd name="T66" fmla="*/ 63 w 116"/>
              <a:gd name="T67" fmla="*/ 170 h 233"/>
              <a:gd name="T68" fmla="*/ 55 w 116"/>
              <a:gd name="T69" fmla="*/ 168 h 233"/>
              <a:gd name="T70" fmla="*/ 46 w 116"/>
              <a:gd name="T71" fmla="*/ 223 h 233"/>
              <a:gd name="T72" fmla="*/ 34 w 116"/>
              <a:gd name="T73" fmla="*/ 223 h 233"/>
              <a:gd name="T74" fmla="*/ 35 w 116"/>
              <a:gd name="T75" fmla="*/ 221 h 233"/>
              <a:gd name="T76" fmla="*/ 35 w 116"/>
              <a:gd name="T77" fmla="*/ 197 h 233"/>
              <a:gd name="T78" fmla="*/ 35 w 116"/>
              <a:gd name="T79" fmla="*/ 168 h 233"/>
              <a:gd name="T80" fmla="*/ 23 w 116"/>
              <a:gd name="T81" fmla="*/ 168 h 233"/>
              <a:gd name="T82" fmla="*/ 35 w 116"/>
              <a:gd name="T83" fmla="*/ 87 h 233"/>
              <a:gd name="T84" fmla="*/ 13 w 116"/>
              <a:gd name="T85" fmla="*/ 134 h 233"/>
              <a:gd name="T86" fmla="*/ 5 w 116"/>
              <a:gd name="T87" fmla="*/ 131 h 233"/>
              <a:gd name="T88" fmla="*/ 6 w 116"/>
              <a:gd name="T89" fmla="*/ 129 h 233"/>
              <a:gd name="T90" fmla="*/ 28 w 116"/>
              <a:gd name="T91" fmla="*/ 65 h 233"/>
              <a:gd name="T92" fmla="*/ 88 w 116"/>
              <a:gd name="T93" fmla="*/ 65 h 233"/>
              <a:gd name="T94" fmla="*/ 110 w 116"/>
              <a:gd name="T95" fmla="*/ 129 h 233"/>
              <a:gd name="T96" fmla="*/ 111 w 116"/>
              <a:gd name="T97" fmla="*/ 1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233">
                <a:moveTo>
                  <a:pt x="58" y="44"/>
                </a:moveTo>
                <a:cubicBezTo>
                  <a:pt x="70" y="44"/>
                  <a:pt x="80" y="34"/>
                  <a:pt x="80" y="22"/>
                </a:cubicBezTo>
                <a:cubicBezTo>
                  <a:pt x="80" y="10"/>
                  <a:pt x="70" y="0"/>
                  <a:pt x="58" y="0"/>
                </a:cubicBezTo>
                <a:cubicBezTo>
                  <a:pt x="46" y="0"/>
                  <a:pt x="36" y="10"/>
                  <a:pt x="36" y="22"/>
                </a:cubicBezTo>
                <a:cubicBezTo>
                  <a:pt x="36" y="34"/>
                  <a:pt x="46" y="44"/>
                  <a:pt x="58" y="44"/>
                </a:cubicBezTo>
                <a:close/>
                <a:moveTo>
                  <a:pt x="58" y="5"/>
                </a:moveTo>
                <a:cubicBezTo>
                  <a:pt x="68" y="5"/>
                  <a:pt x="75" y="13"/>
                  <a:pt x="75" y="22"/>
                </a:cubicBezTo>
                <a:cubicBezTo>
                  <a:pt x="75" y="32"/>
                  <a:pt x="68" y="40"/>
                  <a:pt x="58" y="40"/>
                </a:cubicBezTo>
                <a:cubicBezTo>
                  <a:pt x="48" y="40"/>
                  <a:pt x="41" y="32"/>
                  <a:pt x="41" y="22"/>
                </a:cubicBezTo>
                <a:cubicBezTo>
                  <a:pt x="41" y="13"/>
                  <a:pt x="48" y="5"/>
                  <a:pt x="58" y="5"/>
                </a:cubicBezTo>
                <a:close/>
                <a:moveTo>
                  <a:pt x="115" y="130"/>
                </a:moveTo>
                <a:cubicBezTo>
                  <a:pt x="115" y="130"/>
                  <a:pt x="115" y="130"/>
                  <a:pt x="115" y="130"/>
                </a:cubicBezTo>
                <a:cubicBezTo>
                  <a:pt x="115" y="129"/>
                  <a:pt x="114" y="126"/>
                  <a:pt x="113" y="122"/>
                </a:cubicBezTo>
                <a:cubicBezTo>
                  <a:pt x="107" y="105"/>
                  <a:pt x="96" y="69"/>
                  <a:pt x="93" y="63"/>
                </a:cubicBezTo>
                <a:cubicBezTo>
                  <a:pt x="88" y="53"/>
                  <a:pt x="77" y="49"/>
                  <a:pt x="58" y="49"/>
                </a:cubicBezTo>
                <a:cubicBezTo>
                  <a:pt x="39" y="49"/>
                  <a:pt x="28" y="53"/>
                  <a:pt x="23" y="63"/>
                </a:cubicBezTo>
                <a:cubicBezTo>
                  <a:pt x="20" y="69"/>
                  <a:pt x="9" y="105"/>
                  <a:pt x="3" y="122"/>
                </a:cubicBezTo>
                <a:cubicBezTo>
                  <a:pt x="2" y="126"/>
                  <a:pt x="1" y="129"/>
                  <a:pt x="1" y="130"/>
                </a:cubicBezTo>
                <a:cubicBezTo>
                  <a:pt x="1" y="130"/>
                  <a:pt x="1" y="130"/>
                  <a:pt x="1" y="130"/>
                </a:cubicBezTo>
                <a:cubicBezTo>
                  <a:pt x="0" y="134"/>
                  <a:pt x="2" y="139"/>
                  <a:pt x="6" y="140"/>
                </a:cubicBezTo>
                <a:cubicBezTo>
                  <a:pt x="7" y="141"/>
                  <a:pt x="8" y="141"/>
                  <a:pt x="10" y="141"/>
                </a:cubicBezTo>
                <a:cubicBezTo>
                  <a:pt x="13" y="141"/>
                  <a:pt x="16" y="139"/>
                  <a:pt x="17" y="136"/>
                </a:cubicBezTo>
                <a:cubicBezTo>
                  <a:pt x="29" y="109"/>
                  <a:pt x="29" y="109"/>
                  <a:pt x="29" y="109"/>
                </a:cubicBezTo>
                <a:cubicBezTo>
                  <a:pt x="18" y="170"/>
                  <a:pt x="18" y="170"/>
                  <a:pt x="18" y="170"/>
                </a:cubicBezTo>
                <a:cubicBezTo>
                  <a:pt x="18" y="170"/>
                  <a:pt x="18" y="171"/>
                  <a:pt x="19" y="172"/>
                </a:cubicBezTo>
                <a:cubicBezTo>
                  <a:pt x="19" y="172"/>
                  <a:pt x="20" y="172"/>
                  <a:pt x="21" y="172"/>
                </a:cubicBezTo>
                <a:cubicBezTo>
                  <a:pt x="31" y="172"/>
                  <a:pt x="31" y="172"/>
                  <a:pt x="31" y="172"/>
                </a:cubicBezTo>
                <a:cubicBezTo>
                  <a:pt x="31" y="188"/>
                  <a:pt x="30" y="221"/>
                  <a:pt x="30" y="223"/>
                </a:cubicBezTo>
                <a:cubicBezTo>
                  <a:pt x="30" y="223"/>
                  <a:pt x="30" y="223"/>
                  <a:pt x="30" y="224"/>
                </a:cubicBezTo>
                <a:cubicBezTo>
                  <a:pt x="30" y="229"/>
                  <a:pt x="35" y="233"/>
                  <a:pt x="40" y="233"/>
                </a:cubicBezTo>
                <a:cubicBezTo>
                  <a:pt x="46" y="233"/>
                  <a:pt x="51" y="229"/>
                  <a:pt x="51" y="224"/>
                </a:cubicBezTo>
                <a:cubicBezTo>
                  <a:pt x="57" y="172"/>
                  <a:pt x="57" y="172"/>
                  <a:pt x="57" y="172"/>
                </a:cubicBezTo>
                <a:cubicBezTo>
                  <a:pt x="59" y="172"/>
                  <a:pt x="59" y="172"/>
                  <a:pt x="59" y="172"/>
                </a:cubicBezTo>
                <a:cubicBezTo>
                  <a:pt x="65" y="224"/>
                  <a:pt x="65" y="224"/>
                  <a:pt x="65" y="224"/>
                </a:cubicBezTo>
                <a:cubicBezTo>
                  <a:pt x="65" y="229"/>
                  <a:pt x="70" y="233"/>
                  <a:pt x="76" y="233"/>
                </a:cubicBezTo>
                <a:cubicBezTo>
                  <a:pt x="76" y="233"/>
                  <a:pt x="76" y="233"/>
                  <a:pt x="76" y="233"/>
                </a:cubicBezTo>
                <a:cubicBezTo>
                  <a:pt x="81" y="233"/>
                  <a:pt x="86" y="229"/>
                  <a:pt x="86" y="224"/>
                </a:cubicBezTo>
                <a:cubicBezTo>
                  <a:pt x="86" y="223"/>
                  <a:pt x="86" y="223"/>
                  <a:pt x="86" y="223"/>
                </a:cubicBezTo>
                <a:cubicBezTo>
                  <a:pt x="86" y="221"/>
                  <a:pt x="85" y="188"/>
                  <a:pt x="85" y="172"/>
                </a:cubicBezTo>
                <a:cubicBezTo>
                  <a:pt x="95" y="172"/>
                  <a:pt x="95" y="172"/>
                  <a:pt x="95" y="172"/>
                </a:cubicBezTo>
                <a:cubicBezTo>
                  <a:pt x="97" y="172"/>
                  <a:pt x="98" y="171"/>
                  <a:pt x="98" y="170"/>
                </a:cubicBezTo>
                <a:cubicBezTo>
                  <a:pt x="98" y="170"/>
                  <a:pt x="98" y="170"/>
                  <a:pt x="98" y="169"/>
                </a:cubicBezTo>
                <a:cubicBezTo>
                  <a:pt x="87" y="109"/>
                  <a:pt x="87" y="109"/>
                  <a:pt x="87" y="109"/>
                </a:cubicBezTo>
                <a:cubicBezTo>
                  <a:pt x="99" y="136"/>
                  <a:pt x="99" y="136"/>
                  <a:pt x="99" y="136"/>
                </a:cubicBezTo>
                <a:cubicBezTo>
                  <a:pt x="100" y="139"/>
                  <a:pt x="103" y="141"/>
                  <a:pt x="107" y="141"/>
                </a:cubicBezTo>
                <a:cubicBezTo>
                  <a:pt x="107" y="141"/>
                  <a:pt x="107" y="141"/>
                  <a:pt x="107" y="141"/>
                </a:cubicBezTo>
                <a:cubicBezTo>
                  <a:pt x="108" y="141"/>
                  <a:pt x="109" y="141"/>
                  <a:pt x="110" y="140"/>
                </a:cubicBezTo>
                <a:cubicBezTo>
                  <a:pt x="114" y="139"/>
                  <a:pt x="116" y="134"/>
                  <a:pt x="115" y="130"/>
                </a:cubicBezTo>
                <a:close/>
                <a:moveTo>
                  <a:pt x="108" y="136"/>
                </a:moveTo>
                <a:cubicBezTo>
                  <a:pt x="108" y="136"/>
                  <a:pt x="107" y="136"/>
                  <a:pt x="107" y="136"/>
                </a:cubicBezTo>
                <a:cubicBezTo>
                  <a:pt x="107" y="136"/>
                  <a:pt x="107" y="136"/>
                  <a:pt x="107" y="136"/>
                </a:cubicBezTo>
                <a:cubicBezTo>
                  <a:pt x="105" y="136"/>
                  <a:pt x="104" y="135"/>
                  <a:pt x="103" y="134"/>
                </a:cubicBezTo>
                <a:cubicBezTo>
                  <a:pt x="84" y="89"/>
                  <a:pt x="84" y="89"/>
                  <a:pt x="84" y="89"/>
                </a:cubicBezTo>
                <a:cubicBezTo>
                  <a:pt x="84" y="88"/>
                  <a:pt x="82" y="87"/>
                  <a:pt x="81" y="87"/>
                </a:cubicBezTo>
                <a:cubicBezTo>
                  <a:pt x="80" y="88"/>
                  <a:pt x="79" y="89"/>
                  <a:pt x="80" y="90"/>
                </a:cubicBezTo>
                <a:cubicBezTo>
                  <a:pt x="93" y="168"/>
                  <a:pt x="93" y="168"/>
                  <a:pt x="93" y="168"/>
                </a:cubicBezTo>
                <a:cubicBezTo>
                  <a:pt x="82" y="168"/>
                  <a:pt x="82" y="168"/>
                  <a:pt x="82" y="168"/>
                </a:cubicBezTo>
                <a:cubicBezTo>
                  <a:pt x="82" y="168"/>
                  <a:pt x="81" y="168"/>
                  <a:pt x="81" y="168"/>
                </a:cubicBezTo>
                <a:cubicBezTo>
                  <a:pt x="80" y="169"/>
                  <a:pt x="80" y="170"/>
                  <a:pt x="80" y="170"/>
                </a:cubicBezTo>
                <a:cubicBezTo>
                  <a:pt x="80" y="170"/>
                  <a:pt x="80" y="183"/>
                  <a:pt x="81" y="197"/>
                </a:cubicBezTo>
                <a:cubicBezTo>
                  <a:pt x="81" y="203"/>
                  <a:pt x="81" y="210"/>
                  <a:pt x="81" y="215"/>
                </a:cubicBezTo>
                <a:cubicBezTo>
                  <a:pt x="81" y="220"/>
                  <a:pt x="81" y="222"/>
                  <a:pt x="82" y="223"/>
                </a:cubicBezTo>
                <a:cubicBezTo>
                  <a:pt x="82" y="223"/>
                  <a:pt x="82" y="223"/>
                  <a:pt x="82" y="223"/>
                </a:cubicBezTo>
                <a:cubicBezTo>
                  <a:pt x="81" y="226"/>
                  <a:pt x="79" y="228"/>
                  <a:pt x="76" y="228"/>
                </a:cubicBezTo>
                <a:cubicBezTo>
                  <a:pt x="76" y="230"/>
                  <a:pt x="76" y="230"/>
                  <a:pt x="76" y="230"/>
                </a:cubicBezTo>
                <a:cubicBezTo>
                  <a:pt x="76" y="228"/>
                  <a:pt x="76" y="228"/>
                  <a:pt x="76" y="228"/>
                </a:cubicBezTo>
                <a:cubicBezTo>
                  <a:pt x="72" y="228"/>
                  <a:pt x="70" y="226"/>
                  <a:pt x="70" y="223"/>
                </a:cubicBezTo>
                <a:cubicBezTo>
                  <a:pt x="63" y="170"/>
                  <a:pt x="63" y="170"/>
                  <a:pt x="63" y="170"/>
                </a:cubicBezTo>
                <a:cubicBezTo>
                  <a:pt x="63" y="169"/>
                  <a:pt x="62" y="168"/>
                  <a:pt x="61" y="168"/>
                </a:cubicBezTo>
                <a:cubicBezTo>
                  <a:pt x="55" y="168"/>
                  <a:pt x="55" y="168"/>
                  <a:pt x="55" y="168"/>
                </a:cubicBezTo>
                <a:cubicBezTo>
                  <a:pt x="54" y="168"/>
                  <a:pt x="53" y="169"/>
                  <a:pt x="53" y="170"/>
                </a:cubicBezTo>
                <a:cubicBezTo>
                  <a:pt x="46" y="223"/>
                  <a:pt x="46" y="223"/>
                  <a:pt x="46" y="223"/>
                </a:cubicBezTo>
                <a:cubicBezTo>
                  <a:pt x="46" y="226"/>
                  <a:pt x="44" y="228"/>
                  <a:pt x="40" y="228"/>
                </a:cubicBezTo>
                <a:cubicBezTo>
                  <a:pt x="37" y="228"/>
                  <a:pt x="35" y="226"/>
                  <a:pt x="34" y="223"/>
                </a:cubicBezTo>
                <a:cubicBezTo>
                  <a:pt x="34" y="223"/>
                  <a:pt x="34" y="223"/>
                  <a:pt x="34" y="223"/>
                </a:cubicBezTo>
                <a:cubicBezTo>
                  <a:pt x="35" y="223"/>
                  <a:pt x="35" y="222"/>
                  <a:pt x="35" y="221"/>
                </a:cubicBezTo>
                <a:cubicBezTo>
                  <a:pt x="35" y="220"/>
                  <a:pt x="35" y="218"/>
                  <a:pt x="35" y="215"/>
                </a:cubicBezTo>
                <a:cubicBezTo>
                  <a:pt x="35" y="210"/>
                  <a:pt x="35" y="203"/>
                  <a:pt x="35" y="197"/>
                </a:cubicBezTo>
                <a:cubicBezTo>
                  <a:pt x="36" y="184"/>
                  <a:pt x="36" y="170"/>
                  <a:pt x="36" y="170"/>
                </a:cubicBezTo>
                <a:cubicBezTo>
                  <a:pt x="36" y="170"/>
                  <a:pt x="36" y="169"/>
                  <a:pt x="35" y="168"/>
                </a:cubicBezTo>
                <a:cubicBezTo>
                  <a:pt x="35" y="168"/>
                  <a:pt x="34" y="168"/>
                  <a:pt x="34" y="168"/>
                </a:cubicBezTo>
                <a:cubicBezTo>
                  <a:pt x="23" y="168"/>
                  <a:pt x="23" y="168"/>
                  <a:pt x="23" y="168"/>
                </a:cubicBezTo>
                <a:cubicBezTo>
                  <a:pt x="36" y="90"/>
                  <a:pt x="36" y="90"/>
                  <a:pt x="36" y="90"/>
                </a:cubicBezTo>
                <a:cubicBezTo>
                  <a:pt x="37" y="89"/>
                  <a:pt x="36" y="88"/>
                  <a:pt x="35" y="87"/>
                </a:cubicBezTo>
                <a:cubicBezTo>
                  <a:pt x="34" y="87"/>
                  <a:pt x="32" y="88"/>
                  <a:pt x="32" y="89"/>
                </a:cubicBezTo>
                <a:cubicBezTo>
                  <a:pt x="13" y="134"/>
                  <a:pt x="13" y="134"/>
                  <a:pt x="13" y="134"/>
                </a:cubicBezTo>
                <a:cubicBezTo>
                  <a:pt x="12" y="136"/>
                  <a:pt x="10" y="136"/>
                  <a:pt x="8" y="136"/>
                </a:cubicBezTo>
                <a:cubicBezTo>
                  <a:pt x="6" y="135"/>
                  <a:pt x="5" y="133"/>
                  <a:pt x="5" y="131"/>
                </a:cubicBezTo>
                <a:cubicBezTo>
                  <a:pt x="5" y="131"/>
                  <a:pt x="5" y="131"/>
                  <a:pt x="5" y="131"/>
                </a:cubicBezTo>
                <a:cubicBezTo>
                  <a:pt x="5" y="131"/>
                  <a:pt x="6" y="130"/>
                  <a:pt x="6" y="129"/>
                </a:cubicBezTo>
                <a:cubicBezTo>
                  <a:pt x="6" y="128"/>
                  <a:pt x="7" y="126"/>
                  <a:pt x="8" y="123"/>
                </a:cubicBezTo>
                <a:cubicBezTo>
                  <a:pt x="13" y="108"/>
                  <a:pt x="25" y="71"/>
                  <a:pt x="28" y="65"/>
                </a:cubicBezTo>
                <a:cubicBezTo>
                  <a:pt x="30" y="59"/>
                  <a:pt x="36" y="54"/>
                  <a:pt x="58" y="54"/>
                </a:cubicBezTo>
                <a:cubicBezTo>
                  <a:pt x="80" y="54"/>
                  <a:pt x="86" y="59"/>
                  <a:pt x="88" y="65"/>
                </a:cubicBezTo>
                <a:cubicBezTo>
                  <a:pt x="91" y="71"/>
                  <a:pt x="103" y="108"/>
                  <a:pt x="108" y="123"/>
                </a:cubicBezTo>
                <a:cubicBezTo>
                  <a:pt x="109" y="126"/>
                  <a:pt x="110" y="128"/>
                  <a:pt x="110" y="129"/>
                </a:cubicBezTo>
                <a:cubicBezTo>
                  <a:pt x="111" y="130"/>
                  <a:pt x="111" y="131"/>
                  <a:pt x="111" y="131"/>
                </a:cubicBezTo>
                <a:cubicBezTo>
                  <a:pt x="111" y="131"/>
                  <a:pt x="111" y="131"/>
                  <a:pt x="111" y="131"/>
                </a:cubicBezTo>
                <a:cubicBezTo>
                  <a:pt x="111" y="133"/>
                  <a:pt x="110" y="135"/>
                  <a:pt x="108" y="136"/>
                </a:cubicBezTo>
                <a:close/>
              </a:path>
            </a:pathLst>
          </a:custGeom>
          <a:solidFill>
            <a:schemeClr val="accent4"/>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24" name="Freeform 6"/>
          <p:cNvSpPr>
            <a:spLocks noChangeAspect="1" noEditPoints="1"/>
          </p:cNvSpPr>
          <p:nvPr>
            <p:custDataLst>
              <p:tags r:id="rId21"/>
            </p:custDataLst>
          </p:nvPr>
        </p:nvSpPr>
        <p:spPr bwMode="auto">
          <a:xfrm>
            <a:off x="9698489" y="5345101"/>
            <a:ext cx="207524" cy="438018"/>
          </a:xfrm>
          <a:custGeom>
            <a:avLst/>
            <a:gdLst>
              <a:gd name="T0" fmla="*/ 80 w 116"/>
              <a:gd name="T1" fmla="*/ 22 h 233"/>
              <a:gd name="T2" fmla="*/ 36 w 116"/>
              <a:gd name="T3" fmla="*/ 22 h 233"/>
              <a:gd name="T4" fmla="*/ 58 w 116"/>
              <a:gd name="T5" fmla="*/ 5 h 233"/>
              <a:gd name="T6" fmla="*/ 58 w 116"/>
              <a:gd name="T7" fmla="*/ 40 h 233"/>
              <a:gd name="T8" fmla="*/ 58 w 116"/>
              <a:gd name="T9" fmla="*/ 5 h 233"/>
              <a:gd name="T10" fmla="*/ 115 w 116"/>
              <a:gd name="T11" fmla="*/ 130 h 233"/>
              <a:gd name="T12" fmla="*/ 93 w 116"/>
              <a:gd name="T13" fmla="*/ 63 h 233"/>
              <a:gd name="T14" fmla="*/ 23 w 116"/>
              <a:gd name="T15" fmla="*/ 63 h 233"/>
              <a:gd name="T16" fmla="*/ 1 w 116"/>
              <a:gd name="T17" fmla="*/ 130 h 233"/>
              <a:gd name="T18" fmla="*/ 6 w 116"/>
              <a:gd name="T19" fmla="*/ 140 h 233"/>
              <a:gd name="T20" fmla="*/ 17 w 116"/>
              <a:gd name="T21" fmla="*/ 136 h 233"/>
              <a:gd name="T22" fmla="*/ 18 w 116"/>
              <a:gd name="T23" fmla="*/ 170 h 233"/>
              <a:gd name="T24" fmla="*/ 21 w 116"/>
              <a:gd name="T25" fmla="*/ 172 h 233"/>
              <a:gd name="T26" fmla="*/ 30 w 116"/>
              <a:gd name="T27" fmla="*/ 223 h 233"/>
              <a:gd name="T28" fmla="*/ 40 w 116"/>
              <a:gd name="T29" fmla="*/ 233 h 233"/>
              <a:gd name="T30" fmla="*/ 57 w 116"/>
              <a:gd name="T31" fmla="*/ 172 h 233"/>
              <a:gd name="T32" fmla="*/ 65 w 116"/>
              <a:gd name="T33" fmla="*/ 224 h 233"/>
              <a:gd name="T34" fmla="*/ 76 w 116"/>
              <a:gd name="T35" fmla="*/ 233 h 233"/>
              <a:gd name="T36" fmla="*/ 86 w 116"/>
              <a:gd name="T37" fmla="*/ 223 h 233"/>
              <a:gd name="T38" fmla="*/ 95 w 116"/>
              <a:gd name="T39" fmla="*/ 172 h 233"/>
              <a:gd name="T40" fmla="*/ 98 w 116"/>
              <a:gd name="T41" fmla="*/ 169 h 233"/>
              <a:gd name="T42" fmla="*/ 99 w 116"/>
              <a:gd name="T43" fmla="*/ 136 h 233"/>
              <a:gd name="T44" fmla="*/ 107 w 116"/>
              <a:gd name="T45" fmla="*/ 141 h 233"/>
              <a:gd name="T46" fmla="*/ 115 w 116"/>
              <a:gd name="T47" fmla="*/ 130 h 233"/>
              <a:gd name="T48" fmla="*/ 107 w 116"/>
              <a:gd name="T49" fmla="*/ 136 h 233"/>
              <a:gd name="T50" fmla="*/ 103 w 116"/>
              <a:gd name="T51" fmla="*/ 134 h 233"/>
              <a:gd name="T52" fmla="*/ 81 w 116"/>
              <a:gd name="T53" fmla="*/ 87 h 233"/>
              <a:gd name="T54" fmla="*/ 93 w 116"/>
              <a:gd name="T55" fmla="*/ 168 h 233"/>
              <a:gd name="T56" fmla="*/ 81 w 116"/>
              <a:gd name="T57" fmla="*/ 168 h 233"/>
              <a:gd name="T58" fmla="*/ 81 w 116"/>
              <a:gd name="T59" fmla="*/ 197 h 233"/>
              <a:gd name="T60" fmla="*/ 82 w 116"/>
              <a:gd name="T61" fmla="*/ 223 h 233"/>
              <a:gd name="T62" fmla="*/ 76 w 116"/>
              <a:gd name="T63" fmla="*/ 228 h 233"/>
              <a:gd name="T64" fmla="*/ 76 w 116"/>
              <a:gd name="T65" fmla="*/ 228 h 233"/>
              <a:gd name="T66" fmla="*/ 63 w 116"/>
              <a:gd name="T67" fmla="*/ 170 h 233"/>
              <a:gd name="T68" fmla="*/ 55 w 116"/>
              <a:gd name="T69" fmla="*/ 168 h 233"/>
              <a:gd name="T70" fmla="*/ 46 w 116"/>
              <a:gd name="T71" fmla="*/ 223 h 233"/>
              <a:gd name="T72" fmla="*/ 34 w 116"/>
              <a:gd name="T73" fmla="*/ 223 h 233"/>
              <a:gd name="T74" fmla="*/ 35 w 116"/>
              <a:gd name="T75" fmla="*/ 221 h 233"/>
              <a:gd name="T76" fmla="*/ 35 w 116"/>
              <a:gd name="T77" fmla="*/ 197 h 233"/>
              <a:gd name="T78" fmla="*/ 35 w 116"/>
              <a:gd name="T79" fmla="*/ 168 h 233"/>
              <a:gd name="T80" fmla="*/ 23 w 116"/>
              <a:gd name="T81" fmla="*/ 168 h 233"/>
              <a:gd name="T82" fmla="*/ 35 w 116"/>
              <a:gd name="T83" fmla="*/ 87 h 233"/>
              <a:gd name="T84" fmla="*/ 13 w 116"/>
              <a:gd name="T85" fmla="*/ 134 h 233"/>
              <a:gd name="T86" fmla="*/ 5 w 116"/>
              <a:gd name="T87" fmla="*/ 131 h 233"/>
              <a:gd name="T88" fmla="*/ 6 w 116"/>
              <a:gd name="T89" fmla="*/ 129 h 233"/>
              <a:gd name="T90" fmla="*/ 28 w 116"/>
              <a:gd name="T91" fmla="*/ 65 h 233"/>
              <a:gd name="T92" fmla="*/ 88 w 116"/>
              <a:gd name="T93" fmla="*/ 65 h 233"/>
              <a:gd name="T94" fmla="*/ 110 w 116"/>
              <a:gd name="T95" fmla="*/ 129 h 233"/>
              <a:gd name="T96" fmla="*/ 111 w 116"/>
              <a:gd name="T97" fmla="*/ 1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233">
                <a:moveTo>
                  <a:pt x="58" y="44"/>
                </a:moveTo>
                <a:cubicBezTo>
                  <a:pt x="70" y="44"/>
                  <a:pt x="80" y="34"/>
                  <a:pt x="80" y="22"/>
                </a:cubicBezTo>
                <a:cubicBezTo>
                  <a:pt x="80" y="10"/>
                  <a:pt x="70" y="0"/>
                  <a:pt x="58" y="0"/>
                </a:cubicBezTo>
                <a:cubicBezTo>
                  <a:pt x="46" y="0"/>
                  <a:pt x="36" y="10"/>
                  <a:pt x="36" y="22"/>
                </a:cubicBezTo>
                <a:cubicBezTo>
                  <a:pt x="36" y="34"/>
                  <a:pt x="46" y="44"/>
                  <a:pt x="58" y="44"/>
                </a:cubicBezTo>
                <a:close/>
                <a:moveTo>
                  <a:pt x="58" y="5"/>
                </a:moveTo>
                <a:cubicBezTo>
                  <a:pt x="68" y="5"/>
                  <a:pt x="75" y="13"/>
                  <a:pt x="75" y="22"/>
                </a:cubicBezTo>
                <a:cubicBezTo>
                  <a:pt x="75" y="32"/>
                  <a:pt x="68" y="40"/>
                  <a:pt x="58" y="40"/>
                </a:cubicBezTo>
                <a:cubicBezTo>
                  <a:pt x="48" y="40"/>
                  <a:pt x="41" y="32"/>
                  <a:pt x="41" y="22"/>
                </a:cubicBezTo>
                <a:cubicBezTo>
                  <a:pt x="41" y="13"/>
                  <a:pt x="48" y="5"/>
                  <a:pt x="58" y="5"/>
                </a:cubicBezTo>
                <a:close/>
                <a:moveTo>
                  <a:pt x="115" y="130"/>
                </a:moveTo>
                <a:cubicBezTo>
                  <a:pt x="115" y="130"/>
                  <a:pt x="115" y="130"/>
                  <a:pt x="115" y="130"/>
                </a:cubicBezTo>
                <a:cubicBezTo>
                  <a:pt x="115" y="129"/>
                  <a:pt x="114" y="126"/>
                  <a:pt x="113" y="122"/>
                </a:cubicBezTo>
                <a:cubicBezTo>
                  <a:pt x="107" y="105"/>
                  <a:pt x="96" y="69"/>
                  <a:pt x="93" y="63"/>
                </a:cubicBezTo>
                <a:cubicBezTo>
                  <a:pt x="88" y="53"/>
                  <a:pt x="77" y="49"/>
                  <a:pt x="58" y="49"/>
                </a:cubicBezTo>
                <a:cubicBezTo>
                  <a:pt x="39" y="49"/>
                  <a:pt x="28" y="53"/>
                  <a:pt x="23" y="63"/>
                </a:cubicBezTo>
                <a:cubicBezTo>
                  <a:pt x="20" y="69"/>
                  <a:pt x="9" y="105"/>
                  <a:pt x="3" y="122"/>
                </a:cubicBezTo>
                <a:cubicBezTo>
                  <a:pt x="2" y="126"/>
                  <a:pt x="1" y="129"/>
                  <a:pt x="1" y="130"/>
                </a:cubicBezTo>
                <a:cubicBezTo>
                  <a:pt x="1" y="130"/>
                  <a:pt x="1" y="130"/>
                  <a:pt x="1" y="130"/>
                </a:cubicBezTo>
                <a:cubicBezTo>
                  <a:pt x="0" y="134"/>
                  <a:pt x="2" y="139"/>
                  <a:pt x="6" y="140"/>
                </a:cubicBezTo>
                <a:cubicBezTo>
                  <a:pt x="7" y="141"/>
                  <a:pt x="8" y="141"/>
                  <a:pt x="10" y="141"/>
                </a:cubicBezTo>
                <a:cubicBezTo>
                  <a:pt x="13" y="141"/>
                  <a:pt x="16" y="139"/>
                  <a:pt x="17" y="136"/>
                </a:cubicBezTo>
                <a:cubicBezTo>
                  <a:pt x="29" y="109"/>
                  <a:pt x="29" y="109"/>
                  <a:pt x="29" y="109"/>
                </a:cubicBezTo>
                <a:cubicBezTo>
                  <a:pt x="18" y="170"/>
                  <a:pt x="18" y="170"/>
                  <a:pt x="18" y="170"/>
                </a:cubicBezTo>
                <a:cubicBezTo>
                  <a:pt x="18" y="170"/>
                  <a:pt x="18" y="171"/>
                  <a:pt x="19" y="172"/>
                </a:cubicBezTo>
                <a:cubicBezTo>
                  <a:pt x="19" y="172"/>
                  <a:pt x="20" y="172"/>
                  <a:pt x="21" y="172"/>
                </a:cubicBezTo>
                <a:cubicBezTo>
                  <a:pt x="31" y="172"/>
                  <a:pt x="31" y="172"/>
                  <a:pt x="31" y="172"/>
                </a:cubicBezTo>
                <a:cubicBezTo>
                  <a:pt x="31" y="188"/>
                  <a:pt x="30" y="221"/>
                  <a:pt x="30" y="223"/>
                </a:cubicBezTo>
                <a:cubicBezTo>
                  <a:pt x="30" y="223"/>
                  <a:pt x="30" y="223"/>
                  <a:pt x="30" y="224"/>
                </a:cubicBezTo>
                <a:cubicBezTo>
                  <a:pt x="30" y="229"/>
                  <a:pt x="35" y="233"/>
                  <a:pt x="40" y="233"/>
                </a:cubicBezTo>
                <a:cubicBezTo>
                  <a:pt x="46" y="233"/>
                  <a:pt x="51" y="229"/>
                  <a:pt x="51" y="224"/>
                </a:cubicBezTo>
                <a:cubicBezTo>
                  <a:pt x="57" y="172"/>
                  <a:pt x="57" y="172"/>
                  <a:pt x="57" y="172"/>
                </a:cubicBezTo>
                <a:cubicBezTo>
                  <a:pt x="59" y="172"/>
                  <a:pt x="59" y="172"/>
                  <a:pt x="59" y="172"/>
                </a:cubicBezTo>
                <a:cubicBezTo>
                  <a:pt x="65" y="224"/>
                  <a:pt x="65" y="224"/>
                  <a:pt x="65" y="224"/>
                </a:cubicBezTo>
                <a:cubicBezTo>
                  <a:pt x="65" y="229"/>
                  <a:pt x="70" y="233"/>
                  <a:pt x="76" y="233"/>
                </a:cubicBezTo>
                <a:cubicBezTo>
                  <a:pt x="76" y="233"/>
                  <a:pt x="76" y="233"/>
                  <a:pt x="76" y="233"/>
                </a:cubicBezTo>
                <a:cubicBezTo>
                  <a:pt x="81" y="233"/>
                  <a:pt x="86" y="229"/>
                  <a:pt x="86" y="224"/>
                </a:cubicBezTo>
                <a:cubicBezTo>
                  <a:pt x="86" y="223"/>
                  <a:pt x="86" y="223"/>
                  <a:pt x="86" y="223"/>
                </a:cubicBezTo>
                <a:cubicBezTo>
                  <a:pt x="86" y="221"/>
                  <a:pt x="85" y="188"/>
                  <a:pt x="85" y="172"/>
                </a:cubicBezTo>
                <a:cubicBezTo>
                  <a:pt x="95" y="172"/>
                  <a:pt x="95" y="172"/>
                  <a:pt x="95" y="172"/>
                </a:cubicBezTo>
                <a:cubicBezTo>
                  <a:pt x="97" y="172"/>
                  <a:pt x="98" y="171"/>
                  <a:pt x="98" y="170"/>
                </a:cubicBezTo>
                <a:cubicBezTo>
                  <a:pt x="98" y="170"/>
                  <a:pt x="98" y="170"/>
                  <a:pt x="98" y="169"/>
                </a:cubicBezTo>
                <a:cubicBezTo>
                  <a:pt x="87" y="109"/>
                  <a:pt x="87" y="109"/>
                  <a:pt x="87" y="109"/>
                </a:cubicBezTo>
                <a:cubicBezTo>
                  <a:pt x="99" y="136"/>
                  <a:pt x="99" y="136"/>
                  <a:pt x="99" y="136"/>
                </a:cubicBezTo>
                <a:cubicBezTo>
                  <a:pt x="100" y="139"/>
                  <a:pt x="103" y="141"/>
                  <a:pt x="107" y="141"/>
                </a:cubicBezTo>
                <a:cubicBezTo>
                  <a:pt x="107" y="141"/>
                  <a:pt x="107" y="141"/>
                  <a:pt x="107" y="141"/>
                </a:cubicBezTo>
                <a:cubicBezTo>
                  <a:pt x="108" y="141"/>
                  <a:pt x="109" y="141"/>
                  <a:pt x="110" y="140"/>
                </a:cubicBezTo>
                <a:cubicBezTo>
                  <a:pt x="114" y="139"/>
                  <a:pt x="116" y="134"/>
                  <a:pt x="115" y="130"/>
                </a:cubicBezTo>
                <a:close/>
                <a:moveTo>
                  <a:pt x="108" y="136"/>
                </a:moveTo>
                <a:cubicBezTo>
                  <a:pt x="108" y="136"/>
                  <a:pt x="107" y="136"/>
                  <a:pt x="107" y="136"/>
                </a:cubicBezTo>
                <a:cubicBezTo>
                  <a:pt x="107" y="136"/>
                  <a:pt x="107" y="136"/>
                  <a:pt x="107" y="136"/>
                </a:cubicBezTo>
                <a:cubicBezTo>
                  <a:pt x="105" y="136"/>
                  <a:pt x="104" y="135"/>
                  <a:pt x="103" y="134"/>
                </a:cubicBezTo>
                <a:cubicBezTo>
                  <a:pt x="84" y="89"/>
                  <a:pt x="84" y="89"/>
                  <a:pt x="84" y="89"/>
                </a:cubicBezTo>
                <a:cubicBezTo>
                  <a:pt x="84" y="88"/>
                  <a:pt x="82" y="87"/>
                  <a:pt x="81" y="87"/>
                </a:cubicBezTo>
                <a:cubicBezTo>
                  <a:pt x="80" y="88"/>
                  <a:pt x="79" y="89"/>
                  <a:pt x="80" y="90"/>
                </a:cubicBezTo>
                <a:cubicBezTo>
                  <a:pt x="93" y="168"/>
                  <a:pt x="93" y="168"/>
                  <a:pt x="93" y="168"/>
                </a:cubicBezTo>
                <a:cubicBezTo>
                  <a:pt x="82" y="168"/>
                  <a:pt x="82" y="168"/>
                  <a:pt x="82" y="168"/>
                </a:cubicBezTo>
                <a:cubicBezTo>
                  <a:pt x="82" y="168"/>
                  <a:pt x="81" y="168"/>
                  <a:pt x="81" y="168"/>
                </a:cubicBezTo>
                <a:cubicBezTo>
                  <a:pt x="80" y="169"/>
                  <a:pt x="80" y="170"/>
                  <a:pt x="80" y="170"/>
                </a:cubicBezTo>
                <a:cubicBezTo>
                  <a:pt x="80" y="170"/>
                  <a:pt x="80" y="183"/>
                  <a:pt x="81" y="197"/>
                </a:cubicBezTo>
                <a:cubicBezTo>
                  <a:pt x="81" y="203"/>
                  <a:pt x="81" y="210"/>
                  <a:pt x="81" y="215"/>
                </a:cubicBezTo>
                <a:cubicBezTo>
                  <a:pt x="81" y="220"/>
                  <a:pt x="81" y="222"/>
                  <a:pt x="82" y="223"/>
                </a:cubicBezTo>
                <a:cubicBezTo>
                  <a:pt x="82" y="223"/>
                  <a:pt x="82" y="223"/>
                  <a:pt x="82" y="223"/>
                </a:cubicBezTo>
                <a:cubicBezTo>
                  <a:pt x="81" y="226"/>
                  <a:pt x="79" y="228"/>
                  <a:pt x="76" y="228"/>
                </a:cubicBezTo>
                <a:cubicBezTo>
                  <a:pt x="76" y="230"/>
                  <a:pt x="76" y="230"/>
                  <a:pt x="76" y="230"/>
                </a:cubicBezTo>
                <a:cubicBezTo>
                  <a:pt x="76" y="228"/>
                  <a:pt x="76" y="228"/>
                  <a:pt x="76" y="228"/>
                </a:cubicBezTo>
                <a:cubicBezTo>
                  <a:pt x="72" y="228"/>
                  <a:pt x="70" y="226"/>
                  <a:pt x="70" y="223"/>
                </a:cubicBezTo>
                <a:cubicBezTo>
                  <a:pt x="63" y="170"/>
                  <a:pt x="63" y="170"/>
                  <a:pt x="63" y="170"/>
                </a:cubicBezTo>
                <a:cubicBezTo>
                  <a:pt x="63" y="169"/>
                  <a:pt x="62" y="168"/>
                  <a:pt x="61" y="168"/>
                </a:cubicBezTo>
                <a:cubicBezTo>
                  <a:pt x="55" y="168"/>
                  <a:pt x="55" y="168"/>
                  <a:pt x="55" y="168"/>
                </a:cubicBezTo>
                <a:cubicBezTo>
                  <a:pt x="54" y="168"/>
                  <a:pt x="53" y="169"/>
                  <a:pt x="53" y="170"/>
                </a:cubicBezTo>
                <a:cubicBezTo>
                  <a:pt x="46" y="223"/>
                  <a:pt x="46" y="223"/>
                  <a:pt x="46" y="223"/>
                </a:cubicBezTo>
                <a:cubicBezTo>
                  <a:pt x="46" y="226"/>
                  <a:pt x="44" y="228"/>
                  <a:pt x="40" y="228"/>
                </a:cubicBezTo>
                <a:cubicBezTo>
                  <a:pt x="37" y="228"/>
                  <a:pt x="35" y="226"/>
                  <a:pt x="34" y="223"/>
                </a:cubicBezTo>
                <a:cubicBezTo>
                  <a:pt x="34" y="223"/>
                  <a:pt x="34" y="223"/>
                  <a:pt x="34" y="223"/>
                </a:cubicBezTo>
                <a:cubicBezTo>
                  <a:pt x="35" y="223"/>
                  <a:pt x="35" y="222"/>
                  <a:pt x="35" y="221"/>
                </a:cubicBezTo>
                <a:cubicBezTo>
                  <a:pt x="35" y="220"/>
                  <a:pt x="35" y="218"/>
                  <a:pt x="35" y="215"/>
                </a:cubicBezTo>
                <a:cubicBezTo>
                  <a:pt x="35" y="210"/>
                  <a:pt x="35" y="203"/>
                  <a:pt x="35" y="197"/>
                </a:cubicBezTo>
                <a:cubicBezTo>
                  <a:pt x="36" y="184"/>
                  <a:pt x="36" y="170"/>
                  <a:pt x="36" y="170"/>
                </a:cubicBezTo>
                <a:cubicBezTo>
                  <a:pt x="36" y="170"/>
                  <a:pt x="36" y="169"/>
                  <a:pt x="35" y="168"/>
                </a:cubicBezTo>
                <a:cubicBezTo>
                  <a:pt x="35" y="168"/>
                  <a:pt x="34" y="168"/>
                  <a:pt x="34" y="168"/>
                </a:cubicBezTo>
                <a:cubicBezTo>
                  <a:pt x="23" y="168"/>
                  <a:pt x="23" y="168"/>
                  <a:pt x="23" y="168"/>
                </a:cubicBezTo>
                <a:cubicBezTo>
                  <a:pt x="36" y="90"/>
                  <a:pt x="36" y="90"/>
                  <a:pt x="36" y="90"/>
                </a:cubicBezTo>
                <a:cubicBezTo>
                  <a:pt x="37" y="89"/>
                  <a:pt x="36" y="88"/>
                  <a:pt x="35" y="87"/>
                </a:cubicBezTo>
                <a:cubicBezTo>
                  <a:pt x="34" y="87"/>
                  <a:pt x="32" y="88"/>
                  <a:pt x="32" y="89"/>
                </a:cubicBezTo>
                <a:cubicBezTo>
                  <a:pt x="13" y="134"/>
                  <a:pt x="13" y="134"/>
                  <a:pt x="13" y="134"/>
                </a:cubicBezTo>
                <a:cubicBezTo>
                  <a:pt x="12" y="136"/>
                  <a:pt x="10" y="136"/>
                  <a:pt x="8" y="136"/>
                </a:cubicBezTo>
                <a:cubicBezTo>
                  <a:pt x="6" y="135"/>
                  <a:pt x="5" y="133"/>
                  <a:pt x="5" y="131"/>
                </a:cubicBezTo>
                <a:cubicBezTo>
                  <a:pt x="5" y="131"/>
                  <a:pt x="5" y="131"/>
                  <a:pt x="5" y="131"/>
                </a:cubicBezTo>
                <a:cubicBezTo>
                  <a:pt x="5" y="131"/>
                  <a:pt x="6" y="130"/>
                  <a:pt x="6" y="129"/>
                </a:cubicBezTo>
                <a:cubicBezTo>
                  <a:pt x="6" y="128"/>
                  <a:pt x="7" y="126"/>
                  <a:pt x="8" y="123"/>
                </a:cubicBezTo>
                <a:cubicBezTo>
                  <a:pt x="13" y="108"/>
                  <a:pt x="25" y="71"/>
                  <a:pt x="28" y="65"/>
                </a:cubicBezTo>
                <a:cubicBezTo>
                  <a:pt x="30" y="59"/>
                  <a:pt x="36" y="54"/>
                  <a:pt x="58" y="54"/>
                </a:cubicBezTo>
                <a:cubicBezTo>
                  <a:pt x="80" y="54"/>
                  <a:pt x="86" y="59"/>
                  <a:pt x="88" y="65"/>
                </a:cubicBezTo>
                <a:cubicBezTo>
                  <a:pt x="91" y="71"/>
                  <a:pt x="103" y="108"/>
                  <a:pt x="108" y="123"/>
                </a:cubicBezTo>
                <a:cubicBezTo>
                  <a:pt x="109" y="126"/>
                  <a:pt x="110" y="128"/>
                  <a:pt x="110" y="129"/>
                </a:cubicBezTo>
                <a:cubicBezTo>
                  <a:pt x="111" y="130"/>
                  <a:pt x="111" y="131"/>
                  <a:pt x="111" y="131"/>
                </a:cubicBezTo>
                <a:cubicBezTo>
                  <a:pt x="111" y="131"/>
                  <a:pt x="111" y="131"/>
                  <a:pt x="111" y="131"/>
                </a:cubicBezTo>
                <a:cubicBezTo>
                  <a:pt x="111" y="133"/>
                  <a:pt x="110" y="135"/>
                  <a:pt x="108" y="136"/>
                </a:cubicBezTo>
                <a:close/>
              </a:path>
            </a:pathLst>
          </a:custGeom>
          <a:solidFill>
            <a:schemeClr val="accent4"/>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25" name="Freeform 6"/>
          <p:cNvSpPr>
            <a:spLocks noChangeAspect="1" noEditPoints="1"/>
          </p:cNvSpPr>
          <p:nvPr>
            <p:custDataLst>
              <p:tags r:id="rId22"/>
            </p:custDataLst>
          </p:nvPr>
        </p:nvSpPr>
        <p:spPr bwMode="auto">
          <a:xfrm>
            <a:off x="10068572" y="5345101"/>
            <a:ext cx="207524" cy="438018"/>
          </a:xfrm>
          <a:custGeom>
            <a:avLst/>
            <a:gdLst>
              <a:gd name="T0" fmla="*/ 80 w 116"/>
              <a:gd name="T1" fmla="*/ 22 h 233"/>
              <a:gd name="T2" fmla="*/ 36 w 116"/>
              <a:gd name="T3" fmla="*/ 22 h 233"/>
              <a:gd name="T4" fmla="*/ 58 w 116"/>
              <a:gd name="T5" fmla="*/ 5 h 233"/>
              <a:gd name="T6" fmla="*/ 58 w 116"/>
              <a:gd name="T7" fmla="*/ 40 h 233"/>
              <a:gd name="T8" fmla="*/ 58 w 116"/>
              <a:gd name="T9" fmla="*/ 5 h 233"/>
              <a:gd name="T10" fmla="*/ 115 w 116"/>
              <a:gd name="T11" fmla="*/ 130 h 233"/>
              <a:gd name="T12" fmla="*/ 93 w 116"/>
              <a:gd name="T13" fmla="*/ 63 h 233"/>
              <a:gd name="T14" fmla="*/ 23 w 116"/>
              <a:gd name="T15" fmla="*/ 63 h 233"/>
              <a:gd name="T16" fmla="*/ 1 w 116"/>
              <a:gd name="T17" fmla="*/ 130 h 233"/>
              <a:gd name="T18" fmla="*/ 6 w 116"/>
              <a:gd name="T19" fmla="*/ 140 h 233"/>
              <a:gd name="T20" fmla="*/ 17 w 116"/>
              <a:gd name="T21" fmla="*/ 136 h 233"/>
              <a:gd name="T22" fmla="*/ 18 w 116"/>
              <a:gd name="T23" fmla="*/ 170 h 233"/>
              <a:gd name="T24" fmla="*/ 21 w 116"/>
              <a:gd name="T25" fmla="*/ 172 h 233"/>
              <a:gd name="T26" fmla="*/ 30 w 116"/>
              <a:gd name="T27" fmla="*/ 223 h 233"/>
              <a:gd name="T28" fmla="*/ 40 w 116"/>
              <a:gd name="T29" fmla="*/ 233 h 233"/>
              <a:gd name="T30" fmla="*/ 57 w 116"/>
              <a:gd name="T31" fmla="*/ 172 h 233"/>
              <a:gd name="T32" fmla="*/ 65 w 116"/>
              <a:gd name="T33" fmla="*/ 224 h 233"/>
              <a:gd name="T34" fmla="*/ 76 w 116"/>
              <a:gd name="T35" fmla="*/ 233 h 233"/>
              <a:gd name="T36" fmla="*/ 86 w 116"/>
              <a:gd name="T37" fmla="*/ 223 h 233"/>
              <a:gd name="T38" fmla="*/ 95 w 116"/>
              <a:gd name="T39" fmla="*/ 172 h 233"/>
              <a:gd name="T40" fmla="*/ 98 w 116"/>
              <a:gd name="T41" fmla="*/ 169 h 233"/>
              <a:gd name="T42" fmla="*/ 99 w 116"/>
              <a:gd name="T43" fmla="*/ 136 h 233"/>
              <a:gd name="T44" fmla="*/ 107 w 116"/>
              <a:gd name="T45" fmla="*/ 141 h 233"/>
              <a:gd name="T46" fmla="*/ 115 w 116"/>
              <a:gd name="T47" fmla="*/ 130 h 233"/>
              <a:gd name="T48" fmla="*/ 107 w 116"/>
              <a:gd name="T49" fmla="*/ 136 h 233"/>
              <a:gd name="T50" fmla="*/ 103 w 116"/>
              <a:gd name="T51" fmla="*/ 134 h 233"/>
              <a:gd name="T52" fmla="*/ 81 w 116"/>
              <a:gd name="T53" fmla="*/ 87 h 233"/>
              <a:gd name="T54" fmla="*/ 93 w 116"/>
              <a:gd name="T55" fmla="*/ 168 h 233"/>
              <a:gd name="T56" fmla="*/ 81 w 116"/>
              <a:gd name="T57" fmla="*/ 168 h 233"/>
              <a:gd name="T58" fmla="*/ 81 w 116"/>
              <a:gd name="T59" fmla="*/ 197 h 233"/>
              <a:gd name="T60" fmla="*/ 82 w 116"/>
              <a:gd name="T61" fmla="*/ 223 h 233"/>
              <a:gd name="T62" fmla="*/ 76 w 116"/>
              <a:gd name="T63" fmla="*/ 228 h 233"/>
              <a:gd name="T64" fmla="*/ 76 w 116"/>
              <a:gd name="T65" fmla="*/ 228 h 233"/>
              <a:gd name="T66" fmla="*/ 63 w 116"/>
              <a:gd name="T67" fmla="*/ 170 h 233"/>
              <a:gd name="T68" fmla="*/ 55 w 116"/>
              <a:gd name="T69" fmla="*/ 168 h 233"/>
              <a:gd name="T70" fmla="*/ 46 w 116"/>
              <a:gd name="T71" fmla="*/ 223 h 233"/>
              <a:gd name="T72" fmla="*/ 34 w 116"/>
              <a:gd name="T73" fmla="*/ 223 h 233"/>
              <a:gd name="T74" fmla="*/ 35 w 116"/>
              <a:gd name="T75" fmla="*/ 221 h 233"/>
              <a:gd name="T76" fmla="*/ 35 w 116"/>
              <a:gd name="T77" fmla="*/ 197 h 233"/>
              <a:gd name="T78" fmla="*/ 35 w 116"/>
              <a:gd name="T79" fmla="*/ 168 h 233"/>
              <a:gd name="T80" fmla="*/ 23 w 116"/>
              <a:gd name="T81" fmla="*/ 168 h 233"/>
              <a:gd name="T82" fmla="*/ 35 w 116"/>
              <a:gd name="T83" fmla="*/ 87 h 233"/>
              <a:gd name="T84" fmla="*/ 13 w 116"/>
              <a:gd name="T85" fmla="*/ 134 h 233"/>
              <a:gd name="T86" fmla="*/ 5 w 116"/>
              <a:gd name="T87" fmla="*/ 131 h 233"/>
              <a:gd name="T88" fmla="*/ 6 w 116"/>
              <a:gd name="T89" fmla="*/ 129 h 233"/>
              <a:gd name="T90" fmla="*/ 28 w 116"/>
              <a:gd name="T91" fmla="*/ 65 h 233"/>
              <a:gd name="T92" fmla="*/ 88 w 116"/>
              <a:gd name="T93" fmla="*/ 65 h 233"/>
              <a:gd name="T94" fmla="*/ 110 w 116"/>
              <a:gd name="T95" fmla="*/ 129 h 233"/>
              <a:gd name="T96" fmla="*/ 111 w 116"/>
              <a:gd name="T97" fmla="*/ 1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233">
                <a:moveTo>
                  <a:pt x="58" y="44"/>
                </a:moveTo>
                <a:cubicBezTo>
                  <a:pt x="70" y="44"/>
                  <a:pt x="80" y="34"/>
                  <a:pt x="80" y="22"/>
                </a:cubicBezTo>
                <a:cubicBezTo>
                  <a:pt x="80" y="10"/>
                  <a:pt x="70" y="0"/>
                  <a:pt x="58" y="0"/>
                </a:cubicBezTo>
                <a:cubicBezTo>
                  <a:pt x="46" y="0"/>
                  <a:pt x="36" y="10"/>
                  <a:pt x="36" y="22"/>
                </a:cubicBezTo>
                <a:cubicBezTo>
                  <a:pt x="36" y="34"/>
                  <a:pt x="46" y="44"/>
                  <a:pt x="58" y="44"/>
                </a:cubicBezTo>
                <a:close/>
                <a:moveTo>
                  <a:pt x="58" y="5"/>
                </a:moveTo>
                <a:cubicBezTo>
                  <a:pt x="68" y="5"/>
                  <a:pt x="75" y="13"/>
                  <a:pt x="75" y="22"/>
                </a:cubicBezTo>
                <a:cubicBezTo>
                  <a:pt x="75" y="32"/>
                  <a:pt x="68" y="40"/>
                  <a:pt x="58" y="40"/>
                </a:cubicBezTo>
                <a:cubicBezTo>
                  <a:pt x="48" y="40"/>
                  <a:pt x="41" y="32"/>
                  <a:pt x="41" y="22"/>
                </a:cubicBezTo>
                <a:cubicBezTo>
                  <a:pt x="41" y="13"/>
                  <a:pt x="48" y="5"/>
                  <a:pt x="58" y="5"/>
                </a:cubicBezTo>
                <a:close/>
                <a:moveTo>
                  <a:pt x="115" y="130"/>
                </a:moveTo>
                <a:cubicBezTo>
                  <a:pt x="115" y="130"/>
                  <a:pt x="115" y="130"/>
                  <a:pt x="115" y="130"/>
                </a:cubicBezTo>
                <a:cubicBezTo>
                  <a:pt x="115" y="129"/>
                  <a:pt x="114" y="126"/>
                  <a:pt x="113" y="122"/>
                </a:cubicBezTo>
                <a:cubicBezTo>
                  <a:pt x="107" y="105"/>
                  <a:pt x="96" y="69"/>
                  <a:pt x="93" y="63"/>
                </a:cubicBezTo>
                <a:cubicBezTo>
                  <a:pt x="88" y="53"/>
                  <a:pt x="77" y="49"/>
                  <a:pt x="58" y="49"/>
                </a:cubicBezTo>
                <a:cubicBezTo>
                  <a:pt x="39" y="49"/>
                  <a:pt x="28" y="53"/>
                  <a:pt x="23" y="63"/>
                </a:cubicBezTo>
                <a:cubicBezTo>
                  <a:pt x="20" y="69"/>
                  <a:pt x="9" y="105"/>
                  <a:pt x="3" y="122"/>
                </a:cubicBezTo>
                <a:cubicBezTo>
                  <a:pt x="2" y="126"/>
                  <a:pt x="1" y="129"/>
                  <a:pt x="1" y="130"/>
                </a:cubicBezTo>
                <a:cubicBezTo>
                  <a:pt x="1" y="130"/>
                  <a:pt x="1" y="130"/>
                  <a:pt x="1" y="130"/>
                </a:cubicBezTo>
                <a:cubicBezTo>
                  <a:pt x="0" y="134"/>
                  <a:pt x="2" y="139"/>
                  <a:pt x="6" y="140"/>
                </a:cubicBezTo>
                <a:cubicBezTo>
                  <a:pt x="7" y="141"/>
                  <a:pt x="8" y="141"/>
                  <a:pt x="10" y="141"/>
                </a:cubicBezTo>
                <a:cubicBezTo>
                  <a:pt x="13" y="141"/>
                  <a:pt x="16" y="139"/>
                  <a:pt x="17" y="136"/>
                </a:cubicBezTo>
                <a:cubicBezTo>
                  <a:pt x="29" y="109"/>
                  <a:pt x="29" y="109"/>
                  <a:pt x="29" y="109"/>
                </a:cubicBezTo>
                <a:cubicBezTo>
                  <a:pt x="18" y="170"/>
                  <a:pt x="18" y="170"/>
                  <a:pt x="18" y="170"/>
                </a:cubicBezTo>
                <a:cubicBezTo>
                  <a:pt x="18" y="170"/>
                  <a:pt x="18" y="171"/>
                  <a:pt x="19" y="172"/>
                </a:cubicBezTo>
                <a:cubicBezTo>
                  <a:pt x="19" y="172"/>
                  <a:pt x="20" y="172"/>
                  <a:pt x="21" y="172"/>
                </a:cubicBezTo>
                <a:cubicBezTo>
                  <a:pt x="31" y="172"/>
                  <a:pt x="31" y="172"/>
                  <a:pt x="31" y="172"/>
                </a:cubicBezTo>
                <a:cubicBezTo>
                  <a:pt x="31" y="188"/>
                  <a:pt x="30" y="221"/>
                  <a:pt x="30" y="223"/>
                </a:cubicBezTo>
                <a:cubicBezTo>
                  <a:pt x="30" y="223"/>
                  <a:pt x="30" y="223"/>
                  <a:pt x="30" y="224"/>
                </a:cubicBezTo>
                <a:cubicBezTo>
                  <a:pt x="30" y="229"/>
                  <a:pt x="35" y="233"/>
                  <a:pt x="40" y="233"/>
                </a:cubicBezTo>
                <a:cubicBezTo>
                  <a:pt x="46" y="233"/>
                  <a:pt x="51" y="229"/>
                  <a:pt x="51" y="224"/>
                </a:cubicBezTo>
                <a:cubicBezTo>
                  <a:pt x="57" y="172"/>
                  <a:pt x="57" y="172"/>
                  <a:pt x="57" y="172"/>
                </a:cubicBezTo>
                <a:cubicBezTo>
                  <a:pt x="59" y="172"/>
                  <a:pt x="59" y="172"/>
                  <a:pt x="59" y="172"/>
                </a:cubicBezTo>
                <a:cubicBezTo>
                  <a:pt x="65" y="224"/>
                  <a:pt x="65" y="224"/>
                  <a:pt x="65" y="224"/>
                </a:cubicBezTo>
                <a:cubicBezTo>
                  <a:pt x="65" y="229"/>
                  <a:pt x="70" y="233"/>
                  <a:pt x="76" y="233"/>
                </a:cubicBezTo>
                <a:cubicBezTo>
                  <a:pt x="76" y="233"/>
                  <a:pt x="76" y="233"/>
                  <a:pt x="76" y="233"/>
                </a:cubicBezTo>
                <a:cubicBezTo>
                  <a:pt x="81" y="233"/>
                  <a:pt x="86" y="229"/>
                  <a:pt x="86" y="224"/>
                </a:cubicBezTo>
                <a:cubicBezTo>
                  <a:pt x="86" y="223"/>
                  <a:pt x="86" y="223"/>
                  <a:pt x="86" y="223"/>
                </a:cubicBezTo>
                <a:cubicBezTo>
                  <a:pt x="86" y="221"/>
                  <a:pt x="85" y="188"/>
                  <a:pt x="85" y="172"/>
                </a:cubicBezTo>
                <a:cubicBezTo>
                  <a:pt x="95" y="172"/>
                  <a:pt x="95" y="172"/>
                  <a:pt x="95" y="172"/>
                </a:cubicBezTo>
                <a:cubicBezTo>
                  <a:pt x="97" y="172"/>
                  <a:pt x="98" y="171"/>
                  <a:pt x="98" y="170"/>
                </a:cubicBezTo>
                <a:cubicBezTo>
                  <a:pt x="98" y="170"/>
                  <a:pt x="98" y="170"/>
                  <a:pt x="98" y="169"/>
                </a:cubicBezTo>
                <a:cubicBezTo>
                  <a:pt x="87" y="109"/>
                  <a:pt x="87" y="109"/>
                  <a:pt x="87" y="109"/>
                </a:cubicBezTo>
                <a:cubicBezTo>
                  <a:pt x="99" y="136"/>
                  <a:pt x="99" y="136"/>
                  <a:pt x="99" y="136"/>
                </a:cubicBezTo>
                <a:cubicBezTo>
                  <a:pt x="100" y="139"/>
                  <a:pt x="103" y="141"/>
                  <a:pt x="107" y="141"/>
                </a:cubicBezTo>
                <a:cubicBezTo>
                  <a:pt x="107" y="141"/>
                  <a:pt x="107" y="141"/>
                  <a:pt x="107" y="141"/>
                </a:cubicBezTo>
                <a:cubicBezTo>
                  <a:pt x="108" y="141"/>
                  <a:pt x="109" y="141"/>
                  <a:pt x="110" y="140"/>
                </a:cubicBezTo>
                <a:cubicBezTo>
                  <a:pt x="114" y="139"/>
                  <a:pt x="116" y="134"/>
                  <a:pt x="115" y="130"/>
                </a:cubicBezTo>
                <a:close/>
                <a:moveTo>
                  <a:pt x="108" y="136"/>
                </a:moveTo>
                <a:cubicBezTo>
                  <a:pt x="108" y="136"/>
                  <a:pt x="107" y="136"/>
                  <a:pt x="107" y="136"/>
                </a:cubicBezTo>
                <a:cubicBezTo>
                  <a:pt x="107" y="136"/>
                  <a:pt x="107" y="136"/>
                  <a:pt x="107" y="136"/>
                </a:cubicBezTo>
                <a:cubicBezTo>
                  <a:pt x="105" y="136"/>
                  <a:pt x="104" y="135"/>
                  <a:pt x="103" y="134"/>
                </a:cubicBezTo>
                <a:cubicBezTo>
                  <a:pt x="84" y="89"/>
                  <a:pt x="84" y="89"/>
                  <a:pt x="84" y="89"/>
                </a:cubicBezTo>
                <a:cubicBezTo>
                  <a:pt x="84" y="88"/>
                  <a:pt x="82" y="87"/>
                  <a:pt x="81" y="87"/>
                </a:cubicBezTo>
                <a:cubicBezTo>
                  <a:pt x="80" y="88"/>
                  <a:pt x="79" y="89"/>
                  <a:pt x="80" y="90"/>
                </a:cubicBezTo>
                <a:cubicBezTo>
                  <a:pt x="93" y="168"/>
                  <a:pt x="93" y="168"/>
                  <a:pt x="93" y="168"/>
                </a:cubicBezTo>
                <a:cubicBezTo>
                  <a:pt x="82" y="168"/>
                  <a:pt x="82" y="168"/>
                  <a:pt x="82" y="168"/>
                </a:cubicBezTo>
                <a:cubicBezTo>
                  <a:pt x="82" y="168"/>
                  <a:pt x="81" y="168"/>
                  <a:pt x="81" y="168"/>
                </a:cubicBezTo>
                <a:cubicBezTo>
                  <a:pt x="80" y="169"/>
                  <a:pt x="80" y="170"/>
                  <a:pt x="80" y="170"/>
                </a:cubicBezTo>
                <a:cubicBezTo>
                  <a:pt x="80" y="170"/>
                  <a:pt x="80" y="183"/>
                  <a:pt x="81" y="197"/>
                </a:cubicBezTo>
                <a:cubicBezTo>
                  <a:pt x="81" y="203"/>
                  <a:pt x="81" y="210"/>
                  <a:pt x="81" y="215"/>
                </a:cubicBezTo>
                <a:cubicBezTo>
                  <a:pt x="81" y="220"/>
                  <a:pt x="81" y="222"/>
                  <a:pt x="82" y="223"/>
                </a:cubicBezTo>
                <a:cubicBezTo>
                  <a:pt x="82" y="223"/>
                  <a:pt x="82" y="223"/>
                  <a:pt x="82" y="223"/>
                </a:cubicBezTo>
                <a:cubicBezTo>
                  <a:pt x="81" y="226"/>
                  <a:pt x="79" y="228"/>
                  <a:pt x="76" y="228"/>
                </a:cubicBezTo>
                <a:cubicBezTo>
                  <a:pt x="76" y="230"/>
                  <a:pt x="76" y="230"/>
                  <a:pt x="76" y="230"/>
                </a:cubicBezTo>
                <a:cubicBezTo>
                  <a:pt x="76" y="228"/>
                  <a:pt x="76" y="228"/>
                  <a:pt x="76" y="228"/>
                </a:cubicBezTo>
                <a:cubicBezTo>
                  <a:pt x="72" y="228"/>
                  <a:pt x="70" y="226"/>
                  <a:pt x="70" y="223"/>
                </a:cubicBezTo>
                <a:cubicBezTo>
                  <a:pt x="63" y="170"/>
                  <a:pt x="63" y="170"/>
                  <a:pt x="63" y="170"/>
                </a:cubicBezTo>
                <a:cubicBezTo>
                  <a:pt x="63" y="169"/>
                  <a:pt x="62" y="168"/>
                  <a:pt x="61" y="168"/>
                </a:cubicBezTo>
                <a:cubicBezTo>
                  <a:pt x="55" y="168"/>
                  <a:pt x="55" y="168"/>
                  <a:pt x="55" y="168"/>
                </a:cubicBezTo>
                <a:cubicBezTo>
                  <a:pt x="54" y="168"/>
                  <a:pt x="53" y="169"/>
                  <a:pt x="53" y="170"/>
                </a:cubicBezTo>
                <a:cubicBezTo>
                  <a:pt x="46" y="223"/>
                  <a:pt x="46" y="223"/>
                  <a:pt x="46" y="223"/>
                </a:cubicBezTo>
                <a:cubicBezTo>
                  <a:pt x="46" y="226"/>
                  <a:pt x="44" y="228"/>
                  <a:pt x="40" y="228"/>
                </a:cubicBezTo>
                <a:cubicBezTo>
                  <a:pt x="37" y="228"/>
                  <a:pt x="35" y="226"/>
                  <a:pt x="34" y="223"/>
                </a:cubicBezTo>
                <a:cubicBezTo>
                  <a:pt x="34" y="223"/>
                  <a:pt x="34" y="223"/>
                  <a:pt x="34" y="223"/>
                </a:cubicBezTo>
                <a:cubicBezTo>
                  <a:pt x="35" y="223"/>
                  <a:pt x="35" y="222"/>
                  <a:pt x="35" y="221"/>
                </a:cubicBezTo>
                <a:cubicBezTo>
                  <a:pt x="35" y="220"/>
                  <a:pt x="35" y="218"/>
                  <a:pt x="35" y="215"/>
                </a:cubicBezTo>
                <a:cubicBezTo>
                  <a:pt x="35" y="210"/>
                  <a:pt x="35" y="203"/>
                  <a:pt x="35" y="197"/>
                </a:cubicBezTo>
                <a:cubicBezTo>
                  <a:pt x="36" y="184"/>
                  <a:pt x="36" y="170"/>
                  <a:pt x="36" y="170"/>
                </a:cubicBezTo>
                <a:cubicBezTo>
                  <a:pt x="36" y="170"/>
                  <a:pt x="36" y="169"/>
                  <a:pt x="35" y="168"/>
                </a:cubicBezTo>
                <a:cubicBezTo>
                  <a:pt x="35" y="168"/>
                  <a:pt x="34" y="168"/>
                  <a:pt x="34" y="168"/>
                </a:cubicBezTo>
                <a:cubicBezTo>
                  <a:pt x="23" y="168"/>
                  <a:pt x="23" y="168"/>
                  <a:pt x="23" y="168"/>
                </a:cubicBezTo>
                <a:cubicBezTo>
                  <a:pt x="36" y="90"/>
                  <a:pt x="36" y="90"/>
                  <a:pt x="36" y="90"/>
                </a:cubicBezTo>
                <a:cubicBezTo>
                  <a:pt x="37" y="89"/>
                  <a:pt x="36" y="88"/>
                  <a:pt x="35" y="87"/>
                </a:cubicBezTo>
                <a:cubicBezTo>
                  <a:pt x="34" y="87"/>
                  <a:pt x="32" y="88"/>
                  <a:pt x="32" y="89"/>
                </a:cubicBezTo>
                <a:cubicBezTo>
                  <a:pt x="13" y="134"/>
                  <a:pt x="13" y="134"/>
                  <a:pt x="13" y="134"/>
                </a:cubicBezTo>
                <a:cubicBezTo>
                  <a:pt x="12" y="136"/>
                  <a:pt x="10" y="136"/>
                  <a:pt x="8" y="136"/>
                </a:cubicBezTo>
                <a:cubicBezTo>
                  <a:pt x="6" y="135"/>
                  <a:pt x="5" y="133"/>
                  <a:pt x="5" y="131"/>
                </a:cubicBezTo>
                <a:cubicBezTo>
                  <a:pt x="5" y="131"/>
                  <a:pt x="5" y="131"/>
                  <a:pt x="5" y="131"/>
                </a:cubicBezTo>
                <a:cubicBezTo>
                  <a:pt x="5" y="131"/>
                  <a:pt x="6" y="130"/>
                  <a:pt x="6" y="129"/>
                </a:cubicBezTo>
                <a:cubicBezTo>
                  <a:pt x="6" y="128"/>
                  <a:pt x="7" y="126"/>
                  <a:pt x="8" y="123"/>
                </a:cubicBezTo>
                <a:cubicBezTo>
                  <a:pt x="13" y="108"/>
                  <a:pt x="25" y="71"/>
                  <a:pt x="28" y="65"/>
                </a:cubicBezTo>
                <a:cubicBezTo>
                  <a:pt x="30" y="59"/>
                  <a:pt x="36" y="54"/>
                  <a:pt x="58" y="54"/>
                </a:cubicBezTo>
                <a:cubicBezTo>
                  <a:pt x="80" y="54"/>
                  <a:pt x="86" y="59"/>
                  <a:pt x="88" y="65"/>
                </a:cubicBezTo>
                <a:cubicBezTo>
                  <a:pt x="91" y="71"/>
                  <a:pt x="103" y="108"/>
                  <a:pt x="108" y="123"/>
                </a:cubicBezTo>
                <a:cubicBezTo>
                  <a:pt x="109" y="126"/>
                  <a:pt x="110" y="128"/>
                  <a:pt x="110" y="129"/>
                </a:cubicBezTo>
                <a:cubicBezTo>
                  <a:pt x="111" y="130"/>
                  <a:pt x="111" y="131"/>
                  <a:pt x="111" y="131"/>
                </a:cubicBezTo>
                <a:cubicBezTo>
                  <a:pt x="111" y="131"/>
                  <a:pt x="111" y="131"/>
                  <a:pt x="111" y="131"/>
                </a:cubicBezTo>
                <a:cubicBezTo>
                  <a:pt x="111" y="133"/>
                  <a:pt x="110" y="135"/>
                  <a:pt x="108" y="136"/>
                </a:cubicBezTo>
                <a:close/>
              </a:path>
            </a:pathLst>
          </a:custGeom>
          <a:solidFill>
            <a:schemeClr val="accent4"/>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26" name="Freeform 6"/>
          <p:cNvSpPr>
            <a:spLocks noChangeAspect="1" noEditPoints="1"/>
          </p:cNvSpPr>
          <p:nvPr>
            <p:custDataLst>
              <p:tags r:id="rId23"/>
            </p:custDataLst>
          </p:nvPr>
        </p:nvSpPr>
        <p:spPr bwMode="auto">
          <a:xfrm>
            <a:off x="10438655" y="5345101"/>
            <a:ext cx="207524" cy="438018"/>
          </a:xfrm>
          <a:custGeom>
            <a:avLst/>
            <a:gdLst>
              <a:gd name="T0" fmla="*/ 80 w 116"/>
              <a:gd name="T1" fmla="*/ 22 h 233"/>
              <a:gd name="T2" fmla="*/ 36 w 116"/>
              <a:gd name="T3" fmla="*/ 22 h 233"/>
              <a:gd name="T4" fmla="*/ 58 w 116"/>
              <a:gd name="T5" fmla="*/ 5 h 233"/>
              <a:gd name="T6" fmla="*/ 58 w 116"/>
              <a:gd name="T7" fmla="*/ 40 h 233"/>
              <a:gd name="T8" fmla="*/ 58 w 116"/>
              <a:gd name="T9" fmla="*/ 5 h 233"/>
              <a:gd name="T10" fmla="*/ 115 w 116"/>
              <a:gd name="T11" fmla="*/ 130 h 233"/>
              <a:gd name="T12" fmla="*/ 93 w 116"/>
              <a:gd name="T13" fmla="*/ 63 h 233"/>
              <a:gd name="T14" fmla="*/ 23 w 116"/>
              <a:gd name="T15" fmla="*/ 63 h 233"/>
              <a:gd name="T16" fmla="*/ 1 w 116"/>
              <a:gd name="T17" fmla="*/ 130 h 233"/>
              <a:gd name="T18" fmla="*/ 6 w 116"/>
              <a:gd name="T19" fmla="*/ 140 h 233"/>
              <a:gd name="T20" fmla="*/ 17 w 116"/>
              <a:gd name="T21" fmla="*/ 136 h 233"/>
              <a:gd name="T22" fmla="*/ 18 w 116"/>
              <a:gd name="T23" fmla="*/ 170 h 233"/>
              <a:gd name="T24" fmla="*/ 21 w 116"/>
              <a:gd name="T25" fmla="*/ 172 h 233"/>
              <a:gd name="T26" fmla="*/ 30 w 116"/>
              <a:gd name="T27" fmla="*/ 223 h 233"/>
              <a:gd name="T28" fmla="*/ 40 w 116"/>
              <a:gd name="T29" fmla="*/ 233 h 233"/>
              <a:gd name="T30" fmla="*/ 57 w 116"/>
              <a:gd name="T31" fmla="*/ 172 h 233"/>
              <a:gd name="T32" fmla="*/ 65 w 116"/>
              <a:gd name="T33" fmla="*/ 224 h 233"/>
              <a:gd name="T34" fmla="*/ 76 w 116"/>
              <a:gd name="T35" fmla="*/ 233 h 233"/>
              <a:gd name="T36" fmla="*/ 86 w 116"/>
              <a:gd name="T37" fmla="*/ 223 h 233"/>
              <a:gd name="T38" fmla="*/ 95 w 116"/>
              <a:gd name="T39" fmla="*/ 172 h 233"/>
              <a:gd name="T40" fmla="*/ 98 w 116"/>
              <a:gd name="T41" fmla="*/ 169 h 233"/>
              <a:gd name="T42" fmla="*/ 99 w 116"/>
              <a:gd name="T43" fmla="*/ 136 h 233"/>
              <a:gd name="T44" fmla="*/ 107 w 116"/>
              <a:gd name="T45" fmla="*/ 141 h 233"/>
              <a:gd name="T46" fmla="*/ 115 w 116"/>
              <a:gd name="T47" fmla="*/ 130 h 233"/>
              <a:gd name="T48" fmla="*/ 107 w 116"/>
              <a:gd name="T49" fmla="*/ 136 h 233"/>
              <a:gd name="T50" fmla="*/ 103 w 116"/>
              <a:gd name="T51" fmla="*/ 134 h 233"/>
              <a:gd name="T52" fmla="*/ 81 w 116"/>
              <a:gd name="T53" fmla="*/ 87 h 233"/>
              <a:gd name="T54" fmla="*/ 93 w 116"/>
              <a:gd name="T55" fmla="*/ 168 h 233"/>
              <a:gd name="T56" fmla="*/ 81 w 116"/>
              <a:gd name="T57" fmla="*/ 168 h 233"/>
              <a:gd name="T58" fmla="*/ 81 w 116"/>
              <a:gd name="T59" fmla="*/ 197 h 233"/>
              <a:gd name="T60" fmla="*/ 82 w 116"/>
              <a:gd name="T61" fmla="*/ 223 h 233"/>
              <a:gd name="T62" fmla="*/ 76 w 116"/>
              <a:gd name="T63" fmla="*/ 228 h 233"/>
              <a:gd name="T64" fmla="*/ 76 w 116"/>
              <a:gd name="T65" fmla="*/ 228 h 233"/>
              <a:gd name="T66" fmla="*/ 63 w 116"/>
              <a:gd name="T67" fmla="*/ 170 h 233"/>
              <a:gd name="T68" fmla="*/ 55 w 116"/>
              <a:gd name="T69" fmla="*/ 168 h 233"/>
              <a:gd name="T70" fmla="*/ 46 w 116"/>
              <a:gd name="T71" fmla="*/ 223 h 233"/>
              <a:gd name="T72" fmla="*/ 34 w 116"/>
              <a:gd name="T73" fmla="*/ 223 h 233"/>
              <a:gd name="T74" fmla="*/ 35 w 116"/>
              <a:gd name="T75" fmla="*/ 221 h 233"/>
              <a:gd name="T76" fmla="*/ 35 w 116"/>
              <a:gd name="T77" fmla="*/ 197 h 233"/>
              <a:gd name="T78" fmla="*/ 35 w 116"/>
              <a:gd name="T79" fmla="*/ 168 h 233"/>
              <a:gd name="T80" fmla="*/ 23 w 116"/>
              <a:gd name="T81" fmla="*/ 168 h 233"/>
              <a:gd name="T82" fmla="*/ 35 w 116"/>
              <a:gd name="T83" fmla="*/ 87 h 233"/>
              <a:gd name="T84" fmla="*/ 13 w 116"/>
              <a:gd name="T85" fmla="*/ 134 h 233"/>
              <a:gd name="T86" fmla="*/ 5 w 116"/>
              <a:gd name="T87" fmla="*/ 131 h 233"/>
              <a:gd name="T88" fmla="*/ 6 w 116"/>
              <a:gd name="T89" fmla="*/ 129 h 233"/>
              <a:gd name="T90" fmla="*/ 28 w 116"/>
              <a:gd name="T91" fmla="*/ 65 h 233"/>
              <a:gd name="T92" fmla="*/ 88 w 116"/>
              <a:gd name="T93" fmla="*/ 65 h 233"/>
              <a:gd name="T94" fmla="*/ 110 w 116"/>
              <a:gd name="T95" fmla="*/ 129 h 233"/>
              <a:gd name="T96" fmla="*/ 111 w 116"/>
              <a:gd name="T97" fmla="*/ 1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233">
                <a:moveTo>
                  <a:pt x="58" y="44"/>
                </a:moveTo>
                <a:cubicBezTo>
                  <a:pt x="70" y="44"/>
                  <a:pt x="80" y="34"/>
                  <a:pt x="80" y="22"/>
                </a:cubicBezTo>
                <a:cubicBezTo>
                  <a:pt x="80" y="10"/>
                  <a:pt x="70" y="0"/>
                  <a:pt x="58" y="0"/>
                </a:cubicBezTo>
                <a:cubicBezTo>
                  <a:pt x="46" y="0"/>
                  <a:pt x="36" y="10"/>
                  <a:pt x="36" y="22"/>
                </a:cubicBezTo>
                <a:cubicBezTo>
                  <a:pt x="36" y="34"/>
                  <a:pt x="46" y="44"/>
                  <a:pt x="58" y="44"/>
                </a:cubicBezTo>
                <a:close/>
                <a:moveTo>
                  <a:pt x="58" y="5"/>
                </a:moveTo>
                <a:cubicBezTo>
                  <a:pt x="68" y="5"/>
                  <a:pt x="75" y="13"/>
                  <a:pt x="75" y="22"/>
                </a:cubicBezTo>
                <a:cubicBezTo>
                  <a:pt x="75" y="32"/>
                  <a:pt x="68" y="40"/>
                  <a:pt x="58" y="40"/>
                </a:cubicBezTo>
                <a:cubicBezTo>
                  <a:pt x="48" y="40"/>
                  <a:pt x="41" y="32"/>
                  <a:pt x="41" y="22"/>
                </a:cubicBezTo>
                <a:cubicBezTo>
                  <a:pt x="41" y="13"/>
                  <a:pt x="48" y="5"/>
                  <a:pt x="58" y="5"/>
                </a:cubicBezTo>
                <a:close/>
                <a:moveTo>
                  <a:pt x="115" y="130"/>
                </a:moveTo>
                <a:cubicBezTo>
                  <a:pt x="115" y="130"/>
                  <a:pt x="115" y="130"/>
                  <a:pt x="115" y="130"/>
                </a:cubicBezTo>
                <a:cubicBezTo>
                  <a:pt x="115" y="129"/>
                  <a:pt x="114" y="126"/>
                  <a:pt x="113" y="122"/>
                </a:cubicBezTo>
                <a:cubicBezTo>
                  <a:pt x="107" y="105"/>
                  <a:pt x="96" y="69"/>
                  <a:pt x="93" y="63"/>
                </a:cubicBezTo>
                <a:cubicBezTo>
                  <a:pt x="88" y="53"/>
                  <a:pt x="77" y="49"/>
                  <a:pt x="58" y="49"/>
                </a:cubicBezTo>
                <a:cubicBezTo>
                  <a:pt x="39" y="49"/>
                  <a:pt x="28" y="53"/>
                  <a:pt x="23" y="63"/>
                </a:cubicBezTo>
                <a:cubicBezTo>
                  <a:pt x="20" y="69"/>
                  <a:pt x="9" y="105"/>
                  <a:pt x="3" y="122"/>
                </a:cubicBezTo>
                <a:cubicBezTo>
                  <a:pt x="2" y="126"/>
                  <a:pt x="1" y="129"/>
                  <a:pt x="1" y="130"/>
                </a:cubicBezTo>
                <a:cubicBezTo>
                  <a:pt x="1" y="130"/>
                  <a:pt x="1" y="130"/>
                  <a:pt x="1" y="130"/>
                </a:cubicBezTo>
                <a:cubicBezTo>
                  <a:pt x="0" y="134"/>
                  <a:pt x="2" y="139"/>
                  <a:pt x="6" y="140"/>
                </a:cubicBezTo>
                <a:cubicBezTo>
                  <a:pt x="7" y="141"/>
                  <a:pt x="8" y="141"/>
                  <a:pt x="10" y="141"/>
                </a:cubicBezTo>
                <a:cubicBezTo>
                  <a:pt x="13" y="141"/>
                  <a:pt x="16" y="139"/>
                  <a:pt x="17" y="136"/>
                </a:cubicBezTo>
                <a:cubicBezTo>
                  <a:pt x="29" y="109"/>
                  <a:pt x="29" y="109"/>
                  <a:pt x="29" y="109"/>
                </a:cubicBezTo>
                <a:cubicBezTo>
                  <a:pt x="18" y="170"/>
                  <a:pt x="18" y="170"/>
                  <a:pt x="18" y="170"/>
                </a:cubicBezTo>
                <a:cubicBezTo>
                  <a:pt x="18" y="170"/>
                  <a:pt x="18" y="171"/>
                  <a:pt x="19" y="172"/>
                </a:cubicBezTo>
                <a:cubicBezTo>
                  <a:pt x="19" y="172"/>
                  <a:pt x="20" y="172"/>
                  <a:pt x="21" y="172"/>
                </a:cubicBezTo>
                <a:cubicBezTo>
                  <a:pt x="31" y="172"/>
                  <a:pt x="31" y="172"/>
                  <a:pt x="31" y="172"/>
                </a:cubicBezTo>
                <a:cubicBezTo>
                  <a:pt x="31" y="188"/>
                  <a:pt x="30" y="221"/>
                  <a:pt x="30" y="223"/>
                </a:cubicBezTo>
                <a:cubicBezTo>
                  <a:pt x="30" y="223"/>
                  <a:pt x="30" y="223"/>
                  <a:pt x="30" y="224"/>
                </a:cubicBezTo>
                <a:cubicBezTo>
                  <a:pt x="30" y="229"/>
                  <a:pt x="35" y="233"/>
                  <a:pt x="40" y="233"/>
                </a:cubicBezTo>
                <a:cubicBezTo>
                  <a:pt x="46" y="233"/>
                  <a:pt x="51" y="229"/>
                  <a:pt x="51" y="224"/>
                </a:cubicBezTo>
                <a:cubicBezTo>
                  <a:pt x="57" y="172"/>
                  <a:pt x="57" y="172"/>
                  <a:pt x="57" y="172"/>
                </a:cubicBezTo>
                <a:cubicBezTo>
                  <a:pt x="59" y="172"/>
                  <a:pt x="59" y="172"/>
                  <a:pt x="59" y="172"/>
                </a:cubicBezTo>
                <a:cubicBezTo>
                  <a:pt x="65" y="224"/>
                  <a:pt x="65" y="224"/>
                  <a:pt x="65" y="224"/>
                </a:cubicBezTo>
                <a:cubicBezTo>
                  <a:pt x="65" y="229"/>
                  <a:pt x="70" y="233"/>
                  <a:pt x="76" y="233"/>
                </a:cubicBezTo>
                <a:cubicBezTo>
                  <a:pt x="76" y="233"/>
                  <a:pt x="76" y="233"/>
                  <a:pt x="76" y="233"/>
                </a:cubicBezTo>
                <a:cubicBezTo>
                  <a:pt x="81" y="233"/>
                  <a:pt x="86" y="229"/>
                  <a:pt x="86" y="224"/>
                </a:cubicBezTo>
                <a:cubicBezTo>
                  <a:pt x="86" y="223"/>
                  <a:pt x="86" y="223"/>
                  <a:pt x="86" y="223"/>
                </a:cubicBezTo>
                <a:cubicBezTo>
                  <a:pt x="86" y="221"/>
                  <a:pt x="85" y="188"/>
                  <a:pt x="85" y="172"/>
                </a:cubicBezTo>
                <a:cubicBezTo>
                  <a:pt x="95" y="172"/>
                  <a:pt x="95" y="172"/>
                  <a:pt x="95" y="172"/>
                </a:cubicBezTo>
                <a:cubicBezTo>
                  <a:pt x="97" y="172"/>
                  <a:pt x="98" y="171"/>
                  <a:pt x="98" y="170"/>
                </a:cubicBezTo>
                <a:cubicBezTo>
                  <a:pt x="98" y="170"/>
                  <a:pt x="98" y="170"/>
                  <a:pt x="98" y="169"/>
                </a:cubicBezTo>
                <a:cubicBezTo>
                  <a:pt x="87" y="109"/>
                  <a:pt x="87" y="109"/>
                  <a:pt x="87" y="109"/>
                </a:cubicBezTo>
                <a:cubicBezTo>
                  <a:pt x="99" y="136"/>
                  <a:pt x="99" y="136"/>
                  <a:pt x="99" y="136"/>
                </a:cubicBezTo>
                <a:cubicBezTo>
                  <a:pt x="100" y="139"/>
                  <a:pt x="103" y="141"/>
                  <a:pt x="107" y="141"/>
                </a:cubicBezTo>
                <a:cubicBezTo>
                  <a:pt x="107" y="141"/>
                  <a:pt x="107" y="141"/>
                  <a:pt x="107" y="141"/>
                </a:cubicBezTo>
                <a:cubicBezTo>
                  <a:pt x="108" y="141"/>
                  <a:pt x="109" y="141"/>
                  <a:pt x="110" y="140"/>
                </a:cubicBezTo>
                <a:cubicBezTo>
                  <a:pt x="114" y="139"/>
                  <a:pt x="116" y="134"/>
                  <a:pt x="115" y="130"/>
                </a:cubicBezTo>
                <a:close/>
                <a:moveTo>
                  <a:pt x="108" y="136"/>
                </a:moveTo>
                <a:cubicBezTo>
                  <a:pt x="108" y="136"/>
                  <a:pt x="107" y="136"/>
                  <a:pt x="107" y="136"/>
                </a:cubicBezTo>
                <a:cubicBezTo>
                  <a:pt x="107" y="136"/>
                  <a:pt x="107" y="136"/>
                  <a:pt x="107" y="136"/>
                </a:cubicBezTo>
                <a:cubicBezTo>
                  <a:pt x="105" y="136"/>
                  <a:pt x="104" y="135"/>
                  <a:pt x="103" y="134"/>
                </a:cubicBezTo>
                <a:cubicBezTo>
                  <a:pt x="84" y="89"/>
                  <a:pt x="84" y="89"/>
                  <a:pt x="84" y="89"/>
                </a:cubicBezTo>
                <a:cubicBezTo>
                  <a:pt x="84" y="88"/>
                  <a:pt x="82" y="87"/>
                  <a:pt x="81" y="87"/>
                </a:cubicBezTo>
                <a:cubicBezTo>
                  <a:pt x="80" y="88"/>
                  <a:pt x="79" y="89"/>
                  <a:pt x="80" y="90"/>
                </a:cubicBezTo>
                <a:cubicBezTo>
                  <a:pt x="93" y="168"/>
                  <a:pt x="93" y="168"/>
                  <a:pt x="93" y="168"/>
                </a:cubicBezTo>
                <a:cubicBezTo>
                  <a:pt x="82" y="168"/>
                  <a:pt x="82" y="168"/>
                  <a:pt x="82" y="168"/>
                </a:cubicBezTo>
                <a:cubicBezTo>
                  <a:pt x="82" y="168"/>
                  <a:pt x="81" y="168"/>
                  <a:pt x="81" y="168"/>
                </a:cubicBezTo>
                <a:cubicBezTo>
                  <a:pt x="80" y="169"/>
                  <a:pt x="80" y="170"/>
                  <a:pt x="80" y="170"/>
                </a:cubicBezTo>
                <a:cubicBezTo>
                  <a:pt x="80" y="170"/>
                  <a:pt x="80" y="183"/>
                  <a:pt x="81" y="197"/>
                </a:cubicBezTo>
                <a:cubicBezTo>
                  <a:pt x="81" y="203"/>
                  <a:pt x="81" y="210"/>
                  <a:pt x="81" y="215"/>
                </a:cubicBezTo>
                <a:cubicBezTo>
                  <a:pt x="81" y="220"/>
                  <a:pt x="81" y="222"/>
                  <a:pt x="82" y="223"/>
                </a:cubicBezTo>
                <a:cubicBezTo>
                  <a:pt x="82" y="223"/>
                  <a:pt x="82" y="223"/>
                  <a:pt x="82" y="223"/>
                </a:cubicBezTo>
                <a:cubicBezTo>
                  <a:pt x="81" y="226"/>
                  <a:pt x="79" y="228"/>
                  <a:pt x="76" y="228"/>
                </a:cubicBezTo>
                <a:cubicBezTo>
                  <a:pt x="76" y="230"/>
                  <a:pt x="76" y="230"/>
                  <a:pt x="76" y="230"/>
                </a:cubicBezTo>
                <a:cubicBezTo>
                  <a:pt x="76" y="228"/>
                  <a:pt x="76" y="228"/>
                  <a:pt x="76" y="228"/>
                </a:cubicBezTo>
                <a:cubicBezTo>
                  <a:pt x="72" y="228"/>
                  <a:pt x="70" y="226"/>
                  <a:pt x="70" y="223"/>
                </a:cubicBezTo>
                <a:cubicBezTo>
                  <a:pt x="63" y="170"/>
                  <a:pt x="63" y="170"/>
                  <a:pt x="63" y="170"/>
                </a:cubicBezTo>
                <a:cubicBezTo>
                  <a:pt x="63" y="169"/>
                  <a:pt x="62" y="168"/>
                  <a:pt x="61" y="168"/>
                </a:cubicBezTo>
                <a:cubicBezTo>
                  <a:pt x="55" y="168"/>
                  <a:pt x="55" y="168"/>
                  <a:pt x="55" y="168"/>
                </a:cubicBezTo>
                <a:cubicBezTo>
                  <a:pt x="54" y="168"/>
                  <a:pt x="53" y="169"/>
                  <a:pt x="53" y="170"/>
                </a:cubicBezTo>
                <a:cubicBezTo>
                  <a:pt x="46" y="223"/>
                  <a:pt x="46" y="223"/>
                  <a:pt x="46" y="223"/>
                </a:cubicBezTo>
                <a:cubicBezTo>
                  <a:pt x="46" y="226"/>
                  <a:pt x="44" y="228"/>
                  <a:pt x="40" y="228"/>
                </a:cubicBezTo>
                <a:cubicBezTo>
                  <a:pt x="37" y="228"/>
                  <a:pt x="35" y="226"/>
                  <a:pt x="34" y="223"/>
                </a:cubicBezTo>
                <a:cubicBezTo>
                  <a:pt x="34" y="223"/>
                  <a:pt x="34" y="223"/>
                  <a:pt x="34" y="223"/>
                </a:cubicBezTo>
                <a:cubicBezTo>
                  <a:pt x="35" y="223"/>
                  <a:pt x="35" y="222"/>
                  <a:pt x="35" y="221"/>
                </a:cubicBezTo>
                <a:cubicBezTo>
                  <a:pt x="35" y="220"/>
                  <a:pt x="35" y="218"/>
                  <a:pt x="35" y="215"/>
                </a:cubicBezTo>
                <a:cubicBezTo>
                  <a:pt x="35" y="210"/>
                  <a:pt x="35" y="203"/>
                  <a:pt x="35" y="197"/>
                </a:cubicBezTo>
                <a:cubicBezTo>
                  <a:pt x="36" y="184"/>
                  <a:pt x="36" y="170"/>
                  <a:pt x="36" y="170"/>
                </a:cubicBezTo>
                <a:cubicBezTo>
                  <a:pt x="36" y="170"/>
                  <a:pt x="36" y="169"/>
                  <a:pt x="35" y="168"/>
                </a:cubicBezTo>
                <a:cubicBezTo>
                  <a:pt x="35" y="168"/>
                  <a:pt x="34" y="168"/>
                  <a:pt x="34" y="168"/>
                </a:cubicBezTo>
                <a:cubicBezTo>
                  <a:pt x="23" y="168"/>
                  <a:pt x="23" y="168"/>
                  <a:pt x="23" y="168"/>
                </a:cubicBezTo>
                <a:cubicBezTo>
                  <a:pt x="36" y="90"/>
                  <a:pt x="36" y="90"/>
                  <a:pt x="36" y="90"/>
                </a:cubicBezTo>
                <a:cubicBezTo>
                  <a:pt x="37" y="89"/>
                  <a:pt x="36" y="88"/>
                  <a:pt x="35" y="87"/>
                </a:cubicBezTo>
                <a:cubicBezTo>
                  <a:pt x="34" y="87"/>
                  <a:pt x="32" y="88"/>
                  <a:pt x="32" y="89"/>
                </a:cubicBezTo>
                <a:cubicBezTo>
                  <a:pt x="13" y="134"/>
                  <a:pt x="13" y="134"/>
                  <a:pt x="13" y="134"/>
                </a:cubicBezTo>
                <a:cubicBezTo>
                  <a:pt x="12" y="136"/>
                  <a:pt x="10" y="136"/>
                  <a:pt x="8" y="136"/>
                </a:cubicBezTo>
                <a:cubicBezTo>
                  <a:pt x="6" y="135"/>
                  <a:pt x="5" y="133"/>
                  <a:pt x="5" y="131"/>
                </a:cubicBezTo>
                <a:cubicBezTo>
                  <a:pt x="5" y="131"/>
                  <a:pt x="5" y="131"/>
                  <a:pt x="5" y="131"/>
                </a:cubicBezTo>
                <a:cubicBezTo>
                  <a:pt x="5" y="131"/>
                  <a:pt x="6" y="130"/>
                  <a:pt x="6" y="129"/>
                </a:cubicBezTo>
                <a:cubicBezTo>
                  <a:pt x="6" y="128"/>
                  <a:pt x="7" y="126"/>
                  <a:pt x="8" y="123"/>
                </a:cubicBezTo>
                <a:cubicBezTo>
                  <a:pt x="13" y="108"/>
                  <a:pt x="25" y="71"/>
                  <a:pt x="28" y="65"/>
                </a:cubicBezTo>
                <a:cubicBezTo>
                  <a:pt x="30" y="59"/>
                  <a:pt x="36" y="54"/>
                  <a:pt x="58" y="54"/>
                </a:cubicBezTo>
                <a:cubicBezTo>
                  <a:pt x="80" y="54"/>
                  <a:pt x="86" y="59"/>
                  <a:pt x="88" y="65"/>
                </a:cubicBezTo>
                <a:cubicBezTo>
                  <a:pt x="91" y="71"/>
                  <a:pt x="103" y="108"/>
                  <a:pt x="108" y="123"/>
                </a:cubicBezTo>
                <a:cubicBezTo>
                  <a:pt x="109" y="126"/>
                  <a:pt x="110" y="128"/>
                  <a:pt x="110" y="129"/>
                </a:cubicBezTo>
                <a:cubicBezTo>
                  <a:pt x="111" y="130"/>
                  <a:pt x="111" y="131"/>
                  <a:pt x="111" y="131"/>
                </a:cubicBezTo>
                <a:cubicBezTo>
                  <a:pt x="111" y="131"/>
                  <a:pt x="111" y="131"/>
                  <a:pt x="111" y="131"/>
                </a:cubicBezTo>
                <a:cubicBezTo>
                  <a:pt x="111" y="133"/>
                  <a:pt x="110" y="135"/>
                  <a:pt x="108" y="136"/>
                </a:cubicBezTo>
                <a:close/>
              </a:path>
            </a:pathLst>
          </a:custGeom>
          <a:solidFill>
            <a:schemeClr val="accent4"/>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27" name="Freeform 6"/>
          <p:cNvSpPr>
            <a:spLocks noChangeAspect="1" noEditPoints="1"/>
          </p:cNvSpPr>
          <p:nvPr>
            <p:custDataLst>
              <p:tags r:id="rId24"/>
            </p:custDataLst>
          </p:nvPr>
        </p:nvSpPr>
        <p:spPr bwMode="auto">
          <a:xfrm>
            <a:off x="10808738" y="5345101"/>
            <a:ext cx="207524" cy="438018"/>
          </a:xfrm>
          <a:custGeom>
            <a:avLst/>
            <a:gdLst>
              <a:gd name="T0" fmla="*/ 80 w 116"/>
              <a:gd name="T1" fmla="*/ 22 h 233"/>
              <a:gd name="T2" fmla="*/ 36 w 116"/>
              <a:gd name="T3" fmla="*/ 22 h 233"/>
              <a:gd name="T4" fmla="*/ 58 w 116"/>
              <a:gd name="T5" fmla="*/ 5 h 233"/>
              <a:gd name="T6" fmla="*/ 58 w 116"/>
              <a:gd name="T7" fmla="*/ 40 h 233"/>
              <a:gd name="T8" fmla="*/ 58 w 116"/>
              <a:gd name="T9" fmla="*/ 5 h 233"/>
              <a:gd name="T10" fmla="*/ 115 w 116"/>
              <a:gd name="T11" fmla="*/ 130 h 233"/>
              <a:gd name="T12" fmla="*/ 93 w 116"/>
              <a:gd name="T13" fmla="*/ 63 h 233"/>
              <a:gd name="T14" fmla="*/ 23 w 116"/>
              <a:gd name="T15" fmla="*/ 63 h 233"/>
              <a:gd name="T16" fmla="*/ 1 w 116"/>
              <a:gd name="T17" fmla="*/ 130 h 233"/>
              <a:gd name="T18" fmla="*/ 6 w 116"/>
              <a:gd name="T19" fmla="*/ 140 h 233"/>
              <a:gd name="T20" fmla="*/ 17 w 116"/>
              <a:gd name="T21" fmla="*/ 136 h 233"/>
              <a:gd name="T22" fmla="*/ 18 w 116"/>
              <a:gd name="T23" fmla="*/ 170 h 233"/>
              <a:gd name="T24" fmla="*/ 21 w 116"/>
              <a:gd name="T25" fmla="*/ 172 h 233"/>
              <a:gd name="T26" fmla="*/ 30 w 116"/>
              <a:gd name="T27" fmla="*/ 223 h 233"/>
              <a:gd name="T28" fmla="*/ 40 w 116"/>
              <a:gd name="T29" fmla="*/ 233 h 233"/>
              <a:gd name="T30" fmla="*/ 57 w 116"/>
              <a:gd name="T31" fmla="*/ 172 h 233"/>
              <a:gd name="T32" fmla="*/ 65 w 116"/>
              <a:gd name="T33" fmla="*/ 224 h 233"/>
              <a:gd name="T34" fmla="*/ 76 w 116"/>
              <a:gd name="T35" fmla="*/ 233 h 233"/>
              <a:gd name="T36" fmla="*/ 86 w 116"/>
              <a:gd name="T37" fmla="*/ 223 h 233"/>
              <a:gd name="T38" fmla="*/ 95 w 116"/>
              <a:gd name="T39" fmla="*/ 172 h 233"/>
              <a:gd name="T40" fmla="*/ 98 w 116"/>
              <a:gd name="T41" fmla="*/ 169 h 233"/>
              <a:gd name="T42" fmla="*/ 99 w 116"/>
              <a:gd name="T43" fmla="*/ 136 h 233"/>
              <a:gd name="T44" fmla="*/ 107 w 116"/>
              <a:gd name="T45" fmla="*/ 141 h 233"/>
              <a:gd name="T46" fmla="*/ 115 w 116"/>
              <a:gd name="T47" fmla="*/ 130 h 233"/>
              <a:gd name="T48" fmla="*/ 107 w 116"/>
              <a:gd name="T49" fmla="*/ 136 h 233"/>
              <a:gd name="T50" fmla="*/ 103 w 116"/>
              <a:gd name="T51" fmla="*/ 134 h 233"/>
              <a:gd name="T52" fmla="*/ 81 w 116"/>
              <a:gd name="T53" fmla="*/ 87 h 233"/>
              <a:gd name="T54" fmla="*/ 93 w 116"/>
              <a:gd name="T55" fmla="*/ 168 h 233"/>
              <a:gd name="T56" fmla="*/ 81 w 116"/>
              <a:gd name="T57" fmla="*/ 168 h 233"/>
              <a:gd name="T58" fmla="*/ 81 w 116"/>
              <a:gd name="T59" fmla="*/ 197 h 233"/>
              <a:gd name="T60" fmla="*/ 82 w 116"/>
              <a:gd name="T61" fmla="*/ 223 h 233"/>
              <a:gd name="T62" fmla="*/ 76 w 116"/>
              <a:gd name="T63" fmla="*/ 228 h 233"/>
              <a:gd name="T64" fmla="*/ 76 w 116"/>
              <a:gd name="T65" fmla="*/ 228 h 233"/>
              <a:gd name="T66" fmla="*/ 63 w 116"/>
              <a:gd name="T67" fmla="*/ 170 h 233"/>
              <a:gd name="T68" fmla="*/ 55 w 116"/>
              <a:gd name="T69" fmla="*/ 168 h 233"/>
              <a:gd name="T70" fmla="*/ 46 w 116"/>
              <a:gd name="T71" fmla="*/ 223 h 233"/>
              <a:gd name="T72" fmla="*/ 34 w 116"/>
              <a:gd name="T73" fmla="*/ 223 h 233"/>
              <a:gd name="T74" fmla="*/ 35 w 116"/>
              <a:gd name="T75" fmla="*/ 221 h 233"/>
              <a:gd name="T76" fmla="*/ 35 w 116"/>
              <a:gd name="T77" fmla="*/ 197 h 233"/>
              <a:gd name="T78" fmla="*/ 35 w 116"/>
              <a:gd name="T79" fmla="*/ 168 h 233"/>
              <a:gd name="T80" fmla="*/ 23 w 116"/>
              <a:gd name="T81" fmla="*/ 168 h 233"/>
              <a:gd name="T82" fmla="*/ 35 w 116"/>
              <a:gd name="T83" fmla="*/ 87 h 233"/>
              <a:gd name="T84" fmla="*/ 13 w 116"/>
              <a:gd name="T85" fmla="*/ 134 h 233"/>
              <a:gd name="T86" fmla="*/ 5 w 116"/>
              <a:gd name="T87" fmla="*/ 131 h 233"/>
              <a:gd name="T88" fmla="*/ 6 w 116"/>
              <a:gd name="T89" fmla="*/ 129 h 233"/>
              <a:gd name="T90" fmla="*/ 28 w 116"/>
              <a:gd name="T91" fmla="*/ 65 h 233"/>
              <a:gd name="T92" fmla="*/ 88 w 116"/>
              <a:gd name="T93" fmla="*/ 65 h 233"/>
              <a:gd name="T94" fmla="*/ 110 w 116"/>
              <a:gd name="T95" fmla="*/ 129 h 233"/>
              <a:gd name="T96" fmla="*/ 111 w 116"/>
              <a:gd name="T97" fmla="*/ 1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233">
                <a:moveTo>
                  <a:pt x="58" y="44"/>
                </a:moveTo>
                <a:cubicBezTo>
                  <a:pt x="70" y="44"/>
                  <a:pt x="80" y="34"/>
                  <a:pt x="80" y="22"/>
                </a:cubicBezTo>
                <a:cubicBezTo>
                  <a:pt x="80" y="10"/>
                  <a:pt x="70" y="0"/>
                  <a:pt x="58" y="0"/>
                </a:cubicBezTo>
                <a:cubicBezTo>
                  <a:pt x="46" y="0"/>
                  <a:pt x="36" y="10"/>
                  <a:pt x="36" y="22"/>
                </a:cubicBezTo>
                <a:cubicBezTo>
                  <a:pt x="36" y="34"/>
                  <a:pt x="46" y="44"/>
                  <a:pt x="58" y="44"/>
                </a:cubicBezTo>
                <a:close/>
                <a:moveTo>
                  <a:pt x="58" y="5"/>
                </a:moveTo>
                <a:cubicBezTo>
                  <a:pt x="68" y="5"/>
                  <a:pt x="75" y="13"/>
                  <a:pt x="75" y="22"/>
                </a:cubicBezTo>
                <a:cubicBezTo>
                  <a:pt x="75" y="32"/>
                  <a:pt x="68" y="40"/>
                  <a:pt x="58" y="40"/>
                </a:cubicBezTo>
                <a:cubicBezTo>
                  <a:pt x="48" y="40"/>
                  <a:pt x="41" y="32"/>
                  <a:pt x="41" y="22"/>
                </a:cubicBezTo>
                <a:cubicBezTo>
                  <a:pt x="41" y="13"/>
                  <a:pt x="48" y="5"/>
                  <a:pt x="58" y="5"/>
                </a:cubicBezTo>
                <a:close/>
                <a:moveTo>
                  <a:pt x="115" y="130"/>
                </a:moveTo>
                <a:cubicBezTo>
                  <a:pt x="115" y="130"/>
                  <a:pt x="115" y="130"/>
                  <a:pt x="115" y="130"/>
                </a:cubicBezTo>
                <a:cubicBezTo>
                  <a:pt x="115" y="129"/>
                  <a:pt x="114" y="126"/>
                  <a:pt x="113" y="122"/>
                </a:cubicBezTo>
                <a:cubicBezTo>
                  <a:pt x="107" y="105"/>
                  <a:pt x="96" y="69"/>
                  <a:pt x="93" y="63"/>
                </a:cubicBezTo>
                <a:cubicBezTo>
                  <a:pt x="88" y="53"/>
                  <a:pt x="77" y="49"/>
                  <a:pt x="58" y="49"/>
                </a:cubicBezTo>
                <a:cubicBezTo>
                  <a:pt x="39" y="49"/>
                  <a:pt x="28" y="53"/>
                  <a:pt x="23" y="63"/>
                </a:cubicBezTo>
                <a:cubicBezTo>
                  <a:pt x="20" y="69"/>
                  <a:pt x="9" y="105"/>
                  <a:pt x="3" y="122"/>
                </a:cubicBezTo>
                <a:cubicBezTo>
                  <a:pt x="2" y="126"/>
                  <a:pt x="1" y="129"/>
                  <a:pt x="1" y="130"/>
                </a:cubicBezTo>
                <a:cubicBezTo>
                  <a:pt x="1" y="130"/>
                  <a:pt x="1" y="130"/>
                  <a:pt x="1" y="130"/>
                </a:cubicBezTo>
                <a:cubicBezTo>
                  <a:pt x="0" y="134"/>
                  <a:pt x="2" y="139"/>
                  <a:pt x="6" y="140"/>
                </a:cubicBezTo>
                <a:cubicBezTo>
                  <a:pt x="7" y="141"/>
                  <a:pt x="8" y="141"/>
                  <a:pt x="10" y="141"/>
                </a:cubicBezTo>
                <a:cubicBezTo>
                  <a:pt x="13" y="141"/>
                  <a:pt x="16" y="139"/>
                  <a:pt x="17" y="136"/>
                </a:cubicBezTo>
                <a:cubicBezTo>
                  <a:pt x="29" y="109"/>
                  <a:pt x="29" y="109"/>
                  <a:pt x="29" y="109"/>
                </a:cubicBezTo>
                <a:cubicBezTo>
                  <a:pt x="18" y="170"/>
                  <a:pt x="18" y="170"/>
                  <a:pt x="18" y="170"/>
                </a:cubicBezTo>
                <a:cubicBezTo>
                  <a:pt x="18" y="170"/>
                  <a:pt x="18" y="171"/>
                  <a:pt x="19" y="172"/>
                </a:cubicBezTo>
                <a:cubicBezTo>
                  <a:pt x="19" y="172"/>
                  <a:pt x="20" y="172"/>
                  <a:pt x="21" y="172"/>
                </a:cubicBezTo>
                <a:cubicBezTo>
                  <a:pt x="31" y="172"/>
                  <a:pt x="31" y="172"/>
                  <a:pt x="31" y="172"/>
                </a:cubicBezTo>
                <a:cubicBezTo>
                  <a:pt x="31" y="188"/>
                  <a:pt x="30" y="221"/>
                  <a:pt x="30" y="223"/>
                </a:cubicBezTo>
                <a:cubicBezTo>
                  <a:pt x="30" y="223"/>
                  <a:pt x="30" y="223"/>
                  <a:pt x="30" y="224"/>
                </a:cubicBezTo>
                <a:cubicBezTo>
                  <a:pt x="30" y="229"/>
                  <a:pt x="35" y="233"/>
                  <a:pt x="40" y="233"/>
                </a:cubicBezTo>
                <a:cubicBezTo>
                  <a:pt x="46" y="233"/>
                  <a:pt x="51" y="229"/>
                  <a:pt x="51" y="224"/>
                </a:cubicBezTo>
                <a:cubicBezTo>
                  <a:pt x="57" y="172"/>
                  <a:pt x="57" y="172"/>
                  <a:pt x="57" y="172"/>
                </a:cubicBezTo>
                <a:cubicBezTo>
                  <a:pt x="59" y="172"/>
                  <a:pt x="59" y="172"/>
                  <a:pt x="59" y="172"/>
                </a:cubicBezTo>
                <a:cubicBezTo>
                  <a:pt x="65" y="224"/>
                  <a:pt x="65" y="224"/>
                  <a:pt x="65" y="224"/>
                </a:cubicBezTo>
                <a:cubicBezTo>
                  <a:pt x="65" y="229"/>
                  <a:pt x="70" y="233"/>
                  <a:pt x="76" y="233"/>
                </a:cubicBezTo>
                <a:cubicBezTo>
                  <a:pt x="76" y="233"/>
                  <a:pt x="76" y="233"/>
                  <a:pt x="76" y="233"/>
                </a:cubicBezTo>
                <a:cubicBezTo>
                  <a:pt x="81" y="233"/>
                  <a:pt x="86" y="229"/>
                  <a:pt x="86" y="224"/>
                </a:cubicBezTo>
                <a:cubicBezTo>
                  <a:pt x="86" y="223"/>
                  <a:pt x="86" y="223"/>
                  <a:pt x="86" y="223"/>
                </a:cubicBezTo>
                <a:cubicBezTo>
                  <a:pt x="86" y="221"/>
                  <a:pt x="85" y="188"/>
                  <a:pt x="85" y="172"/>
                </a:cubicBezTo>
                <a:cubicBezTo>
                  <a:pt x="95" y="172"/>
                  <a:pt x="95" y="172"/>
                  <a:pt x="95" y="172"/>
                </a:cubicBezTo>
                <a:cubicBezTo>
                  <a:pt x="97" y="172"/>
                  <a:pt x="98" y="171"/>
                  <a:pt x="98" y="170"/>
                </a:cubicBezTo>
                <a:cubicBezTo>
                  <a:pt x="98" y="170"/>
                  <a:pt x="98" y="170"/>
                  <a:pt x="98" y="169"/>
                </a:cubicBezTo>
                <a:cubicBezTo>
                  <a:pt x="87" y="109"/>
                  <a:pt x="87" y="109"/>
                  <a:pt x="87" y="109"/>
                </a:cubicBezTo>
                <a:cubicBezTo>
                  <a:pt x="99" y="136"/>
                  <a:pt x="99" y="136"/>
                  <a:pt x="99" y="136"/>
                </a:cubicBezTo>
                <a:cubicBezTo>
                  <a:pt x="100" y="139"/>
                  <a:pt x="103" y="141"/>
                  <a:pt x="107" y="141"/>
                </a:cubicBezTo>
                <a:cubicBezTo>
                  <a:pt x="107" y="141"/>
                  <a:pt x="107" y="141"/>
                  <a:pt x="107" y="141"/>
                </a:cubicBezTo>
                <a:cubicBezTo>
                  <a:pt x="108" y="141"/>
                  <a:pt x="109" y="141"/>
                  <a:pt x="110" y="140"/>
                </a:cubicBezTo>
                <a:cubicBezTo>
                  <a:pt x="114" y="139"/>
                  <a:pt x="116" y="134"/>
                  <a:pt x="115" y="130"/>
                </a:cubicBezTo>
                <a:close/>
                <a:moveTo>
                  <a:pt x="108" y="136"/>
                </a:moveTo>
                <a:cubicBezTo>
                  <a:pt x="108" y="136"/>
                  <a:pt x="107" y="136"/>
                  <a:pt x="107" y="136"/>
                </a:cubicBezTo>
                <a:cubicBezTo>
                  <a:pt x="107" y="136"/>
                  <a:pt x="107" y="136"/>
                  <a:pt x="107" y="136"/>
                </a:cubicBezTo>
                <a:cubicBezTo>
                  <a:pt x="105" y="136"/>
                  <a:pt x="104" y="135"/>
                  <a:pt x="103" y="134"/>
                </a:cubicBezTo>
                <a:cubicBezTo>
                  <a:pt x="84" y="89"/>
                  <a:pt x="84" y="89"/>
                  <a:pt x="84" y="89"/>
                </a:cubicBezTo>
                <a:cubicBezTo>
                  <a:pt x="84" y="88"/>
                  <a:pt x="82" y="87"/>
                  <a:pt x="81" y="87"/>
                </a:cubicBezTo>
                <a:cubicBezTo>
                  <a:pt x="80" y="88"/>
                  <a:pt x="79" y="89"/>
                  <a:pt x="80" y="90"/>
                </a:cubicBezTo>
                <a:cubicBezTo>
                  <a:pt x="93" y="168"/>
                  <a:pt x="93" y="168"/>
                  <a:pt x="93" y="168"/>
                </a:cubicBezTo>
                <a:cubicBezTo>
                  <a:pt x="82" y="168"/>
                  <a:pt x="82" y="168"/>
                  <a:pt x="82" y="168"/>
                </a:cubicBezTo>
                <a:cubicBezTo>
                  <a:pt x="82" y="168"/>
                  <a:pt x="81" y="168"/>
                  <a:pt x="81" y="168"/>
                </a:cubicBezTo>
                <a:cubicBezTo>
                  <a:pt x="80" y="169"/>
                  <a:pt x="80" y="170"/>
                  <a:pt x="80" y="170"/>
                </a:cubicBezTo>
                <a:cubicBezTo>
                  <a:pt x="80" y="170"/>
                  <a:pt x="80" y="183"/>
                  <a:pt x="81" y="197"/>
                </a:cubicBezTo>
                <a:cubicBezTo>
                  <a:pt x="81" y="203"/>
                  <a:pt x="81" y="210"/>
                  <a:pt x="81" y="215"/>
                </a:cubicBezTo>
                <a:cubicBezTo>
                  <a:pt x="81" y="220"/>
                  <a:pt x="81" y="222"/>
                  <a:pt x="82" y="223"/>
                </a:cubicBezTo>
                <a:cubicBezTo>
                  <a:pt x="82" y="223"/>
                  <a:pt x="82" y="223"/>
                  <a:pt x="82" y="223"/>
                </a:cubicBezTo>
                <a:cubicBezTo>
                  <a:pt x="81" y="226"/>
                  <a:pt x="79" y="228"/>
                  <a:pt x="76" y="228"/>
                </a:cubicBezTo>
                <a:cubicBezTo>
                  <a:pt x="76" y="230"/>
                  <a:pt x="76" y="230"/>
                  <a:pt x="76" y="230"/>
                </a:cubicBezTo>
                <a:cubicBezTo>
                  <a:pt x="76" y="228"/>
                  <a:pt x="76" y="228"/>
                  <a:pt x="76" y="228"/>
                </a:cubicBezTo>
                <a:cubicBezTo>
                  <a:pt x="72" y="228"/>
                  <a:pt x="70" y="226"/>
                  <a:pt x="70" y="223"/>
                </a:cubicBezTo>
                <a:cubicBezTo>
                  <a:pt x="63" y="170"/>
                  <a:pt x="63" y="170"/>
                  <a:pt x="63" y="170"/>
                </a:cubicBezTo>
                <a:cubicBezTo>
                  <a:pt x="63" y="169"/>
                  <a:pt x="62" y="168"/>
                  <a:pt x="61" y="168"/>
                </a:cubicBezTo>
                <a:cubicBezTo>
                  <a:pt x="55" y="168"/>
                  <a:pt x="55" y="168"/>
                  <a:pt x="55" y="168"/>
                </a:cubicBezTo>
                <a:cubicBezTo>
                  <a:pt x="54" y="168"/>
                  <a:pt x="53" y="169"/>
                  <a:pt x="53" y="170"/>
                </a:cubicBezTo>
                <a:cubicBezTo>
                  <a:pt x="46" y="223"/>
                  <a:pt x="46" y="223"/>
                  <a:pt x="46" y="223"/>
                </a:cubicBezTo>
                <a:cubicBezTo>
                  <a:pt x="46" y="226"/>
                  <a:pt x="44" y="228"/>
                  <a:pt x="40" y="228"/>
                </a:cubicBezTo>
                <a:cubicBezTo>
                  <a:pt x="37" y="228"/>
                  <a:pt x="35" y="226"/>
                  <a:pt x="34" y="223"/>
                </a:cubicBezTo>
                <a:cubicBezTo>
                  <a:pt x="34" y="223"/>
                  <a:pt x="34" y="223"/>
                  <a:pt x="34" y="223"/>
                </a:cubicBezTo>
                <a:cubicBezTo>
                  <a:pt x="35" y="223"/>
                  <a:pt x="35" y="222"/>
                  <a:pt x="35" y="221"/>
                </a:cubicBezTo>
                <a:cubicBezTo>
                  <a:pt x="35" y="220"/>
                  <a:pt x="35" y="218"/>
                  <a:pt x="35" y="215"/>
                </a:cubicBezTo>
                <a:cubicBezTo>
                  <a:pt x="35" y="210"/>
                  <a:pt x="35" y="203"/>
                  <a:pt x="35" y="197"/>
                </a:cubicBezTo>
                <a:cubicBezTo>
                  <a:pt x="36" y="184"/>
                  <a:pt x="36" y="170"/>
                  <a:pt x="36" y="170"/>
                </a:cubicBezTo>
                <a:cubicBezTo>
                  <a:pt x="36" y="170"/>
                  <a:pt x="36" y="169"/>
                  <a:pt x="35" y="168"/>
                </a:cubicBezTo>
                <a:cubicBezTo>
                  <a:pt x="35" y="168"/>
                  <a:pt x="34" y="168"/>
                  <a:pt x="34" y="168"/>
                </a:cubicBezTo>
                <a:cubicBezTo>
                  <a:pt x="23" y="168"/>
                  <a:pt x="23" y="168"/>
                  <a:pt x="23" y="168"/>
                </a:cubicBezTo>
                <a:cubicBezTo>
                  <a:pt x="36" y="90"/>
                  <a:pt x="36" y="90"/>
                  <a:pt x="36" y="90"/>
                </a:cubicBezTo>
                <a:cubicBezTo>
                  <a:pt x="37" y="89"/>
                  <a:pt x="36" y="88"/>
                  <a:pt x="35" y="87"/>
                </a:cubicBezTo>
                <a:cubicBezTo>
                  <a:pt x="34" y="87"/>
                  <a:pt x="32" y="88"/>
                  <a:pt x="32" y="89"/>
                </a:cubicBezTo>
                <a:cubicBezTo>
                  <a:pt x="13" y="134"/>
                  <a:pt x="13" y="134"/>
                  <a:pt x="13" y="134"/>
                </a:cubicBezTo>
                <a:cubicBezTo>
                  <a:pt x="12" y="136"/>
                  <a:pt x="10" y="136"/>
                  <a:pt x="8" y="136"/>
                </a:cubicBezTo>
                <a:cubicBezTo>
                  <a:pt x="6" y="135"/>
                  <a:pt x="5" y="133"/>
                  <a:pt x="5" y="131"/>
                </a:cubicBezTo>
                <a:cubicBezTo>
                  <a:pt x="5" y="131"/>
                  <a:pt x="5" y="131"/>
                  <a:pt x="5" y="131"/>
                </a:cubicBezTo>
                <a:cubicBezTo>
                  <a:pt x="5" y="131"/>
                  <a:pt x="6" y="130"/>
                  <a:pt x="6" y="129"/>
                </a:cubicBezTo>
                <a:cubicBezTo>
                  <a:pt x="6" y="128"/>
                  <a:pt x="7" y="126"/>
                  <a:pt x="8" y="123"/>
                </a:cubicBezTo>
                <a:cubicBezTo>
                  <a:pt x="13" y="108"/>
                  <a:pt x="25" y="71"/>
                  <a:pt x="28" y="65"/>
                </a:cubicBezTo>
                <a:cubicBezTo>
                  <a:pt x="30" y="59"/>
                  <a:pt x="36" y="54"/>
                  <a:pt x="58" y="54"/>
                </a:cubicBezTo>
                <a:cubicBezTo>
                  <a:pt x="80" y="54"/>
                  <a:pt x="86" y="59"/>
                  <a:pt x="88" y="65"/>
                </a:cubicBezTo>
                <a:cubicBezTo>
                  <a:pt x="91" y="71"/>
                  <a:pt x="103" y="108"/>
                  <a:pt x="108" y="123"/>
                </a:cubicBezTo>
                <a:cubicBezTo>
                  <a:pt x="109" y="126"/>
                  <a:pt x="110" y="128"/>
                  <a:pt x="110" y="129"/>
                </a:cubicBezTo>
                <a:cubicBezTo>
                  <a:pt x="111" y="130"/>
                  <a:pt x="111" y="131"/>
                  <a:pt x="111" y="131"/>
                </a:cubicBezTo>
                <a:cubicBezTo>
                  <a:pt x="111" y="131"/>
                  <a:pt x="111" y="131"/>
                  <a:pt x="111" y="131"/>
                </a:cubicBezTo>
                <a:cubicBezTo>
                  <a:pt x="111" y="133"/>
                  <a:pt x="110" y="135"/>
                  <a:pt x="108" y="136"/>
                </a:cubicBezTo>
                <a:close/>
              </a:path>
            </a:pathLst>
          </a:custGeom>
          <a:solidFill>
            <a:schemeClr val="accent4">
              <a:lumMod val="40000"/>
              <a:lumOff val="60000"/>
            </a:schemeClr>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pic>
        <p:nvPicPr>
          <p:cNvPr id="29" name="图片 28" descr="E:\PPT 模板\制作PPT\新领取\绿色环保\保护地球\P-10243781-10229831.jpgP-10243781-10229831"/>
          <p:cNvPicPr>
            <a:picLocks noChangeAspect="1"/>
          </p:cNvPicPr>
          <p:nvPr>
            <p:custDataLst>
              <p:tags r:id="rId25"/>
            </p:custDataLst>
          </p:nvPr>
        </p:nvPicPr>
        <p:blipFill>
          <a:blip r:embed="rId39" cstate="screen">
            <a:extLst>
              <a:ext uri="{28A0092B-C50C-407E-A947-70E740481C1C}">
                <a14:useLocalDpi xmlns:a14="http://schemas.microsoft.com/office/drawing/2010/main"/>
              </a:ext>
            </a:extLst>
          </a:blip>
          <a:srcRect/>
          <a:stretch>
            <a:fillRect/>
          </a:stretch>
        </p:blipFill>
        <p:spPr>
          <a:xfrm>
            <a:off x="4279900" y="1209675"/>
            <a:ext cx="3297555" cy="1682115"/>
          </a:xfrm>
          <a:prstGeom prst="rect">
            <a:avLst/>
          </a:prstGeom>
          <a:ln>
            <a:solidFill>
              <a:schemeClr val="lt1">
                <a:lumMod val="75000"/>
              </a:schemeClr>
            </a:solidFill>
          </a:ln>
        </p:spPr>
      </p:pic>
      <p:sp>
        <p:nvSpPr>
          <p:cNvPr id="34" name="矩形 33"/>
          <p:cNvSpPr/>
          <p:nvPr>
            <p:custDataLst>
              <p:tags r:id="rId26"/>
            </p:custDataLst>
          </p:nvPr>
        </p:nvSpPr>
        <p:spPr>
          <a:xfrm>
            <a:off x="7977111" y="1377322"/>
            <a:ext cx="3310320" cy="14789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5" name="矩形 34"/>
          <p:cNvSpPr/>
          <p:nvPr>
            <p:custDataLst>
              <p:tags r:id="rId27"/>
            </p:custDataLst>
          </p:nvPr>
        </p:nvSpPr>
        <p:spPr>
          <a:xfrm>
            <a:off x="7977111" y="1566715"/>
            <a:ext cx="3310320" cy="147893"/>
          </a:xfrm>
          <a:prstGeom prst="rect">
            <a:avLst/>
          </a:prstGeom>
          <a:solidFill>
            <a:schemeClr val="accent2">
              <a:alpha val="6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6" name="矩形 35"/>
          <p:cNvSpPr/>
          <p:nvPr>
            <p:custDataLst>
              <p:tags r:id="rId28"/>
            </p:custDataLst>
          </p:nvPr>
        </p:nvSpPr>
        <p:spPr>
          <a:xfrm>
            <a:off x="7977111" y="1756108"/>
            <a:ext cx="3310320" cy="147893"/>
          </a:xfrm>
          <a:prstGeom prst="rect">
            <a:avLst/>
          </a:prstGeom>
          <a:solidFill>
            <a:schemeClr val="accent2">
              <a:alpha val="2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7" name="矩形 36"/>
          <p:cNvSpPr/>
          <p:nvPr>
            <p:custDataLst>
              <p:tags r:id="rId29"/>
            </p:custDataLst>
          </p:nvPr>
        </p:nvSpPr>
        <p:spPr>
          <a:xfrm>
            <a:off x="4276244" y="5629341"/>
            <a:ext cx="3310320" cy="147893"/>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8" name="矩形 37"/>
          <p:cNvSpPr/>
          <p:nvPr>
            <p:custDataLst>
              <p:tags r:id="rId30"/>
            </p:custDataLst>
          </p:nvPr>
        </p:nvSpPr>
        <p:spPr>
          <a:xfrm>
            <a:off x="4276244" y="5818734"/>
            <a:ext cx="3310320" cy="147893"/>
          </a:xfrm>
          <a:prstGeom prst="rect">
            <a:avLst/>
          </a:prstGeom>
          <a:solidFill>
            <a:schemeClr val="accent4">
              <a:alpha val="6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9" name="矩形 38"/>
          <p:cNvSpPr/>
          <p:nvPr>
            <p:custDataLst>
              <p:tags r:id="rId31"/>
            </p:custDataLst>
          </p:nvPr>
        </p:nvSpPr>
        <p:spPr>
          <a:xfrm>
            <a:off x="4276244" y="6008127"/>
            <a:ext cx="3310320" cy="147893"/>
          </a:xfrm>
          <a:prstGeom prst="rect">
            <a:avLst/>
          </a:prstGeom>
          <a:solidFill>
            <a:schemeClr val="accent4">
              <a:alpha val="2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aphicFrame>
        <p:nvGraphicFramePr>
          <p:cNvPr id="42" name="图表 41"/>
          <p:cNvGraphicFramePr/>
          <p:nvPr/>
        </p:nvGraphicFramePr>
        <p:xfrm>
          <a:off x="500933" y="4226407"/>
          <a:ext cx="3102648" cy="1904255"/>
        </p:xfrm>
        <a:graphic>
          <a:graphicData uri="http://schemas.openxmlformats.org/drawingml/2006/chart">
            <c:chart xmlns:c="http://schemas.openxmlformats.org/drawingml/2006/chart" xmlns:r="http://schemas.openxmlformats.org/officeDocument/2006/relationships" r:id="rId40"/>
          </a:graphicData>
        </a:graphic>
      </p:graphicFrame>
      <p:sp>
        <p:nvSpPr>
          <p:cNvPr id="43" name="文本框 42"/>
          <p:cNvSpPr txBox="1"/>
          <p:nvPr>
            <p:custDataLst>
              <p:tags r:id="rId32"/>
            </p:custDataLst>
          </p:nvPr>
        </p:nvSpPr>
        <p:spPr>
          <a:xfrm>
            <a:off x="729202" y="1486138"/>
            <a:ext cx="2122029" cy="441596"/>
          </a:xfrm>
          <a:prstGeom prst="rect">
            <a:avLst/>
          </a:prstGeom>
          <a:noFill/>
        </p:spPr>
        <p:txBody>
          <a:bodyPr wrap="square">
            <a:spAutoFit/>
          </a:bodyPr>
          <a:lstStyle/>
          <a:p>
            <a:pPr algn="just">
              <a:lnSpc>
                <a:spcPct val="120000"/>
              </a:lnSpc>
            </a:pPr>
            <a:r>
              <a:rPr lang="zh-CN" altLang="en-US" sz="2000" b="1" dirty="0">
                <a:solidFill>
                  <a:schemeClr val="accent2">
                    <a:lumMod val="75000"/>
                  </a:schemeClr>
                </a:solidFill>
                <a:cs typeface="+mn-ea"/>
                <a:sym typeface="+mn-lt"/>
              </a:rPr>
              <a:t>单击输入标题</a:t>
            </a:r>
          </a:p>
        </p:txBody>
      </p:sp>
      <p:cxnSp>
        <p:nvCxnSpPr>
          <p:cNvPr id="44" name="直接连接符 43"/>
          <p:cNvCxnSpPr/>
          <p:nvPr>
            <p:custDataLst>
              <p:tags r:id="rId33"/>
            </p:custDataLst>
          </p:nvPr>
        </p:nvCxnSpPr>
        <p:spPr>
          <a:xfrm>
            <a:off x="809225" y="1954305"/>
            <a:ext cx="130203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custDataLst>
              <p:tags r:id="rId34"/>
            </p:custDataLst>
          </p:nvPr>
        </p:nvSpPr>
        <p:spPr>
          <a:xfrm>
            <a:off x="729202" y="1273943"/>
            <a:ext cx="2122029" cy="300082"/>
          </a:xfrm>
          <a:prstGeom prst="rect">
            <a:avLst/>
          </a:prstGeom>
          <a:noFill/>
        </p:spPr>
        <p:txBody>
          <a:bodyPr wrap="square">
            <a:spAutoFit/>
          </a:bodyPr>
          <a:lstStyle/>
          <a:p>
            <a:pPr algn="just">
              <a:lnSpc>
                <a:spcPct val="120000"/>
              </a:lnSpc>
            </a:pPr>
            <a:r>
              <a:rPr lang="en-US" altLang="zh-CN" sz="1200" b="1" dirty="0">
                <a:solidFill>
                  <a:schemeClr val="lt1">
                    <a:lumMod val="25000"/>
                  </a:schemeClr>
                </a:solidFill>
                <a:cs typeface="+mn-ea"/>
                <a:sym typeface="+mn-lt"/>
              </a:rPr>
              <a:t>ENTER THE TITLE</a:t>
            </a:r>
          </a:p>
        </p:txBody>
      </p:sp>
      <p:sp>
        <p:nvSpPr>
          <p:cNvPr id="46" name="文本框 45"/>
          <p:cNvSpPr txBox="1"/>
          <p:nvPr>
            <p:custDataLst>
              <p:tags r:id="rId35"/>
            </p:custDataLst>
          </p:nvPr>
        </p:nvSpPr>
        <p:spPr>
          <a:xfrm>
            <a:off x="729202" y="2196328"/>
            <a:ext cx="2714798" cy="830292"/>
          </a:xfrm>
          <a:prstGeom prst="rect">
            <a:avLst/>
          </a:prstGeom>
          <a:noFill/>
        </p:spPr>
        <p:txBody>
          <a:bodyPr wrap="square">
            <a:spAutoFit/>
          </a:bodyPr>
          <a:lstStyle/>
          <a:p>
            <a:pPr algn="just">
              <a:lnSpc>
                <a:spcPct val="15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点此输入内容或者复制您的内容在这里，通过复制您的文本后，在此框中选择粘贴，并选择只保留文字</a:t>
            </a:r>
          </a:p>
        </p:txBody>
      </p:sp>
      <p:sp>
        <p:nvSpPr>
          <p:cNvPr id="47" name="文本框 46"/>
          <p:cNvSpPr txBox="1"/>
          <p:nvPr>
            <p:custDataLst>
              <p:tags r:id="rId36"/>
            </p:custDataLst>
          </p:nvPr>
        </p:nvSpPr>
        <p:spPr>
          <a:xfrm>
            <a:off x="729202" y="3163414"/>
            <a:ext cx="2714798" cy="830292"/>
          </a:xfrm>
          <a:prstGeom prst="rect">
            <a:avLst/>
          </a:prstGeom>
          <a:noFill/>
        </p:spPr>
        <p:txBody>
          <a:bodyPr wrap="square">
            <a:spAutoFit/>
          </a:bodyPr>
          <a:lstStyle/>
          <a:p>
            <a:pPr algn="just">
              <a:lnSpc>
                <a:spcPct val="15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点此输入内容或者复制您的内容在这里，通过复制您的文本后，在此框中选择粘贴，并选择只保留文字</a:t>
            </a:r>
          </a:p>
        </p:txBody>
      </p:sp>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03</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par>
                                <p:cTn id="53" presetID="22" presetClass="entr" presetSubtype="4"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00"/>
                                        <p:tgtEl>
                                          <p:spTgt spid="2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down)">
                                      <p:cBhvr>
                                        <p:cTn id="70" dur="500"/>
                                        <p:tgtEl>
                                          <p:spTgt spid="24"/>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par>
                                <p:cTn id="80" presetID="22" presetClass="entr" presetSubtype="4"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down)">
                                      <p:cBhvr>
                                        <p:cTn id="82" dur="500"/>
                                        <p:tgtEl>
                                          <p:spTgt spid="29"/>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down)">
                                      <p:cBhvr>
                                        <p:cTn id="88" dur="500"/>
                                        <p:tgtEl>
                                          <p:spTgt spid="35"/>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down)">
                                      <p:cBhvr>
                                        <p:cTn id="91" dur="500"/>
                                        <p:tgtEl>
                                          <p:spTgt spid="36"/>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wipe(down)">
                                      <p:cBhvr>
                                        <p:cTn id="94" dur="500"/>
                                        <p:tgtEl>
                                          <p:spTgt spid="37"/>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down)">
                                      <p:cBhvr>
                                        <p:cTn id="97" dur="500"/>
                                        <p:tgtEl>
                                          <p:spTgt spid="38"/>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wipe(down)">
                                      <p:cBhvr>
                                        <p:cTn id="100" dur="500"/>
                                        <p:tgtEl>
                                          <p:spTgt spid="39"/>
                                        </p:tgtEl>
                                      </p:cBhvr>
                                    </p:animEffect>
                                  </p:childTnLst>
                                </p:cTn>
                              </p:par>
                              <p:par>
                                <p:cTn id="101" presetID="22" presetClass="entr" presetSubtype="4" fill="hold"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ipe(down)">
                                      <p:cBhvr>
                                        <p:cTn id="103" dur="500"/>
                                        <p:tgtEl>
                                          <p:spTgt spid="42"/>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wipe(down)">
                                      <p:cBhvr>
                                        <p:cTn id="106" dur="500"/>
                                        <p:tgtEl>
                                          <p:spTgt spid="43"/>
                                        </p:tgtEl>
                                      </p:cBhvr>
                                    </p:animEffect>
                                  </p:childTnLst>
                                </p:cTn>
                              </p:par>
                              <p:par>
                                <p:cTn id="107" presetID="22" presetClass="entr" presetSubtype="4" fill="hold"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wipe(down)">
                                      <p:cBhvr>
                                        <p:cTn id="109" dur="500"/>
                                        <p:tgtEl>
                                          <p:spTgt spid="44"/>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wipe(down)">
                                      <p:cBhvr>
                                        <p:cTn id="112" dur="500"/>
                                        <p:tgtEl>
                                          <p:spTgt spid="45"/>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wipe(down)">
                                      <p:cBhvr>
                                        <p:cTn id="115" dur="500"/>
                                        <p:tgtEl>
                                          <p:spTgt spid="46"/>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wipe(down)">
                                      <p:cBhvr>
                                        <p:cTn id="118" dur="500"/>
                                        <p:tgtEl>
                                          <p:spTgt spid="47"/>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138"/>
                                        </p:tgtEl>
                                        <p:attrNameLst>
                                          <p:attrName>style.visibility</p:attrName>
                                        </p:attrNameLst>
                                      </p:cBhvr>
                                      <p:to>
                                        <p:strVal val="visible"/>
                                      </p:to>
                                    </p:set>
                                    <p:animEffect transition="in" filter="wipe(down)">
                                      <p:cBhvr>
                                        <p:cTn id="121"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p:bldP spid="12" grpId="1"/>
      <p:bldP spid="13" grpId="0"/>
      <p:bldP spid="13" grpId="1"/>
      <p:bldP spid="16" grpId="0" animBg="1"/>
      <p:bldP spid="16" grpId="1" animBg="1"/>
      <p:bldP spid="17" grpId="0"/>
      <p:bldP spid="17" grpId="1"/>
      <p:bldP spid="18" grpId="0"/>
      <p:bldP spid="18" grpId="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3" grpId="0"/>
      <p:bldP spid="43" grpId="1"/>
      <p:bldP spid="45" grpId="0"/>
      <p:bldP spid="45" grpId="1"/>
      <p:bldP spid="46" grpId="0"/>
      <p:bldP spid="46" grpId="1"/>
      <p:bldP spid="47" grpId="0"/>
      <p:bldP spid="47" grpId="1"/>
      <p:bldP spid="138" grpId="0"/>
      <p:bldP spid="13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03</a:t>
            </a:r>
            <a:r>
              <a:rPr lang="zh-CN" altLang="en-US" sz="2600" dirty="0">
                <a:solidFill>
                  <a:schemeClr val="accent1"/>
                </a:solidFill>
                <a:cs typeface="+mn-ea"/>
                <a:sym typeface="+mn-lt"/>
              </a:rPr>
              <a:t>添加标题内容</a:t>
            </a:r>
          </a:p>
        </p:txBody>
      </p:sp>
      <p:grpSp>
        <p:nvGrpSpPr>
          <p:cNvPr id="77" name="Group 47"/>
          <p:cNvGrpSpPr/>
          <p:nvPr/>
        </p:nvGrpSpPr>
        <p:grpSpPr>
          <a:xfrm>
            <a:off x="-1386777" y="1213143"/>
            <a:ext cx="5668291" cy="2909186"/>
            <a:chOff x="-891477" y="1213143"/>
            <a:chExt cx="5668291" cy="2909186"/>
          </a:xfrm>
        </p:grpSpPr>
        <p:sp>
          <p:nvSpPr>
            <p:cNvPr id="78" name="Freeform 6"/>
            <p:cNvSpPr/>
            <p:nvPr/>
          </p:nvSpPr>
          <p:spPr bwMode="auto">
            <a:xfrm rot="2700000">
              <a:off x="3212968" y="2630495"/>
              <a:ext cx="1302316" cy="1302316"/>
            </a:xfrm>
            <a:custGeom>
              <a:avLst/>
              <a:gdLst>
                <a:gd name="T0" fmla="*/ 83 w 573"/>
                <a:gd name="T1" fmla="*/ 573 h 573"/>
                <a:gd name="T2" fmla="*/ 0 w 573"/>
                <a:gd name="T3" fmla="*/ 490 h 573"/>
                <a:gd name="T4" fmla="*/ 490 w 573"/>
                <a:gd name="T5" fmla="*/ 0 h 573"/>
                <a:gd name="T6" fmla="*/ 573 w 573"/>
                <a:gd name="T7" fmla="*/ 83 h 573"/>
                <a:gd name="T8" fmla="*/ 83 w 573"/>
                <a:gd name="T9" fmla="*/ 573 h 573"/>
              </a:gdLst>
              <a:ahLst/>
              <a:cxnLst>
                <a:cxn ang="0">
                  <a:pos x="T0" y="T1"/>
                </a:cxn>
                <a:cxn ang="0">
                  <a:pos x="T2" y="T3"/>
                </a:cxn>
                <a:cxn ang="0">
                  <a:pos x="T4" y="T5"/>
                </a:cxn>
                <a:cxn ang="0">
                  <a:pos x="T6" y="T7"/>
                </a:cxn>
                <a:cxn ang="0">
                  <a:pos x="T8" y="T9"/>
                </a:cxn>
              </a:cxnLst>
              <a:rect l="0" t="0" r="r" b="b"/>
              <a:pathLst>
                <a:path w="573" h="573">
                  <a:moveTo>
                    <a:pt x="83" y="573"/>
                  </a:moveTo>
                  <a:lnTo>
                    <a:pt x="0" y="490"/>
                  </a:lnTo>
                  <a:lnTo>
                    <a:pt x="490" y="0"/>
                  </a:lnTo>
                  <a:lnTo>
                    <a:pt x="573" y="83"/>
                  </a:lnTo>
                  <a:lnTo>
                    <a:pt x="83" y="57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9" name="Freeform 10"/>
            <p:cNvSpPr/>
            <p:nvPr/>
          </p:nvSpPr>
          <p:spPr bwMode="auto">
            <a:xfrm rot="2700000">
              <a:off x="2041117" y="2781563"/>
              <a:ext cx="1227313" cy="375013"/>
            </a:xfrm>
            <a:custGeom>
              <a:avLst/>
              <a:gdLst>
                <a:gd name="T0" fmla="*/ 165 w 540"/>
                <a:gd name="T1" fmla="*/ 165 h 165"/>
                <a:gd name="T2" fmla="*/ 540 w 540"/>
                <a:gd name="T3" fmla="*/ 90 h 165"/>
                <a:gd name="T4" fmla="*/ 457 w 540"/>
                <a:gd name="T5" fmla="*/ 7 h 165"/>
                <a:gd name="T6" fmla="*/ 0 w 540"/>
                <a:gd name="T7" fmla="*/ 0 h 165"/>
                <a:gd name="T8" fmla="*/ 165 w 540"/>
                <a:gd name="T9" fmla="*/ 165 h 165"/>
              </a:gdLst>
              <a:ahLst/>
              <a:cxnLst>
                <a:cxn ang="0">
                  <a:pos x="T0" y="T1"/>
                </a:cxn>
                <a:cxn ang="0">
                  <a:pos x="T2" y="T3"/>
                </a:cxn>
                <a:cxn ang="0">
                  <a:pos x="T4" y="T5"/>
                </a:cxn>
                <a:cxn ang="0">
                  <a:pos x="T6" y="T7"/>
                </a:cxn>
                <a:cxn ang="0">
                  <a:pos x="T8" y="T9"/>
                </a:cxn>
              </a:cxnLst>
              <a:rect l="0" t="0" r="r" b="b"/>
              <a:pathLst>
                <a:path w="540" h="165">
                  <a:moveTo>
                    <a:pt x="165" y="165"/>
                  </a:moveTo>
                  <a:lnTo>
                    <a:pt x="540" y="90"/>
                  </a:lnTo>
                  <a:lnTo>
                    <a:pt x="457" y="7"/>
                  </a:lnTo>
                  <a:lnTo>
                    <a:pt x="0" y="0"/>
                  </a:lnTo>
                  <a:lnTo>
                    <a:pt x="165" y="16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3" name="Freeform 16"/>
            <p:cNvSpPr/>
            <p:nvPr/>
          </p:nvSpPr>
          <p:spPr bwMode="auto">
            <a:xfrm rot="2700000">
              <a:off x="4509759" y="3147225"/>
              <a:ext cx="263645" cy="270464"/>
            </a:xfrm>
            <a:custGeom>
              <a:avLst/>
              <a:gdLst>
                <a:gd name="T0" fmla="*/ 0 w 116"/>
                <a:gd name="T1" fmla="*/ 0 h 119"/>
                <a:gd name="T2" fmla="*/ 116 w 116"/>
                <a:gd name="T3" fmla="*/ 0 h 119"/>
                <a:gd name="T4" fmla="*/ 116 w 116"/>
                <a:gd name="T5" fmla="*/ 119 h 119"/>
                <a:gd name="T6" fmla="*/ 0 w 116"/>
                <a:gd name="T7" fmla="*/ 0 h 119"/>
              </a:gdLst>
              <a:ahLst/>
              <a:cxnLst>
                <a:cxn ang="0">
                  <a:pos x="T0" y="T1"/>
                </a:cxn>
                <a:cxn ang="0">
                  <a:pos x="T2" y="T3"/>
                </a:cxn>
                <a:cxn ang="0">
                  <a:pos x="T4" y="T5"/>
                </a:cxn>
                <a:cxn ang="0">
                  <a:pos x="T6" y="T7"/>
                </a:cxn>
              </a:cxnLst>
              <a:rect l="0" t="0" r="r" b="b"/>
              <a:pathLst>
                <a:path w="116" h="119">
                  <a:moveTo>
                    <a:pt x="0" y="0"/>
                  </a:moveTo>
                  <a:lnTo>
                    <a:pt x="116" y="0"/>
                  </a:lnTo>
                  <a:lnTo>
                    <a:pt x="116" y="11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4" name="Freeform 20"/>
            <p:cNvSpPr>
              <a:spLocks noEditPoints="1"/>
            </p:cNvSpPr>
            <p:nvPr/>
          </p:nvSpPr>
          <p:spPr bwMode="auto">
            <a:xfrm rot="2700000">
              <a:off x="2476634" y="2377304"/>
              <a:ext cx="2061432" cy="1220495"/>
            </a:xfrm>
            <a:custGeom>
              <a:avLst/>
              <a:gdLst>
                <a:gd name="T0" fmla="*/ 19 w 907"/>
                <a:gd name="T1" fmla="*/ 537 h 537"/>
                <a:gd name="T2" fmla="*/ 0 w 907"/>
                <a:gd name="T3" fmla="*/ 516 h 537"/>
                <a:gd name="T4" fmla="*/ 90 w 907"/>
                <a:gd name="T5" fmla="*/ 509 h 537"/>
                <a:gd name="T6" fmla="*/ 109 w 907"/>
                <a:gd name="T7" fmla="*/ 527 h 537"/>
                <a:gd name="T8" fmla="*/ 19 w 907"/>
                <a:gd name="T9" fmla="*/ 537 h 537"/>
                <a:gd name="T10" fmla="*/ 221 w 907"/>
                <a:gd name="T11" fmla="*/ 518 h 537"/>
                <a:gd name="T12" fmla="*/ 204 w 907"/>
                <a:gd name="T13" fmla="*/ 501 h 537"/>
                <a:gd name="T14" fmla="*/ 294 w 907"/>
                <a:gd name="T15" fmla="*/ 497 h 537"/>
                <a:gd name="T16" fmla="*/ 308 w 907"/>
                <a:gd name="T17" fmla="*/ 511 h 537"/>
                <a:gd name="T18" fmla="*/ 221 w 907"/>
                <a:gd name="T19" fmla="*/ 518 h 537"/>
                <a:gd name="T20" fmla="*/ 396 w 907"/>
                <a:gd name="T21" fmla="*/ 490 h 537"/>
                <a:gd name="T22" fmla="*/ 405 w 907"/>
                <a:gd name="T23" fmla="*/ 490 h 537"/>
                <a:gd name="T24" fmla="*/ 467 w 907"/>
                <a:gd name="T25" fmla="*/ 428 h 537"/>
                <a:gd name="T26" fmla="*/ 476 w 907"/>
                <a:gd name="T27" fmla="*/ 438 h 537"/>
                <a:gd name="T28" fmla="*/ 417 w 907"/>
                <a:gd name="T29" fmla="*/ 499 h 537"/>
                <a:gd name="T30" fmla="*/ 408 w 907"/>
                <a:gd name="T31" fmla="*/ 501 h 537"/>
                <a:gd name="T32" fmla="*/ 396 w 907"/>
                <a:gd name="T33" fmla="*/ 490 h 537"/>
                <a:gd name="T34" fmla="*/ 557 w 907"/>
                <a:gd name="T35" fmla="*/ 359 h 537"/>
                <a:gd name="T36" fmla="*/ 547 w 907"/>
                <a:gd name="T37" fmla="*/ 348 h 537"/>
                <a:gd name="T38" fmla="*/ 609 w 907"/>
                <a:gd name="T39" fmla="*/ 284 h 537"/>
                <a:gd name="T40" fmla="*/ 621 w 907"/>
                <a:gd name="T41" fmla="*/ 295 h 537"/>
                <a:gd name="T42" fmla="*/ 557 w 907"/>
                <a:gd name="T43" fmla="*/ 359 h 537"/>
                <a:gd name="T44" fmla="*/ 699 w 907"/>
                <a:gd name="T45" fmla="*/ 215 h 537"/>
                <a:gd name="T46" fmla="*/ 689 w 907"/>
                <a:gd name="T47" fmla="*/ 206 h 537"/>
                <a:gd name="T48" fmla="*/ 753 w 907"/>
                <a:gd name="T49" fmla="*/ 142 h 537"/>
                <a:gd name="T50" fmla="*/ 763 w 907"/>
                <a:gd name="T51" fmla="*/ 151 h 537"/>
                <a:gd name="T52" fmla="*/ 699 w 907"/>
                <a:gd name="T53" fmla="*/ 215 h 537"/>
                <a:gd name="T54" fmla="*/ 843 w 907"/>
                <a:gd name="T55" fmla="*/ 73 h 537"/>
                <a:gd name="T56" fmla="*/ 831 w 907"/>
                <a:gd name="T57" fmla="*/ 61 h 537"/>
                <a:gd name="T58" fmla="*/ 895 w 907"/>
                <a:gd name="T59" fmla="*/ 0 h 537"/>
                <a:gd name="T60" fmla="*/ 907 w 907"/>
                <a:gd name="T61" fmla="*/ 9 h 537"/>
                <a:gd name="T62" fmla="*/ 843 w 907"/>
                <a:gd name="T63" fmla="*/ 7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7" h="537">
                  <a:moveTo>
                    <a:pt x="19" y="537"/>
                  </a:moveTo>
                  <a:lnTo>
                    <a:pt x="0" y="516"/>
                  </a:lnTo>
                  <a:lnTo>
                    <a:pt x="90" y="509"/>
                  </a:lnTo>
                  <a:lnTo>
                    <a:pt x="109" y="527"/>
                  </a:lnTo>
                  <a:lnTo>
                    <a:pt x="19" y="537"/>
                  </a:lnTo>
                  <a:close/>
                  <a:moveTo>
                    <a:pt x="221" y="518"/>
                  </a:moveTo>
                  <a:lnTo>
                    <a:pt x="204" y="501"/>
                  </a:lnTo>
                  <a:lnTo>
                    <a:pt x="294" y="497"/>
                  </a:lnTo>
                  <a:lnTo>
                    <a:pt x="308" y="511"/>
                  </a:lnTo>
                  <a:lnTo>
                    <a:pt x="221" y="518"/>
                  </a:lnTo>
                  <a:close/>
                  <a:moveTo>
                    <a:pt x="396" y="490"/>
                  </a:moveTo>
                  <a:lnTo>
                    <a:pt x="405" y="490"/>
                  </a:lnTo>
                  <a:lnTo>
                    <a:pt x="467" y="428"/>
                  </a:lnTo>
                  <a:lnTo>
                    <a:pt x="476" y="438"/>
                  </a:lnTo>
                  <a:lnTo>
                    <a:pt x="417" y="499"/>
                  </a:lnTo>
                  <a:lnTo>
                    <a:pt x="408" y="501"/>
                  </a:lnTo>
                  <a:lnTo>
                    <a:pt x="396" y="490"/>
                  </a:lnTo>
                  <a:close/>
                  <a:moveTo>
                    <a:pt x="557" y="359"/>
                  </a:moveTo>
                  <a:lnTo>
                    <a:pt x="547" y="348"/>
                  </a:lnTo>
                  <a:lnTo>
                    <a:pt x="609" y="284"/>
                  </a:lnTo>
                  <a:lnTo>
                    <a:pt x="621" y="295"/>
                  </a:lnTo>
                  <a:lnTo>
                    <a:pt x="557" y="359"/>
                  </a:lnTo>
                  <a:close/>
                  <a:moveTo>
                    <a:pt x="699" y="215"/>
                  </a:moveTo>
                  <a:lnTo>
                    <a:pt x="689" y="206"/>
                  </a:lnTo>
                  <a:lnTo>
                    <a:pt x="753" y="142"/>
                  </a:lnTo>
                  <a:lnTo>
                    <a:pt x="763" y="151"/>
                  </a:lnTo>
                  <a:lnTo>
                    <a:pt x="699" y="215"/>
                  </a:lnTo>
                  <a:close/>
                  <a:moveTo>
                    <a:pt x="843" y="73"/>
                  </a:moveTo>
                  <a:lnTo>
                    <a:pt x="831" y="61"/>
                  </a:lnTo>
                  <a:lnTo>
                    <a:pt x="895" y="0"/>
                  </a:lnTo>
                  <a:lnTo>
                    <a:pt x="907" y="9"/>
                  </a:lnTo>
                  <a:lnTo>
                    <a:pt x="843"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5" name="Freeform 41"/>
            <p:cNvSpPr/>
            <p:nvPr/>
          </p:nvSpPr>
          <p:spPr bwMode="auto">
            <a:xfrm rot="2700000">
              <a:off x="-891477" y="1213143"/>
              <a:ext cx="2909186" cy="2909186"/>
            </a:xfrm>
            <a:custGeom>
              <a:avLst/>
              <a:gdLst>
                <a:gd name="T0" fmla="*/ 165 w 1280"/>
                <a:gd name="T1" fmla="*/ 1280 h 1280"/>
                <a:gd name="T2" fmla="*/ 0 w 1280"/>
                <a:gd name="T3" fmla="*/ 1115 h 1280"/>
                <a:gd name="T4" fmla="*/ 1115 w 1280"/>
                <a:gd name="T5" fmla="*/ 0 h 1280"/>
                <a:gd name="T6" fmla="*/ 1280 w 1280"/>
                <a:gd name="T7" fmla="*/ 165 h 1280"/>
                <a:gd name="T8" fmla="*/ 165 w 1280"/>
                <a:gd name="T9" fmla="*/ 1280 h 1280"/>
              </a:gdLst>
              <a:ahLst/>
              <a:cxnLst>
                <a:cxn ang="0">
                  <a:pos x="T0" y="T1"/>
                </a:cxn>
                <a:cxn ang="0">
                  <a:pos x="T2" y="T3"/>
                </a:cxn>
                <a:cxn ang="0">
                  <a:pos x="T4" y="T5"/>
                </a:cxn>
                <a:cxn ang="0">
                  <a:pos x="T6" y="T7"/>
                </a:cxn>
                <a:cxn ang="0">
                  <a:pos x="T8" y="T9"/>
                </a:cxn>
              </a:cxnLst>
              <a:rect l="0" t="0" r="r" b="b"/>
              <a:pathLst>
                <a:path w="1280" h="1280">
                  <a:moveTo>
                    <a:pt x="165" y="1280"/>
                  </a:moveTo>
                  <a:lnTo>
                    <a:pt x="0" y="1115"/>
                  </a:lnTo>
                  <a:lnTo>
                    <a:pt x="1115" y="0"/>
                  </a:lnTo>
                  <a:lnTo>
                    <a:pt x="1280" y="165"/>
                  </a:lnTo>
                  <a:lnTo>
                    <a:pt x="165" y="128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86" name="Group 48"/>
          <p:cNvGrpSpPr/>
          <p:nvPr/>
        </p:nvGrpSpPr>
        <p:grpSpPr>
          <a:xfrm>
            <a:off x="-1709659" y="1983985"/>
            <a:ext cx="7500861" cy="3406930"/>
            <a:chOff x="-1214359" y="1983985"/>
            <a:chExt cx="7500861" cy="3406930"/>
          </a:xfrm>
        </p:grpSpPr>
        <p:sp>
          <p:nvSpPr>
            <p:cNvPr id="87" name="Freeform 5"/>
            <p:cNvSpPr/>
            <p:nvPr/>
          </p:nvSpPr>
          <p:spPr bwMode="auto">
            <a:xfrm rot="2700000">
              <a:off x="3431459" y="2500243"/>
              <a:ext cx="2372805" cy="2372805"/>
            </a:xfrm>
            <a:custGeom>
              <a:avLst/>
              <a:gdLst>
                <a:gd name="T0" fmla="*/ 83 w 1044"/>
                <a:gd name="T1" fmla="*/ 1044 h 1044"/>
                <a:gd name="T2" fmla="*/ 0 w 1044"/>
                <a:gd name="T3" fmla="*/ 962 h 1044"/>
                <a:gd name="T4" fmla="*/ 962 w 1044"/>
                <a:gd name="T5" fmla="*/ 0 h 1044"/>
                <a:gd name="T6" fmla="*/ 1044 w 1044"/>
                <a:gd name="T7" fmla="*/ 83 h 1044"/>
                <a:gd name="T8" fmla="*/ 83 w 1044"/>
                <a:gd name="T9" fmla="*/ 1044 h 1044"/>
              </a:gdLst>
              <a:ahLst/>
              <a:cxnLst>
                <a:cxn ang="0">
                  <a:pos x="T0" y="T1"/>
                </a:cxn>
                <a:cxn ang="0">
                  <a:pos x="T2" y="T3"/>
                </a:cxn>
                <a:cxn ang="0">
                  <a:pos x="T4" y="T5"/>
                </a:cxn>
                <a:cxn ang="0">
                  <a:pos x="T6" y="T7"/>
                </a:cxn>
                <a:cxn ang="0">
                  <a:pos x="T8" y="T9"/>
                </a:cxn>
              </a:cxnLst>
              <a:rect l="0" t="0" r="r" b="b"/>
              <a:pathLst>
                <a:path w="1044" h="1044">
                  <a:moveTo>
                    <a:pt x="83" y="1044"/>
                  </a:moveTo>
                  <a:lnTo>
                    <a:pt x="0" y="962"/>
                  </a:lnTo>
                  <a:lnTo>
                    <a:pt x="962" y="0"/>
                  </a:lnTo>
                  <a:lnTo>
                    <a:pt x="1044" y="83"/>
                  </a:lnTo>
                  <a:lnTo>
                    <a:pt x="83" y="104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8" name="Freeform 14"/>
            <p:cNvSpPr/>
            <p:nvPr/>
          </p:nvSpPr>
          <p:spPr bwMode="auto">
            <a:xfrm rot="2700000">
              <a:off x="2023559" y="3198797"/>
              <a:ext cx="979578" cy="977305"/>
            </a:xfrm>
            <a:custGeom>
              <a:avLst/>
              <a:gdLst>
                <a:gd name="T0" fmla="*/ 431 w 431"/>
                <a:gd name="T1" fmla="*/ 82 h 430"/>
                <a:gd name="T2" fmla="*/ 431 w 431"/>
                <a:gd name="T3" fmla="*/ 80 h 430"/>
                <a:gd name="T4" fmla="*/ 348 w 431"/>
                <a:gd name="T5" fmla="*/ 0 h 430"/>
                <a:gd name="T6" fmla="*/ 348 w 431"/>
                <a:gd name="T7" fmla="*/ 0 h 430"/>
                <a:gd name="T8" fmla="*/ 0 w 431"/>
                <a:gd name="T9" fmla="*/ 99 h 430"/>
                <a:gd name="T10" fmla="*/ 126 w 431"/>
                <a:gd name="T11" fmla="*/ 222 h 430"/>
                <a:gd name="T12" fmla="*/ 206 w 431"/>
                <a:gd name="T13" fmla="*/ 305 h 430"/>
                <a:gd name="T14" fmla="*/ 332 w 431"/>
                <a:gd name="T15" fmla="*/ 430 h 430"/>
                <a:gd name="T16" fmla="*/ 431 w 431"/>
                <a:gd name="T17" fmla="*/ 8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 h="430">
                  <a:moveTo>
                    <a:pt x="431" y="82"/>
                  </a:moveTo>
                  <a:lnTo>
                    <a:pt x="431" y="80"/>
                  </a:lnTo>
                  <a:lnTo>
                    <a:pt x="348" y="0"/>
                  </a:lnTo>
                  <a:lnTo>
                    <a:pt x="348" y="0"/>
                  </a:lnTo>
                  <a:lnTo>
                    <a:pt x="0" y="99"/>
                  </a:lnTo>
                  <a:lnTo>
                    <a:pt x="126" y="222"/>
                  </a:lnTo>
                  <a:lnTo>
                    <a:pt x="206" y="305"/>
                  </a:lnTo>
                  <a:lnTo>
                    <a:pt x="332" y="430"/>
                  </a:lnTo>
                  <a:lnTo>
                    <a:pt x="431" y="82"/>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9" name="Freeform 17"/>
            <p:cNvSpPr/>
            <p:nvPr/>
          </p:nvSpPr>
          <p:spPr bwMode="auto">
            <a:xfrm rot="2700000">
              <a:off x="6022857" y="3556431"/>
              <a:ext cx="263645" cy="263645"/>
            </a:xfrm>
            <a:custGeom>
              <a:avLst/>
              <a:gdLst>
                <a:gd name="T0" fmla="*/ 0 w 116"/>
                <a:gd name="T1" fmla="*/ 0 h 116"/>
                <a:gd name="T2" fmla="*/ 116 w 116"/>
                <a:gd name="T3" fmla="*/ 0 h 116"/>
                <a:gd name="T4" fmla="*/ 116 w 116"/>
                <a:gd name="T5" fmla="*/ 116 h 116"/>
                <a:gd name="T6" fmla="*/ 0 w 116"/>
                <a:gd name="T7" fmla="*/ 0 h 116"/>
              </a:gdLst>
              <a:ahLst/>
              <a:cxnLst>
                <a:cxn ang="0">
                  <a:pos x="T0" y="T1"/>
                </a:cxn>
                <a:cxn ang="0">
                  <a:pos x="T2" y="T3"/>
                </a:cxn>
                <a:cxn ang="0">
                  <a:pos x="T4" y="T5"/>
                </a:cxn>
                <a:cxn ang="0">
                  <a:pos x="T6" y="T7"/>
                </a:cxn>
              </a:cxnLst>
              <a:rect l="0" t="0" r="r" b="b"/>
              <a:pathLst>
                <a:path w="116" h="116">
                  <a:moveTo>
                    <a:pt x="0" y="0"/>
                  </a:moveTo>
                  <a:lnTo>
                    <a:pt x="116" y="0"/>
                  </a:lnTo>
                  <a:lnTo>
                    <a:pt x="116" y="116"/>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0" name="Freeform 19"/>
            <p:cNvSpPr>
              <a:spLocks noEditPoints="1"/>
            </p:cNvSpPr>
            <p:nvPr/>
          </p:nvSpPr>
          <p:spPr bwMode="auto">
            <a:xfrm rot="2700000">
              <a:off x="2910181" y="2332526"/>
              <a:ext cx="2711453" cy="2711453"/>
            </a:xfrm>
            <a:custGeom>
              <a:avLst/>
              <a:gdLst>
                <a:gd name="T0" fmla="*/ 42 w 1193"/>
                <a:gd name="T1" fmla="*/ 1193 h 1193"/>
                <a:gd name="T2" fmla="*/ 0 w 1193"/>
                <a:gd name="T3" fmla="*/ 1150 h 1193"/>
                <a:gd name="T4" fmla="*/ 68 w 1193"/>
                <a:gd name="T5" fmla="*/ 1091 h 1193"/>
                <a:gd name="T6" fmla="*/ 101 w 1193"/>
                <a:gd name="T7" fmla="*/ 1124 h 1193"/>
                <a:gd name="T8" fmla="*/ 42 w 1193"/>
                <a:gd name="T9" fmla="*/ 1193 h 1193"/>
                <a:gd name="T10" fmla="*/ 312 w 1193"/>
                <a:gd name="T11" fmla="*/ 890 h 1193"/>
                <a:gd name="T12" fmla="*/ 303 w 1193"/>
                <a:gd name="T13" fmla="*/ 881 h 1193"/>
                <a:gd name="T14" fmla="*/ 367 w 1193"/>
                <a:gd name="T15" fmla="*/ 817 h 1193"/>
                <a:gd name="T16" fmla="*/ 376 w 1193"/>
                <a:gd name="T17" fmla="*/ 826 h 1193"/>
                <a:gd name="T18" fmla="*/ 312 w 1193"/>
                <a:gd name="T19" fmla="*/ 890 h 1193"/>
                <a:gd name="T20" fmla="*/ 457 w 1193"/>
                <a:gd name="T21" fmla="*/ 748 h 1193"/>
                <a:gd name="T22" fmla="*/ 445 w 1193"/>
                <a:gd name="T23" fmla="*/ 736 h 1193"/>
                <a:gd name="T24" fmla="*/ 509 w 1193"/>
                <a:gd name="T25" fmla="*/ 672 h 1193"/>
                <a:gd name="T26" fmla="*/ 518 w 1193"/>
                <a:gd name="T27" fmla="*/ 684 h 1193"/>
                <a:gd name="T28" fmla="*/ 457 w 1193"/>
                <a:gd name="T29" fmla="*/ 748 h 1193"/>
                <a:gd name="T30" fmla="*/ 599 w 1193"/>
                <a:gd name="T31" fmla="*/ 604 h 1193"/>
                <a:gd name="T32" fmla="*/ 589 w 1193"/>
                <a:gd name="T33" fmla="*/ 594 h 1193"/>
                <a:gd name="T34" fmla="*/ 651 w 1193"/>
                <a:gd name="T35" fmla="*/ 530 h 1193"/>
                <a:gd name="T36" fmla="*/ 663 w 1193"/>
                <a:gd name="T37" fmla="*/ 540 h 1193"/>
                <a:gd name="T38" fmla="*/ 599 w 1193"/>
                <a:gd name="T39" fmla="*/ 604 h 1193"/>
                <a:gd name="T40" fmla="*/ 743 w 1193"/>
                <a:gd name="T41" fmla="*/ 462 h 1193"/>
                <a:gd name="T42" fmla="*/ 731 w 1193"/>
                <a:gd name="T43" fmla="*/ 450 h 1193"/>
                <a:gd name="T44" fmla="*/ 795 w 1193"/>
                <a:gd name="T45" fmla="*/ 386 h 1193"/>
                <a:gd name="T46" fmla="*/ 805 w 1193"/>
                <a:gd name="T47" fmla="*/ 398 h 1193"/>
                <a:gd name="T48" fmla="*/ 743 w 1193"/>
                <a:gd name="T49" fmla="*/ 462 h 1193"/>
                <a:gd name="T50" fmla="*/ 885 w 1193"/>
                <a:gd name="T51" fmla="*/ 317 h 1193"/>
                <a:gd name="T52" fmla="*/ 876 w 1193"/>
                <a:gd name="T53" fmla="*/ 308 h 1193"/>
                <a:gd name="T54" fmla="*/ 937 w 1193"/>
                <a:gd name="T55" fmla="*/ 244 h 1193"/>
                <a:gd name="T56" fmla="*/ 949 w 1193"/>
                <a:gd name="T57" fmla="*/ 253 h 1193"/>
                <a:gd name="T58" fmla="*/ 885 w 1193"/>
                <a:gd name="T59" fmla="*/ 317 h 1193"/>
                <a:gd name="T60" fmla="*/ 1027 w 1193"/>
                <a:gd name="T61" fmla="*/ 175 h 1193"/>
                <a:gd name="T62" fmla="*/ 1018 w 1193"/>
                <a:gd name="T63" fmla="*/ 163 h 1193"/>
                <a:gd name="T64" fmla="*/ 1082 w 1193"/>
                <a:gd name="T65" fmla="*/ 99 h 1193"/>
                <a:gd name="T66" fmla="*/ 1091 w 1193"/>
                <a:gd name="T67" fmla="*/ 111 h 1193"/>
                <a:gd name="T68" fmla="*/ 1027 w 1193"/>
                <a:gd name="T69" fmla="*/ 175 h 1193"/>
                <a:gd name="T70" fmla="*/ 1172 w 1193"/>
                <a:gd name="T71" fmla="*/ 31 h 1193"/>
                <a:gd name="T72" fmla="*/ 1160 w 1193"/>
                <a:gd name="T73" fmla="*/ 21 h 1193"/>
                <a:gd name="T74" fmla="*/ 1181 w 1193"/>
                <a:gd name="T75" fmla="*/ 0 h 1193"/>
                <a:gd name="T76" fmla="*/ 1193 w 1193"/>
                <a:gd name="T77" fmla="*/ 12 h 1193"/>
                <a:gd name="T78" fmla="*/ 1172 w 1193"/>
                <a:gd name="T79" fmla="*/ 3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93" h="1193">
                  <a:moveTo>
                    <a:pt x="42" y="1193"/>
                  </a:moveTo>
                  <a:lnTo>
                    <a:pt x="0" y="1150"/>
                  </a:lnTo>
                  <a:lnTo>
                    <a:pt x="68" y="1091"/>
                  </a:lnTo>
                  <a:lnTo>
                    <a:pt x="101" y="1124"/>
                  </a:lnTo>
                  <a:lnTo>
                    <a:pt x="42" y="1193"/>
                  </a:lnTo>
                  <a:close/>
                  <a:moveTo>
                    <a:pt x="312" y="890"/>
                  </a:moveTo>
                  <a:lnTo>
                    <a:pt x="303" y="881"/>
                  </a:lnTo>
                  <a:lnTo>
                    <a:pt x="367" y="817"/>
                  </a:lnTo>
                  <a:lnTo>
                    <a:pt x="376" y="826"/>
                  </a:lnTo>
                  <a:lnTo>
                    <a:pt x="312" y="890"/>
                  </a:lnTo>
                  <a:close/>
                  <a:moveTo>
                    <a:pt x="457" y="748"/>
                  </a:moveTo>
                  <a:lnTo>
                    <a:pt x="445" y="736"/>
                  </a:lnTo>
                  <a:lnTo>
                    <a:pt x="509" y="672"/>
                  </a:lnTo>
                  <a:lnTo>
                    <a:pt x="518" y="684"/>
                  </a:lnTo>
                  <a:lnTo>
                    <a:pt x="457" y="748"/>
                  </a:lnTo>
                  <a:close/>
                  <a:moveTo>
                    <a:pt x="599" y="604"/>
                  </a:moveTo>
                  <a:lnTo>
                    <a:pt x="589" y="594"/>
                  </a:lnTo>
                  <a:lnTo>
                    <a:pt x="651" y="530"/>
                  </a:lnTo>
                  <a:lnTo>
                    <a:pt x="663" y="540"/>
                  </a:lnTo>
                  <a:lnTo>
                    <a:pt x="599" y="604"/>
                  </a:lnTo>
                  <a:close/>
                  <a:moveTo>
                    <a:pt x="743" y="462"/>
                  </a:moveTo>
                  <a:lnTo>
                    <a:pt x="731" y="450"/>
                  </a:lnTo>
                  <a:lnTo>
                    <a:pt x="795" y="386"/>
                  </a:lnTo>
                  <a:lnTo>
                    <a:pt x="805" y="398"/>
                  </a:lnTo>
                  <a:lnTo>
                    <a:pt x="743" y="462"/>
                  </a:lnTo>
                  <a:close/>
                  <a:moveTo>
                    <a:pt x="885" y="317"/>
                  </a:moveTo>
                  <a:lnTo>
                    <a:pt x="876" y="308"/>
                  </a:lnTo>
                  <a:lnTo>
                    <a:pt x="937" y="244"/>
                  </a:lnTo>
                  <a:lnTo>
                    <a:pt x="949" y="253"/>
                  </a:lnTo>
                  <a:lnTo>
                    <a:pt x="885" y="317"/>
                  </a:lnTo>
                  <a:close/>
                  <a:moveTo>
                    <a:pt x="1027" y="175"/>
                  </a:moveTo>
                  <a:lnTo>
                    <a:pt x="1018" y="163"/>
                  </a:lnTo>
                  <a:lnTo>
                    <a:pt x="1082" y="99"/>
                  </a:lnTo>
                  <a:lnTo>
                    <a:pt x="1091" y="111"/>
                  </a:lnTo>
                  <a:lnTo>
                    <a:pt x="1027" y="175"/>
                  </a:lnTo>
                  <a:close/>
                  <a:moveTo>
                    <a:pt x="1172" y="31"/>
                  </a:moveTo>
                  <a:lnTo>
                    <a:pt x="1160" y="21"/>
                  </a:lnTo>
                  <a:lnTo>
                    <a:pt x="1181" y="0"/>
                  </a:lnTo>
                  <a:lnTo>
                    <a:pt x="1193" y="12"/>
                  </a:lnTo>
                  <a:lnTo>
                    <a:pt x="1172"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1" name="Freeform 22"/>
            <p:cNvSpPr/>
            <p:nvPr/>
          </p:nvSpPr>
          <p:spPr bwMode="auto">
            <a:xfrm rot="2700000">
              <a:off x="2878387" y="3598810"/>
              <a:ext cx="179552" cy="177279"/>
            </a:xfrm>
            <a:custGeom>
              <a:avLst/>
              <a:gdLst>
                <a:gd name="T0" fmla="*/ 22 w 79"/>
                <a:gd name="T1" fmla="*/ 78 h 78"/>
                <a:gd name="T2" fmla="*/ 0 w 79"/>
                <a:gd name="T3" fmla="*/ 57 h 78"/>
                <a:gd name="T4" fmla="*/ 69 w 79"/>
                <a:gd name="T5" fmla="*/ 0 h 78"/>
                <a:gd name="T6" fmla="*/ 79 w 79"/>
                <a:gd name="T7" fmla="*/ 10 h 78"/>
                <a:gd name="T8" fmla="*/ 22 w 79"/>
                <a:gd name="T9" fmla="*/ 78 h 78"/>
              </a:gdLst>
              <a:ahLst/>
              <a:cxnLst>
                <a:cxn ang="0">
                  <a:pos x="T0" y="T1"/>
                </a:cxn>
                <a:cxn ang="0">
                  <a:pos x="T2" y="T3"/>
                </a:cxn>
                <a:cxn ang="0">
                  <a:pos x="T4" y="T5"/>
                </a:cxn>
                <a:cxn ang="0">
                  <a:pos x="T6" y="T7"/>
                </a:cxn>
                <a:cxn ang="0">
                  <a:pos x="T8" y="T9"/>
                </a:cxn>
              </a:cxnLst>
              <a:rect l="0" t="0" r="r" b="b"/>
              <a:pathLst>
                <a:path w="79" h="78">
                  <a:moveTo>
                    <a:pt x="22" y="78"/>
                  </a:moveTo>
                  <a:lnTo>
                    <a:pt x="0" y="57"/>
                  </a:lnTo>
                  <a:lnTo>
                    <a:pt x="69" y="0"/>
                  </a:lnTo>
                  <a:lnTo>
                    <a:pt x="79" y="10"/>
                  </a:lnTo>
                  <a:lnTo>
                    <a:pt x="22"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2" name="Freeform 43"/>
            <p:cNvSpPr/>
            <p:nvPr/>
          </p:nvSpPr>
          <p:spPr bwMode="auto">
            <a:xfrm rot="2700000">
              <a:off x="-1215495" y="1985121"/>
              <a:ext cx="3406930" cy="3404657"/>
            </a:xfrm>
            <a:custGeom>
              <a:avLst/>
              <a:gdLst>
                <a:gd name="T0" fmla="*/ 331 w 1499"/>
                <a:gd name="T1" fmla="*/ 1498 h 1498"/>
                <a:gd name="T2" fmla="*/ 0 w 1499"/>
                <a:gd name="T3" fmla="*/ 1167 h 1498"/>
                <a:gd name="T4" fmla="*/ 1167 w 1499"/>
                <a:gd name="T5" fmla="*/ 0 h 1498"/>
                <a:gd name="T6" fmla="*/ 1499 w 1499"/>
                <a:gd name="T7" fmla="*/ 331 h 1498"/>
                <a:gd name="T8" fmla="*/ 331 w 1499"/>
                <a:gd name="T9" fmla="*/ 1498 h 1498"/>
              </a:gdLst>
              <a:ahLst/>
              <a:cxnLst>
                <a:cxn ang="0">
                  <a:pos x="T0" y="T1"/>
                </a:cxn>
                <a:cxn ang="0">
                  <a:pos x="T2" y="T3"/>
                </a:cxn>
                <a:cxn ang="0">
                  <a:pos x="T4" y="T5"/>
                </a:cxn>
                <a:cxn ang="0">
                  <a:pos x="T6" y="T7"/>
                </a:cxn>
                <a:cxn ang="0">
                  <a:pos x="T8" y="T9"/>
                </a:cxn>
              </a:cxnLst>
              <a:rect l="0" t="0" r="r" b="b"/>
              <a:pathLst>
                <a:path w="1499" h="1498">
                  <a:moveTo>
                    <a:pt x="331" y="1498"/>
                  </a:moveTo>
                  <a:lnTo>
                    <a:pt x="0" y="1167"/>
                  </a:lnTo>
                  <a:lnTo>
                    <a:pt x="1167" y="0"/>
                  </a:lnTo>
                  <a:lnTo>
                    <a:pt x="1499" y="331"/>
                  </a:lnTo>
                  <a:lnTo>
                    <a:pt x="331" y="149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93" name="Group 49"/>
          <p:cNvGrpSpPr/>
          <p:nvPr/>
        </p:nvGrpSpPr>
        <p:grpSpPr>
          <a:xfrm>
            <a:off x="-1389521" y="3217550"/>
            <a:ext cx="6315488" cy="2945342"/>
            <a:chOff x="-894221" y="3217550"/>
            <a:chExt cx="6315488" cy="2945342"/>
          </a:xfrm>
        </p:grpSpPr>
        <p:sp>
          <p:nvSpPr>
            <p:cNvPr id="94" name="Freeform 25"/>
            <p:cNvSpPr/>
            <p:nvPr/>
          </p:nvSpPr>
          <p:spPr bwMode="auto">
            <a:xfrm rot="2700000">
              <a:off x="3306641" y="3217550"/>
              <a:ext cx="1754603" cy="1754603"/>
            </a:xfrm>
            <a:custGeom>
              <a:avLst/>
              <a:gdLst>
                <a:gd name="T0" fmla="*/ 0 w 772"/>
                <a:gd name="T1" fmla="*/ 689 h 772"/>
                <a:gd name="T2" fmla="*/ 81 w 772"/>
                <a:gd name="T3" fmla="*/ 772 h 772"/>
                <a:gd name="T4" fmla="*/ 772 w 772"/>
                <a:gd name="T5" fmla="*/ 83 h 772"/>
                <a:gd name="T6" fmla="*/ 689 w 772"/>
                <a:gd name="T7" fmla="*/ 0 h 772"/>
                <a:gd name="T8" fmla="*/ 0 w 772"/>
                <a:gd name="T9" fmla="*/ 689 h 772"/>
              </a:gdLst>
              <a:ahLst/>
              <a:cxnLst>
                <a:cxn ang="0">
                  <a:pos x="T0" y="T1"/>
                </a:cxn>
                <a:cxn ang="0">
                  <a:pos x="T2" y="T3"/>
                </a:cxn>
                <a:cxn ang="0">
                  <a:pos x="T4" y="T5"/>
                </a:cxn>
                <a:cxn ang="0">
                  <a:pos x="T6" y="T7"/>
                </a:cxn>
                <a:cxn ang="0">
                  <a:pos x="T8" y="T9"/>
                </a:cxn>
              </a:cxnLst>
              <a:rect l="0" t="0" r="r" b="b"/>
              <a:pathLst>
                <a:path w="772" h="772">
                  <a:moveTo>
                    <a:pt x="0" y="689"/>
                  </a:moveTo>
                  <a:lnTo>
                    <a:pt x="81" y="772"/>
                  </a:lnTo>
                  <a:lnTo>
                    <a:pt x="772" y="83"/>
                  </a:lnTo>
                  <a:lnTo>
                    <a:pt x="689" y="0"/>
                  </a:lnTo>
                  <a:lnTo>
                    <a:pt x="0" y="68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5" name="Freeform 29"/>
            <p:cNvSpPr/>
            <p:nvPr/>
          </p:nvSpPr>
          <p:spPr bwMode="auto">
            <a:xfrm rot="2700000">
              <a:off x="2465327" y="3792977"/>
              <a:ext cx="377285" cy="1227313"/>
            </a:xfrm>
            <a:custGeom>
              <a:avLst/>
              <a:gdLst>
                <a:gd name="T0" fmla="*/ 0 w 166"/>
                <a:gd name="T1" fmla="*/ 374 h 540"/>
                <a:gd name="T2" fmla="*/ 76 w 166"/>
                <a:gd name="T3" fmla="*/ 0 h 540"/>
                <a:gd name="T4" fmla="*/ 157 w 166"/>
                <a:gd name="T5" fmla="*/ 83 h 540"/>
                <a:gd name="T6" fmla="*/ 166 w 166"/>
                <a:gd name="T7" fmla="*/ 540 h 540"/>
                <a:gd name="T8" fmla="*/ 0 w 166"/>
                <a:gd name="T9" fmla="*/ 374 h 540"/>
              </a:gdLst>
              <a:ahLst/>
              <a:cxnLst>
                <a:cxn ang="0">
                  <a:pos x="T0" y="T1"/>
                </a:cxn>
                <a:cxn ang="0">
                  <a:pos x="T2" y="T3"/>
                </a:cxn>
                <a:cxn ang="0">
                  <a:pos x="T4" y="T5"/>
                </a:cxn>
                <a:cxn ang="0">
                  <a:pos x="T6" y="T7"/>
                </a:cxn>
                <a:cxn ang="0">
                  <a:pos x="T8" y="T9"/>
                </a:cxn>
              </a:cxnLst>
              <a:rect l="0" t="0" r="r" b="b"/>
              <a:pathLst>
                <a:path w="166" h="540">
                  <a:moveTo>
                    <a:pt x="0" y="374"/>
                  </a:moveTo>
                  <a:lnTo>
                    <a:pt x="76" y="0"/>
                  </a:lnTo>
                  <a:lnTo>
                    <a:pt x="157" y="83"/>
                  </a:lnTo>
                  <a:lnTo>
                    <a:pt x="166" y="540"/>
                  </a:lnTo>
                  <a:lnTo>
                    <a:pt x="0" y="37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6" name="Freeform 34"/>
            <p:cNvSpPr/>
            <p:nvPr/>
          </p:nvSpPr>
          <p:spPr bwMode="auto">
            <a:xfrm rot="2700000">
              <a:off x="5154212" y="3958817"/>
              <a:ext cx="263645" cy="270464"/>
            </a:xfrm>
            <a:custGeom>
              <a:avLst/>
              <a:gdLst>
                <a:gd name="T0" fmla="*/ 116 w 116"/>
                <a:gd name="T1" fmla="*/ 119 h 119"/>
                <a:gd name="T2" fmla="*/ 116 w 116"/>
                <a:gd name="T3" fmla="*/ 0 h 119"/>
                <a:gd name="T4" fmla="*/ 0 w 116"/>
                <a:gd name="T5" fmla="*/ 0 h 119"/>
                <a:gd name="T6" fmla="*/ 116 w 116"/>
                <a:gd name="T7" fmla="*/ 119 h 119"/>
              </a:gdLst>
              <a:ahLst/>
              <a:cxnLst>
                <a:cxn ang="0">
                  <a:pos x="T0" y="T1"/>
                </a:cxn>
                <a:cxn ang="0">
                  <a:pos x="T2" y="T3"/>
                </a:cxn>
                <a:cxn ang="0">
                  <a:pos x="T4" y="T5"/>
                </a:cxn>
                <a:cxn ang="0">
                  <a:pos x="T6" y="T7"/>
                </a:cxn>
              </a:cxnLst>
              <a:rect l="0" t="0" r="r" b="b"/>
              <a:pathLst>
                <a:path w="116" h="119">
                  <a:moveTo>
                    <a:pt x="116" y="119"/>
                  </a:moveTo>
                  <a:lnTo>
                    <a:pt x="116" y="0"/>
                  </a:lnTo>
                  <a:lnTo>
                    <a:pt x="0" y="0"/>
                  </a:lnTo>
                  <a:lnTo>
                    <a:pt x="116" y="11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7" name="Freeform 36"/>
            <p:cNvSpPr>
              <a:spLocks noEditPoints="1"/>
            </p:cNvSpPr>
            <p:nvPr/>
          </p:nvSpPr>
          <p:spPr bwMode="auto">
            <a:xfrm rot="2700000">
              <a:off x="2964552" y="3197673"/>
              <a:ext cx="1550051" cy="2384170"/>
            </a:xfrm>
            <a:custGeom>
              <a:avLst/>
              <a:gdLst>
                <a:gd name="T0" fmla="*/ 9 w 682"/>
                <a:gd name="T1" fmla="*/ 940 h 1049"/>
                <a:gd name="T2" fmla="*/ 26 w 682"/>
                <a:gd name="T3" fmla="*/ 959 h 1049"/>
                <a:gd name="T4" fmla="*/ 21 w 682"/>
                <a:gd name="T5" fmla="*/ 1049 h 1049"/>
                <a:gd name="T6" fmla="*/ 0 w 682"/>
                <a:gd name="T7" fmla="*/ 1030 h 1049"/>
                <a:gd name="T8" fmla="*/ 9 w 682"/>
                <a:gd name="T9" fmla="*/ 940 h 1049"/>
                <a:gd name="T10" fmla="*/ 26 w 682"/>
                <a:gd name="T11" fmla="*/ 739 h 1049"/>
                <a:gd name="T12" fmla="*/ 40 w 682"/>
                <a:gd name="T13" fmla="*/ 756 h 1049"/>
                <a:gd name="T14" fmla="*/ 35 w 682"/>
                <a:gd name="T15" fmla="*/ 846 h 1049"/>
                <a:gd name="T16" fmla="*/ 19 w 682"/>
                <a:gd name="T17" fmla="*/ 829 h 1049"/>
                <a:gd name="T18" fmla="*/ 26 w 682"/>
                <a:gd name="T19" fmla="*/ 739 h 1049"/>
                <a:gd name="T20" fmla="*/ 35 w 682"/>
                <a:gd name="T21" fmla="*/ 642 h 1049"/>
                <a:gd name="T22" fmla="*/ 38 w 682"/>
                <a:gd name="T23" fmla="*/ 633 h 1049"/>
                <a:gd name="T24" fmla="*/ 97 w 682"/>
                <a:gd name="T25" fmla="*/ 571 h 1049"/>
                <a:gd name="T26" fmla="*/ 109 w 682"/>
                <a:gd name="T27" fmla="*/ 583 h 1049"/>
                <a:gd name="T28" fmla="*/ 47 w 682"/>
                <a:gd name="T29" fmla="*/ 644 h 1049"/>
                <a:gd name="T30" fmla="*/ 47 w 682"/>
                <a:gd name="T31" fmla="*/ 654 h 1049"/>
                <a:gd name="T32" fmla="*/ 35 w 682"/>
                <a:gd name="T33" fmla="*/ 642 h 1049"/>
                <a:gd name="T34" fmla="*/ 241 w 682"/>
                <a:gd name="T35" fmla="*/ 429 h 1049"/>
                <a:gd name="T36" fmla="*/ 251 w 682"/>
                <a:gd name="T37" fmla="*/ 438 h 1049"/>
                <a:gd name="T38" fmla="*/ 187 w 682"/>
                <a:gd name="T39" fmla="*/ 502 h 1049"/>
                <a:gd name="T40" fmla="*/ 177 w 682"/>
                <a:gd name="T41" fmla="*/ 493 h 1049"/>
                <a:gd name="T42" fmla="*/ 241 w 682"/>
                <a:gd name="T43" fmla="*/ 429 h 1049"/>
                <a:gd name="T44" fmla="*/ 383 w 682"/>
                <a:gd name="T45" fmla="*/ 287 h 1049"/>
                <a:gd name="T46" fmla="*/ 395 w 682"/>
                <a:gd name="T47" fmla="*/ 296 h 1049"/>
                <a:gd name="T48" fmla="*/ 331 w 682"/>
                <a:gd name="T49" fmla="*/ 360 h 1049"/>
                <a:gd name="T50" fmla="*/ 319 w 682"/>
                <a:gd name="T51" fmla="*/ 348 h 1049"/>
                <a:gd name="T52" fmla="*/ 383 w 682"/>
                <a:gd name="T53" fmla="*/ 287 h 1049"/>
                <a:gd name="T54" fmla="*/ 528 w 682"/>
                <a:gd name="T55" fmla="*/ 143 h 1049"/>
                <a:gd name="T56" fmla="*/ 537 w 682"/>
                <a:gd name="T57" fmla="*/ 154 h 1049"/>
                <a:gd name="T58" fmla="*/ 473 w 682"/>
                <a:gd name="T59" fmla="*/ 216 h 1049"/>
                <a:gd name="T60" fmla="*/ 464 w 682"/>
                <a:gd name="T61" fmla="*/ 206 h 1049"/>
                <a:gd name="T62" fmla="*/ 528 w 682"/>
                <a:gd name="T63" fmla="*/ 143 h 1049"/>
                <a:gd name="T64" fmla="*/ 670 w 682"/>
                <a:gd name="T65" fmla="*/ 0 h 1049"/>
                <a:gd name="T66" fmla="*/ 682 w 682"/>
                <a:gd name="T67" fmla="*/ 10 h 1049"/>
                <a:gd name="T68" fmla="*/ 618 w 682"/>
                <a:gd name="T69" fmla="*/ 74 h 1049"/>
                <a:gd name="T70" fmla="*/ 606 w 682"/>
                <a:gd name="T71" fmla="*/ 62 h 1049"/>
                <a:gd name="T72" fmla="*/ 670 w 682"/>
                <a:gd name="T73"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 h="1049">
                  <a:moveTo>
                    <a:pt x="9" y="940"/>
                  </a:moveTo>
                  <a:lnTo>
                    <a:pt x="26" y="959"/>
                  </a:lnTo>
                  <a:lnTo>
                    <a:pt x="21" y="1049"/>
                  </a:lnTo>
                  <a:lnTo>
                    <a:pt x="0" y="1030"/>
                  </a:lnTo>
                  <a:lnTo>
                    <a:pt x="9" y="940"/>
                  </a:lnTo>
                  <a:close/>
                  <a:moveTo>
                    <a:pt x="26" y="739"/>
                  </a:moveTo>
                  <a:lnTo>
                    <a:pt x="40" y="756"/>
                  </a:lnTo>
                  <a:lnTo>
                    <a:pt x="35" y="846"/>
                  </a:lnTo>
                  <a:lnTo>
                    <a:pt x="19" y="829"/>
                  </a:lnTo>
                  <a:lnTo>
                    <a:pt x="26" y="739"/>
                  </a:lnTo>
                  <a:close/>
                  <a:moveTo>
                    <a:pt x="35" y="642"/>
                  </a:moveTo>
                  <a:lnTo>
                    <a:pt x="38" y="633"/>
                  </a:lnTo>
                  <a:lnTo>
                    <a:pt x="97" y="571"/>
                  </a:lnTo>
                  <a:lnTo>
                    <a:pt x="109" y="583"/>
                  </a:lnTo>
                  <a:lnTo>
                    <a:pt x="47" y="644"/>
                  </a:lnTo>
                  <a:lnTo>
                    <a:pt x="47" y="654"/>
                  </a:lnTo>
                  <a:lnTo>
                    <a:pt x="35" y="642"/>
                  </a:lnTo>
                  <a:close/>
                  <a:moveTo>
                    <a:pt x="241" y="429"/>
                  </a:moveTo>
                  <a:lnTo>
                    <a:pt x="251" y="438"/>
                  </a:lnTo>
                  <a:lnTo>
                    <a:pt x="187" y="502"/>
                  </a:lnTo>
                  <a:lnTo>
                    <a:pt x="177" y="493"/>
                  </a:lnTo>
                  <a:lnTo>
                    <a:pt x="241" y="429"/>
                  </a:lnTo>
                  <a:close/>
                  <a:moveTo>
                    <a:pt x="383" y="287"/>
                  </a:moveTo>
                  <a:lnTo>
                    <a:pt x="395" y="296"/>
                  </a:lnTo>
                  <a:lnTo>
                    <a:pt x="331" y="360"/>
                  </a:lnTo>
                  <a:lnTo>
                    <a:pt x="319" y="348"/>
                  </a:lnTo>
                  <a:lnTo>
                    <a:pt x="383" y="287"/>
                  </a:lnTo>
                  <a:close/>
                  <a:moveTo>
                    <a:pt x="528" y="143"/>
                  </a:moveTo>
                  <a:lnTo>
                    <a:pt x="537" y="154"/>
                  </a:lnTo>
                  <a:lnTo>
                    <a:pt x="473" y="216"/>
                  </a:lnTo>
                  <a:lnTo>
                    <a:pt x="464" y="206"/>
                  </a:lnTo>
                  <a:lnTo>
                    <a:pt x="528" y="143"/>
                  </a:lnTo>
                  <a:close/>
                  <a:moveTo>
                    <a:pt x="670" y="0"/>
                  </a:moveTo>
                  <a:lnTo>
                    <a:pt x="682" y="10"/>
                  </a:lnTo>
                  <a:lnTo>
                    <a:pt x="618" y="74"/>
                  </a:lnTo>
                  <a:lnTo>
                    <a:pt x="606" y="62"/>
                  </a:lnTo>
                  <a:lnTo>
                    <a:pt x="67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8" name="Freeform 44"/>
            <p:cNvSpPr/>
            <p:nvPr/>
          </p:nvSpPr>
          <p:spPr bwMode="auto">
            <a:xfrm rot="2700000">
              <a:off x="-894221" y="3251433"/>
              <a:ext cx="2911459" cy="2911460"/>
            </a:xfrm>
            <a:custGeom>
              <a:avLst/>
              <a:gdLst>
                <a:gd name="T0" fmla="*/ 166 w 1281"/>
                <a:gd name="T1" fmla="*/ 1281 h 1281"/>
                <a:gd name="T2" fmla="*/ 0 w 1281"/>
                <a:gd name="T3" fmla="*/ 1115 h 1281"/>
                <a:gd name="T4" fmla="*/ 1115 w 1281"/>
                <a:gd name="T5" fmla="*/ 0 h 1281"/>
                <a:gd name="T6" fmla="*/ 1281 w 1281"/>
                <a:gd name="T7" fmla="*/ 166 h 1281"/>
                <a:gd name="T8" fmla="*/ 166 w 1281"/>
                <a:gd name="T9" fmla="*/ 1281 h 1281"/>
              </a:gdLst>
              <a:ahLst/>
              <a:cxnLst>
                <a:cxn ang="0">
                  <a:pos x="T0" y="T1"/>
                </a:cxn>
                <a:cxn ang="0">
                  <a:pos x="T2" y="T3"/>
                </a:cxn>
                <a:cxn ang="0">
                  <a:pos x="T4" y="T5"/>
                </a:cxn>
                <a:cxn ang="0">
                  <a:pos x="T6" y="T7"/>
                </a:cxn>
                <a:cxn ang="0">
                  <a:pos x="T8" y="T9"/>
                </a:cxn>
              </a:cxnLst>
              <a:rect l="0" t="0" r="r" b="b"/>
              <a:pathLst>
                <a:path w="1281" h="1281">
                  <a:moveTo>
                    <a:pt x="166" y="1281"/>
                  </a:moveTo>
                  <a:lnTo>
                    <a:pt x="0" y="1115"/>
                  </a:lnTo>
                  <a:lnTo>
                    <a:pt x="1115" y="0"/>
                  </a:lnTo>
                  <a:lnTo>
                    <a:pt x="1281" y="166"/>
                  </a:lnTo>
                  <a:lnTo>
                    <a:pt x="166" y="128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cxnSp>
        <p:nvCxnSpPr>
          <p:cNvPr id="99" name="Elbow Connector 52"/>
          <p:cNvCxnSpPr/>
          <p:nvPr/>
        </p:nvCxnSpPr>
        <p:spPr>
          <a:xfrm flipV="1">
            <a:off x="3614738" y="1576263"/>
            <a:ext cx="3797010" cy="1298840"/>
          </a:xfrm>
          <a:prstGeom prst="bentConnector3">
            <a:avLst>
              <a:gd name="adj1" fmla="val 50000"/>
            </a:avLst>
          </a:prstGeom>
          <a:ln>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0" name="Elbow Connector 96"/>
          <p:cNvCxnSpPr>
            <a:stCxn id="83" idx="1"/>
          </p:cNvCxnSpPr>
          <p:nvPr/>
        </p:nvCxnSpPr>
        <p:spPr>
          <a:xfrm rot="5400000" flipH="1" flipV="1">
            <a:off x="5502379" y="1370676"/>
            <a:ext cx="742108" cy="3076631"/>
          </a:xfrm>
          <a:prstGeom prst="bentConnector4">
            <a:avLst>
              <a:gd name="adj1" fmla="val -30804"/>
              <a:gd name="adj2" fmla="val 49073"/>
            </a:avLst>
          </a:prstGeom>
          <a:ln>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1" name="Elbow Connector 100"/>
          <p:cNvCxnSpPr>
            <a:stCxn id="96" idx="1"/>
          </p:cNvCxnSpPr>
          <p:nvPr/>
        </p:nvCxnSpPr>
        <p:spPr>
          <a:xfrm rot="16200000" flipH="1">
            <a:off x="6010834" y="3060375"/>
            <a:ext cx="369652" cy="2432178"/>
          </a:xfrm>
          <a:prstGeom prst="bentConnector2">
            <a:avLst/>
          </a:prstGeom>
          <a:ln>
            <a:solidFill>
              <a:schemeClr val="accent4"/>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2" name="Elbow Connector 103"/>
          <p:cNvCxnSpPr/>
          <p:nvPr/>
        </p:nvCxnSpPr>
        <p:spPr>
          <a:xfrm rot="16200000" flipH="1">
            <a:off x="4867865" y="2879083"/>
            <a:ext cx="924728" cy="4163040"/>
          </a:xfrm>
          <a:prstGeom prst="bentConnector2">
            <a:avLst/>
          </a:prstGeom>
          <a:ln>
            <a:solidFill>
              <a:srgbClr val="31AB78"/>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3" name="Elbow Connector 106"/>
          <p:cNvCxnSpPr>
            <a:stCxn id="89" idx="1"/>
          </p:cNvCxnSpPr>
          <p:nvPr/>
        </p:nvCxnSpPr>
        <p:spPr>
          <a:xfrm rot="5400000" flipH="1" flipV="1">
            <a:off x="6534457" y="2810962"/>
            <a:ext cx="188640" cy="1565944"/>
          </a:xfrm>
          <a:prstGeom prst="bentConnector4">
            <a:avLst>
              <a:gd name="adj1" fmla="val -121183"/>
              <a:gd name="adj2" fmla="val 48257"/>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7578347" y="1668005"/>
            <a:ext cx="3413503" cy="516745"/>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105" name="文本框 104"/>
          <p:cNvSpPr txBox="1"/>
          <p:nvPr/>
        </p:nvSpPr>
        <p:spPr>
          <a:xfrm>
            <a:off x="7578348" y="1388458"/>
            <a:ext cx="2006848" cy="336823"/>
          </a:xfrm>
          <a:prstGeom prst="rect">
            <a:avLst/>
          </a:prstGeom>
          <a:noFill/>
        </p:spPr>
        <p:txBody>
          <a:bodyPr wrap="square">
            <a:spAutoFit/>
          </a:bodyPr>
          <a:lstStyle/>
          <a:p>
            <a:pPr algn="just">
              <a:lnSpc>
                <a:spcPct val="120000"/>
              </a:lnSpc>
            </a:pPr>
            <a:r>
              <a:rPr lang="zh-CN" altLang="en-US" sz="1400" b="1" dirty="0">
                <a:solidFill>
                  <a:schemeClr val="accent2"/>
                </a:solidFill>
                <a:cs typeface="+mn-ea"/>
                <a:sym typeface="+mn-lt"/>
              </a:rPr>
              <a:t>单击输入标题</a:t>
            </a:r>
            <a:endParaRPr lang="en-US" altLang="zh-CN" sz="1400" b="1" dirty="0">
              <a:solidFill>
                <a:schemeClr val="accent2"/>
              </a:solidFill>
              <a:cs typeface="+mn-ea"/>
              <a:sym typeface="+mn-lt"/>
            </a:endParaRPr>
          </a:p>
        </p:txBody>
      </p:sp>
      <p:sp>
        <p:nvSpPr>
          <p:cNvPr id="106" name="文本框 105"/>
          <p:cNvSpPr txBox="1"/>
          <p:nvPr/>
        </p:nvSpPr>
        <p:spPr>
          <a:xfrm>
            <a:off x="7578347" y="2639555"/>
            <a:ext cx="3413503" cy="516745"/>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107" name="文本框 106"/>
          <p:cNvSpPr txBox="1"/>
          <p:nvPr/>
        </p:nvSpPr>
        <p:spPr>
          <a:xfrm>
            <a:off x="7578348" y="2360008"/>
            <a:ext cx="2006848" cy="336823"/>
          </a:xfrm>
          <a:prstGeom prst="rect">
            <a:avLst/>
          </a:prstGeom>
          <a:noFill/>
        </p:spPr>
        <p:txBody>
          <a:bodyPr wrap="square">
            <a:spAutoFit/>
          </a:bodyPr>
          <a:lstStyle/>
          <a:p>
            <a:pPr algn="just">
              <a:lnSpc>
                <a:spcPct val="120000"/>
              </a:lnSpc>
            </a:pPr>
            <a:r>
              <a:rPr lang="zh-CN" altLang="en-US" sz="1400" b="1" dirty="0">
                <a:solidFill>
                  <a:schemeClr val="accent2"/>
                </a:solidFill>
                <a:cs typeface="+mn-ea"/>
                <a:sym typeface="+mn-lt"/>
              </a:rPr>
              <a:t>单击输入标题</a:t>
            </a:r>
            <a:endParaRPr lang="en-US" altLang="zh-CN" sz="1400" b="1" dirty="0">
              <a:solidFill>
                <a:schemeClr val="accent2"/>
              </a:solidFill>
              <a:cs typeface="+mn-ea"/>
              <a:sym typeface="+mn-lt"/>
            </a:endParaRPr>
          </a:p>
        </p:txBody>
      </p:sp>
      <p:sp>
        <p:nvSpPr>
          <p:cNvPr id="108" name="文本框 107"/>
          <p:cNvSpPr txBox="1"/>
          <p:nvPr/>
        </p:nvSpPr>
        <p:spPr>
          <a:xfrm>
            <a:off x="7578347" y="3573005"/>
            <a:ext cx="3413503" cy="516745"/>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109" name="文本框 108"/>
          <p:cNvSpPr txBox="1"/>
          <p:nvPr/>
        </p:nvSpPr>
        <p:spPr>
          <a:xfrm>
            <a:off x="7578348" y="3293458"/>
            <a:ext cx="2006848" cy="336823"/>
          </a:xfrm>
          <a:prstGeom prst="rect">
            <a:avLst/>
          </a:prstGeom>
          <a:noFill/>
        </p:spPr>
        <p:txBody>
          <a:bodyPr wrap="square">
            <a:spAutoFit/>
          </a:bodyPr>
          <a:lstStyle/>
          <a:p>
            <a:pPr algn="just">
              <a:lnSpc>
                <a:spcPct val="120000"/>
              </a:lnSpc>
            </a:pPr>
            <a:r>
              <a:rPr lang="zh-CN" altLang="en-US" sz="1400" b="1" dirty="0">
                <a:solidFill>
                  <a:schemeClr val="accent4"/>
                </a:solidFill>
                <a:cs typeface="+mn-ea"/>
                <a:sym typeface="+mn-lt"/>
              </a:rPr>
              <a:t>单击输入标题</a:t>
            </a:r>
            <a:endParaRPr lang="en-US" altLang="zh-CN" sz="1400" b="1" dirty="0">
              <a:solidFill>
                <a:schemeClr val="accent4"/>
              </a:solidFill>
              <a:cs typeface="+mn-ea"/>
              <a:sym typeface="+mn-lt"/>
            </a:endParaRPr>
          </a:p>
        </p:txBody>
      </p:sp>
      <p:sp>
        <p:nvSpPr>
          <p:cNvPr id="110" name="文本框 109"/>
          <p:cNvSpPr txBox="1"/>
          <p:nvPr/>
        </p:nvSpPr>
        <p:spPr>
          <a:xfrm>
            <a:off x="7578347" y="4535030"/>
            <a:ext cx="3413503" cy="516745"/>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111" name="文本框 110"/>
          <p:cNvSpPr txBox="1"/>
          <p:nvPr/>
        </p:nvSpPr>
        <p:spPr>
          <a:xfrm>
            <a:off x="7578348" y="4255483"/>
            <a:ext cx="2006848" cy="336823"/>
          </a:xfrm>
          <a:prstGeom prst="rect">
            <a:avLst/>
          </a:prstGeom>
          <a:noFill/>
        </p:spPr>
        <p:txBody>
          <a:bodyPr wrap="square">
            <a:spAutoFit/>
          </a:bodyPr>
          <a:lstStyle/>
          <a:p>
            <a:pPr algn="just">
              <a:lnSpc>
                <a:spcPct val="120000"/>
              </a:lnSpc>
            </a:pPr>
            <a:r>
              <a:rPr lang="zh-CN" altLang="en-US" sz="1400" b="1" dirty="0">
                <a:solidFill>
                  <a:schemeClr val="accent4"/>
                </a:solidFill>
                <a:cs typeface="+mn-ea"/>
                <a:sym typeface="+mn-lt"/>
              </a:rPr>
              <a:t>单击输入标题</a:t>
            </a:r>
            <a:endParaRPr lang="en-US" altLang="zh-CN" sz="1400" b="1" dirty="0">
              <a:solidFill>
                <a:schemeClr val="accent4"/>
              </a:solidFill>
              <a:cs typeface="+mn-ea"/>
              <a:sym typeface="+mn-lt"/>
            </a:endParaRPr>
          </a:p>
        </p:txBody>
      </p:sp>
      <p:sp>
        <p:nvSpPr>
          <p:cNvPr id="112" name="文本框 111"/>
          <p:cNvSpPr txBox="1"/>
          <p:nvPr/>
        </p:nvSpPr>
        <p:spPr>
          <a:xfrm>
            <a:off x="7578347" y="5516105"/>
            <a:ext cx="3413503" cy="516745"/>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113" name="文本框 112"/>
          <p:cNvSpPr txBox="1"/>
          <p:nvPr/>
        </p:nvSpPr>
        <p:spPr>
          <a:xfrm>
            <a:off x="7578348" y="5236558"/>
            <a:ext cx="2006848" cy="336823"/>
          </a:xfrm>
          <a:prstGeom prst="rect">
            <a:avLst/>
          </a:prstGeom>
          <a:noFill/>
        </p:spPr>
        <p:txBody>
          <a:bodyPr wrap="square">
            <a:spAutoFit/>
          </a:bodyPr>
          <a:lstStyle/>
          <a:p>
            <a:pPr algn="just">
              <a:lnSpc>
                <a:spcPct val="120000"/>
              </a:lnSpc>
            </a:pPr>
            <a:r>
              <a:rPr lang="zh-CN" altLang="en-US" sz="1400" b="1" dirty="0">
                <a:solidFill>
                  <a:schemeClr val="accent2"/>
                </a:solidFill>
                <a:cs typeface="+mn-ea"/>
                <a:sym typeface="+mn-lt"/>
              </a:rPr>
              <a:t>单击输入标题</a:t>
            </a:r>
            <a:endParaRPr lang="en-US" altLang="zh-CN" sz="1400" b="1"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500" fill="hold"/>
                                        <p:tgtEl>
                                          <p:spTgt spid="138"/>
                                        </p:tgtEl>
                                        <p:attrNameLst>
                                          <p:attrName>ppt_w</p:attrName>
                                        </p:attrNameLst>
                                      </p:cBhvr>
                                      <p:tavLst>
                                        <p:tav tm="0">
                                          <p:val>
                                            <p:fltVal val="0"/>
                                          </p:val>
                                        </p:tav>
                                        <p:tav tm="100000">
                                          <p:val>
                                            <p:strVal val="#ppt_w"/>
                                          </p:val>
                                        </p:tav>
                                      </p:tavLst>
                                    </p:anim>
                                    <p:anim calcmode="lin" valueType="num">
                                      <p:cBhvr>
                                        <p:cTn id="8" dur="500" fill="hold"/>
                                        <p:tgtEl>
                                          <p:spTgt spid="13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p:cTn id="11" dur="500" fill="hold"/>
                                        <p:tgtEl>
                                          <p:spTgt spid="77"/>
                                        </p:tgtEl>
                                        <p:attrNameLst>
                                          <p:attrName>ppt_w</p:attrName>
                                        </p:attrNameLst>
                                      </p:cBhvr>
                                      <p:tavLst>
                                        <p:tav tm="0">
                                          <p:val>
                                            <p:fltVal val="0"/>
                                          </p:val>
                                        </p:tav>
                                        <p:tav tm="100000">
                                          <p:val>
                                            <p:strVal val="#ppt_w"/>
                                          </p:val>
                                        </p:tav>
                                      </p:tavLst>
                                    </p:anim>
                                    <p:anim calcmode="lin" valueType="num">
                                      <p:cBhvr>
                                        <p:cTn id="12" dur="500" fill="hold"/>
                                        <p:tgtEl>
                                          <p:spTgt spid="7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p:cTn id="19" dur="500" fill="hold"/>
                                        <p:tgtEl>
                                          <p:spTgt spid="93"/>
                                        </p:tgtEl>
                                        <p:attrNameLst>
                                          <p:attrName>ppt_w</p:attrName>
                                        </p:attrNameLst>
                                      </p:cBhvr>
                                      <p:tavLst>
                                        <p:tav tm="0">
                                          <p:val>
                                            <p:fltVal val="0"/>
                                          </p:val>
                                        </p:tav>
                                        <p:tav tm="100000">
                                          <p:val>
                                            <p:strVal val="#ppt_w"/>
                                          </p:val>
                                        </p:tav>
                                      </p:tavLst>
                                    </p:anim>
                                    <p:anim calcmode="lin" valueType="num">
                                      <p:cBhvr>
                                        <p:cTn id="20" dur="500" fill="hold"/>
                                        <p:tgtEl>
                                          <p:spTgt spid="93"/>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p:cTn id="23" dur="500" fill="hold"/>
                                        <p:tgtEl>
                                          <p:spTgt spid="99"/>
                                        </p:tgtEl>
                                        <p:attrNameLst>
                                          <p:attrName>ppt_w</p:attrName>
                                        </p:attrNameLst>
                                      </p:cBhvr>
                                      <p:tavLst>
                                        <p:tav tm="0">
                                          <p:val>
                                            <p:fltVal val="0"/>
                                          </p:val>
                                        </p:tav>
                                        <p:tav tm="100000">
                                          <p:val>
                                            <p:strVal val="#ppt_w"/>
                                          </p:val>
                                        </p:tav>
                                      </p:tavLst>
                                    </p:anim>
                                    <p:anim calcmode="lin" valueType="num">
                                      <p:cBhvr>
                                        <p:cTn id="24" dur="500" fill="hold"/>
                                        <p:tgtEl>
                                          <p:spTgt spid="99"/>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anim calcmode="lin" valueType="num">
                                      <p:cBhvr>
                                        <p:cTn id="27" dur="500" fill="hold"/>
                                        <p:tgtEl>
                                          <p:spTgt spid="100"/>
                                        </p:tgtEl>
                                        <p:attrNameLst>
                                          <p:attrName>ppt_w</p:attrName>
                                        </p:attrNameLst>
                                      </p:cBhvr>
                                      <p:tavLst>
                                        <p:tav tm="0">
                                          <p:val>
                                            <p:fltVal val="0"/>
                                          </p:val>
                                        </p:tav>
                                        <p:tav tm="100000">
                                          <p:val>
                                            <p:strVal val="#ppt_w"/>
                                          </p:val>
                                        </p:tav>
                                      </p:tavLst>
                                    </p:anim>
                                    <p:anim calcmode="lin" valueType="num">
                                      <p:cBhvr>
                                        <p:cTn id="28" dur="500" fill="hold"/>
                                        <p:tgtEl>
                                          <p:spTgt spid="100"/>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p:cTn id="31" dur="500" fill="hold"/>
                                        <p:tgtEl>
                                          <p:spTgt spid="101"/>
                                        </p:tgtEl>
                                        <p:attrNameLst>
                                          <p:attrName>ppt_w</p:attrName>
                                        </p:attrNameLst>
                                      </p:cBhvr>
                                      <p:tavLst>
                                        <p:tav tm="0">
                                          <p:val>
                                            <p:fltVal val="0"/>
                                          </p:val>
                                        </p:tav>
                                        <p:tav tm="100000">
                                          <p:val>
                                            <p:strVal val="#ppt_w"/>
                                          </p:val>
                                        </p:tav>
                                      </p:tavLst>
                                    </p:anim>
                                    <p:anim calcmode="lin" valueType="num">
                                      <p:cBhvr>
                                        <p:cTn id="32" dur="500" fill="hold"/>
                                        <p:tgtEl>
                                          <p:spTgt spid="101"/>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102"/>
                                        </p:tgtEl>
                                        <p:attrNameLst>
                                          <p:attrName>style.visibility</p:attrName>
                                        </p:attrNameLst>
                                      </p:cBhvr>
                                      <p:to>
                                        <p:strVal val="visible"/>
                                      </p:to>
                                    </p:set>
                                    <p:anim calcmode="lin" valueType="num">
                                      <p:cBhvr>
                                        <p:cTn id="35" dur="500" fill="hold"/>
                                        <p:tgtEl>
                                          <p:spTgt spid="102"/>
                                        </p:tgtEl>
                                        <p:attrNameLst>
                                          <p:attrName>ppt_w</p:attrName>
                                        </p:attrNameLst>
                                      </p:cBhvr>
                                      <p:tavLst>
                                        <p:tav tm="0">
                                          <p:val>
                                            <p:fltVal val="0"/>
                                          </p:val>
                                        </p:tav>
                                        <p:tav tm="100000">
                                          <p:val>
                                            <p:strVal val="#ppt_w"/>
                                          </p:val>
                                        </p:tav>
                                      </p:tavLst>
                                    </p:anim>
                                    <p:anim calcmode="lin" valueType="num">
                                      <p:cBhvr>
                                        <p:cTn id="36" dur="500" fill="hold"/>
                                        <p:tgtEl>
                                          <p:spTgt spid="102"/>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103"/>
                                        </p:tgtEl>
                                        <p:attrNameLst>
                                          <p:attrName>style.visibility</p:attrName>
                                        </p:attrNameLst>
                                      </p:cBhvr>
                                      <p:to>
                                        <p:strVal val="visible"/>
                                      </p:to>
                                    </p:set>
                                    <p:anim calcmode="lin" valueType="num">
                                      <p:cBhvr>
                                        <p:cTn id="39" dur="500" fill="hold"/>
                                        <p:tgtEl>
                                          <p:spTgt spid="103"/>
                                        </p:tgtEl>
                                        <p:attrNameLst>
                                          <p:attrName>ppt_w</p:attrName>
                                        </p:attrNameLst>
                                      </p:cBhvr>
                                      <p:tavLst>
                                        <p:tav tm="0">
                                          <p:val>
                                            <p:fltVal val="0"/>
                                          </p:val>
                                        </p:tav>
                                        <p:tav tm="100000">
                                          <p:val>
                                            <p:strVal val="#ppt_w"/>
                                          </p:val>
                                        </p:tav>
                                      </p:tavLst>
                                    </p:anim>
                                    <p:anim calcmode="lin" valueType="num">
                                      <p:cBhvr>
                                        <p:cTn id="40" dur="500" fill="hold"/>
                                        <p:tgtEl>
                                          <p:spTgt spid="103"/>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p:cTn id="43" dur="500" fill="hold"/>
                                        <p:tgtEl>
                                          <p:spTgt spid="104"/>
                                        </p:tgtEl>
                                        <p:attrNameLst>
                                          <p:attrName>ppt_w</p:attrName>
                                        </p:attrNameLst>
                                      </p:cBhvr>
                                      <p:tavLst>
                                        <p:tav tm="0">
                                          <p:val>
                                            <p:fltVal val="0"/>
                                          </p:val>
                                        </p:tav>
                                        <p:tav tm="100000">
                                          <p:val>
                                            <p:strVal val="#ppt_w"/>
                                          </p:val>
                                        </p:tav>
                                      </p:tavLst>
                                    </p:anim>
                                    <p:anim calcmode="lin" valueType="num">
                                      <p:cBhvr>
                                        <p:cTn id="44" dur="500" fill="hold"/>
                                        <p:tgtEl>
                                          <p:spTgt spid="104"/>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105"/>
                                        </p:tgtEl>
                                        <p:attrNameLst>
                                          <p:attrName>style.visibility</p:attrName>
                                        </p:attrNameLst>
                                      </p:cBhvr>
                                      <p:to>
                                        <p:strVal val="visible"/>
                                      </p:to>
                                    </p:set>
                                    <p:anim calcmode="lin" valueType="num">
                                      <p:cBhvr>
                                        <p:cTn id="47" dur="500" fill="hold"/>
                                        <p:tgtEl>
                                          <p:spTgt spid="105"/>
                                        </p:tgtEl>
                                        <p:attrNameLst>
                                          <p:attrName>ppt_w</p:attrName>
                                        </p:attrNameLst>
                                      </p:cBhvr>
                                      <p:tavLst>
                                        <p:tav tm="0">
                                          <p:val>
                                            <p:fltVal val="0"/>
                                          </p:val>
                                        </p:tav>
                                        <p:tav tm="100000">
                                          <p:val>
                                            <p:strVal val="#ppt_w"/>
                                          </p:val>
                                        </p:tav>
                                      </p:tavLst>
                                    </p:anim>
                                    <p:anim calcmode="lin" valueType="num">
                                      <p:cBhvr>
                                        <p:cTn id="48" dur="500" fill="hold"/>
                                        <p:tgtEl>
                                          <p:spTgt spid="105"/>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anim calcmode="lin" valueType="num">
                                      <p:cBhvr>
                                        <p:cTn id="51" dur="500" fill="hold"/>
                                        <p:tgtEl>
                                          <p:spTgt spid="106"/>
                                        </p:tgtEl>
                                        <p:attrNameLst>
                                          <p:attrName>ppt_w</p:attrName>
                                        </p:attrNameLst>
                                      </p:cBhvr>
                                      <p:tavLst>
                                        <p:tav tm="0">
                                          <p:val>
                                            <p:fltVal val="0"/>
                                          </p:val>
                                        </p:tav>
                                        <p:tav tm="100000">
                                          <p:val>
                                            <p:strVal val="#ppt_w"/>
                                          </p:val>
                                        </p:tav>
                                      </p:tavLst>
                                    </p:anim>
                                    <p:anim calcmode="lin" valueType="num">
                                      <p:cBhvr>
                                        <p:cTn id="52" dur="500" fill="hold"/>
                                        <p:tgtEl>
                                          <p:spTgt spid="106"/>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107"/>
                                        </p:tgtEl>
                                        <p:attrNameLst>
                                          <p:attrName>style.visibility</p:attrName>
                                        </p:attrNameLst>
                                      </p:cBhvr>
                                      <p:to>
                                        <p:strVal val="visible"/>
                                      </p:to>
                                    </p:set>
                                    <p:anim calcmode="lin" valueType="num">
                                      <p:cBhvr>
                                        <p:cTn id="55" dur="500" fill="hold"/>
                                        <p:tgtEl>
                                          <p:spTgt spid="107"/>
                                        </p:tgtEl>
                                        <p:attrNameLst>
                                          <p:attrName>ppt_w</p:attrName>
                                        </p:attrNameLst>
                                      </p:cBhvr>
                                      <p:tavLst>
                                        <p:tav tm="0">
                                          <p:val>
                                            <p:fltVal val="0"/>
                                          </p:val>
                                        </p:tav>
                                        <p:tav tm="100000">
                                          <p:val>
                                            <p:strVal val="#ppt_w"/>
                                          </p:val>
                                        </p:tav>
                                      </p:tavLst>
                                    </p:anim>
                                    <p:anim calcmode="lin" valueType="num">
                                      <p:cBhvr>
                                        <p:cTn id="56" dur="500" fill="hold"/>
                                        <p:tgtEl>
                                          <p:spTgt spid="107"/>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108"/>
                                        </p:tgtEl>
                                        <p:attrNameLst>
                                          <p:attrName>style.visibility</p:attrName>
                                        </p:attrNameLst>
                                      </p:cBhvr>
                                      <p:to>
                                        <p:strVal val="visible"/>
                                      </p:to>
                                    </p:set>
                                    <p:anim calcmode="lin" valueType="num">
                                      <p:cBhvr>
                                        <p:cTn id="59" dur="500" fill="hold"/>
                                        <p:tgtEl>
                                          <p:spTgt spid="108"/>
                                        </p:tgtEl>
                                        <p:attrNameLst>
                                          <p:attrName>ppt_w</p:attrName>
                                        </p:attrNameLst>
                                      </p:cBhvr>
                                      <p:tavLst>
                                        <p:tav tm="0">
                                          <p:val>
                                            <p:fltVal val="0"/>
                                          </p:val>
                                        </p:tav>
                                        <p:tav tm="100000">
                                          <p:val>
                                            <p:strVal val="#ppt_w"/>
                                          </p:val>
                                        </p:tav>
                                      </p:tavLst>
                                    </p:anim>
                                    <p:anim calcmode="lin" valueType="num">
                                      <p:cBhvr>
                                        <p:cTn id="60" dur="500" fill="hold"/>
                                        <p:tgtEl>
                                          <p:spTgt spid="108"/>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109"/>
                                        </p:tgtEl>
                                        <p:attrNameLst>
                                          <p:attrName>style.visibility</p:attrName>
                                        </p:attrNameLst>
                                      </p:cBhvr>
                                      <p:to>
                                        <p:strVal val="visible"/>
                                      </p:to>
                                    </p:set>
                                    <p:anim calcmode="lin" valueType="num">
                                      <p:cBhvr>
                                        <p:cTn id="63" dur="500" fill="hold"/>
                                        <p:tgtEl>
                                          <p:spTgt spid="109"/>
                                        </p:tgtEl>
                                        <p:attrNameLst>
                                          <p:attrName>ppt_w</p:attrName>
                                        </p:attrNameLst>
                                      </p:cBhvr>
                                      <p:tavLst>
                                        <p:tav tm="0">
                                          <p:val>
                                            <p:fltVal val="0"/>
                                          </p:val>
                                        </p:tav>
                                        <p:tav tm="100000">
                                          <p:val>
                                            <p:strVal val="#ppt_w"/>
                                          </p:val>
                                        </p:tav>
                                      </p:tavLst>
                                    </p:anim>
                                    <p:anim calcmode="lin" valueType="num">
                                      <p:cBhvr>
                                        <p:cTn id="64" dur="500" fill="hold"/>
                                        <p:tgtEl>
                                          <p:spTgt spid="109"/>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110"/>
                                        </p:tgtEl>
                                        <p:attrNameLst>
                                          <p:attrName>style.visibility</p:attrName>
                                        </p:attrNameLst>
                                      </p:cBhvr>
                                      <p:to>
                                        <p:strVal val="visible"/>
                                      </p:to>
                                    </p:set>
                                    <p:anim calcmode="lin" valueType="num">
                                      <p:cBhvr>
                                        <p:cTn id="67" dur="500" fill="hold"/>
                                        <p:tgtEl>
                                          <p:spTgt spid="110"/>
                                        </p:tgtEl>
                                        <p:attrNameLst>
                                          <p:attrName>ppt_w</p:attrName>
                                        </p:attrNameLst>
                                      </p:cBhvr>
                                      <p:tavLst>
                                        <p:tav tm="0">
                                          <p:val>
                                            <p:fltVal val="0"/>
                                          </p:val>
                                        </p:tav>
                                        <p:tav tm="100000">
                                          <p:val>
                                            <p:strVal val="#ppt_w"/>
                                          </p:val>
                                        </p:tav>
                                      </p:tavLst>
                                    </p:anim>
                                    <p:anim calcmode="lin" valueType="num">
                                      <p:cBhvr>
                                        <p:cTn id="68" dur="500" fill="hold"/>
                                        <p:tgtEl>
                                          <p:spTgt spid="110"/>
                                        </p:tgtEl>
                                        <p:attrNameLst>
                                          <p:attrName>ppt_h</p:attrName>
                                        </p:attrNameLst>
                                      </p:cBhvr>
                                      <p:tavLst>
                                        <p:tav tm="0">
                                          <p:val>
                                            <p:strVal val="#ppt_h"/>
                                          </p:val>
                                        </p:tav>
                                        <p:tav tm="100000">
                                          <p:val>
                                            <p:strVal val="#ppt_h"/>
                                          </p:val>
                                        </p:tav>
                                      </p:tavLst>
                                    </p:anim>
                                  </p:childTnLst>
                                </p:cTn>
                              </p:par>
                              <p:par>
                                <p:cTn id="69" presetID="17" presetClass="entr" presetSubtype="10" fill="hold" grpId="0" nodeType="withEffect">
                                  <p:stCondLst>
                                    <p:cond delay="0"/>
                                  </p:stCondLst>
                                  <p:childTnLst>
                                    <p:set>
                                      <p:cBhvr>
                                        <p:cTn id="70" dur="1" fill="hold">
                                          <p:stCondLst>
                                            <p:cond delay="0"/>
                                          </p:stCondLst>
                                        </p:cTn>
                                        <p:tgtEl>
                                          <p:spTgt spid="111"/>
                                        </p:tgtEl>
                                        <p:attrNameLst>
                                          <p:attrName>style.visibility</p:attrName>
                                        </p:attrNameLst>
                                      </p:cBhvr>
                                      <p:to>
                                        <p:strVal val="visible"/>
                                      </p:to>
                                    </p:set>
                                    <p:anim calcmode="lin" valueType="num">
                                      <p:cBhvr>
                                        <p:cTn id="71" dur="500" fill="hold"/>
                                        <p:tgtEl>
                                          <p:spTgt spid="111"/>
                                        </p:tgtEl>
                                        <p:attrNameLst>
                                          <p:attrName>ppt_w</p:attrName>
                                        </p:attrNameLst>
                                      </p:cBhvr>
                                      <p:tavLst>
                                        <p:tav tm="0">
                                          <p:val>
                                            <p:fltVal val="0"/>
                                          </p:val>
                                        </p:tav>
                                        <p:tav tm="100000">
                                          <p:val>
                                            <p:strVal val="#ppt_w"/>
                                          </p:val>
                                        </p:tav>
                                      </p:tavLst>
                                    </p:anim>
                                    <p:anim calcmode="lin" valueType="num">
                                      <p:cBhvr>
                                        <p:cTn id="72" dur="500" fill="hold"/>
                                        <p:tgtEl>
                                          <p:spTgt spid="111"/>
                                        </p:tgtEl>
                                        <p:attrNameLst>
                                          <p:attrName>ppt_h</p:attrName>
                                        </p:attrNameLst>
                                      </p:cBhvr>
                                      <p:tavLst>
                                        <p:tav tm="0">
                                          <p:val>
                                            <p:strVal val="#ppt_h"/>
                                          </p:val>
                                        </p:tav>
                                        <p:tav tm="100000">
                                          <p:val>
                                            <p:strVal val="#ppt_h"/>
                                          </p:val>
                                        </p:tav>
                                      </p:tavLst>
                                    </p:anim>
                                  </p:childTnLst>
                                </p:cTn>
                              </p:par>
                              <p:par>
                                <p:cTn id="73" presetID="17" presetClass="entr" presetSubtype="10" fill="hold" grpId="0" nodeType="withEffect">
                                  <p:stCondLst>
                                    <p:cond delay="0"/>
                                  </p:stCondLst>
                                  <p:childTnLst>
                                    <p:set>
                                      <p:cBhvr>
                                        <p:cTn id="74" dur="1" fill="hold">
                                          <p:stCondLst>
                                            <p:cond delay="0"/>
                                          </p:stCondLst>
                                        </p:cTn>
                                        <p:tgtEl>
                                          <p:spTgt spid="112"/>
                                        </p:tgtEl>
                                        <p:attrNameLst>
                                          <p:attrName>style.visibility</p:attrName>
                                        </p:attrNameLst>
                                      </p:cBhvr>
                                      <p:to>
                                        <p:strVal val="visible"/>
                                      </p:to>
                                    </p:set>
                                    <p:anim calcmode="lin" valueType="num">
                                      <p:cBhvr>
                                        <p:cTn id="75" dur="500" fill="hold"/>
                                        <p:tgtEl>
                                          <p:spTgt spid="112"/>
                                        </p:tgtEl>
                                        <p:attrNameLst>
                                          <p:attrName>ppt_w</p:attrName>
                                        </p:attrNameLst>
                                      </p:cBhvr>
                                      <p:tavLst>
                                        <p:tav tm="0">
                                          <p:val>
                                            <p:fltVal val="0"/>
                                          </p:val>
                                        </p:tav>
                                        <p:tav tm="100000">
                                          <p:val>
                                            <p:strVal val="#ppt_w"/>
                                          </p:val>
                                        </p:tav>
                                      </p:tavLst>
                                    </p:anim>
                                    <p:anim calcmode="lin" valueType="num">
                                      <p:cBhvr>
                                        <p:cTn id="76" dur="500" fill="hold"/>
                                        <p:tgtEl>
                                          <p:spTgt spid="112"/>
                                        </p:tgtEl>
                                        <p:attrNameLst>
                                          <p:attrName>ppt_h</p:attrName>
                                        </p:attrNameLst>
                                      </p:cBhvr>
                                      <p:tavLst>
                                        <p:tav tm="0">
                                          <p:val>
                                            <p:strVal val="#ppt_h"/>
                                          </p:val>
                                        </p:tav>
                                        <p:tav tm="100000">
                                          <p:val>
                                            <p:strVal val="#ppt_h"/>
                                          </p:val>
                                        </p:tav>
                                      </p:tavLst>
                                    </p:anim>
                                  </p:childTnLst>
                                </p:cTn>
                              </p:par>
                              <p:par>
                                <p:cTn id="77" presetID="17" presetClass="entr" presetSubtype="10" fill="hold" grpId="0" nodeType="withEffect">
                                  <p:stCondLst>
                                    <p:cond delay="0"/>
                                  </p:stCondLst>
                                  <p:childTnLst>
                                    <p:set>
                                      <p:cBhvr>
                                        <p:cTn id="78" dur="1" fill="hold">
                                          <p:stCondLst>
                                            <p:cond delay="0"/>
                                          </p:stCondLst>
                                        </p:cTn>
                                        <p:tgtEl>
                                          <p:spTgt spid="113"/>
                                        </p:tgtEl>
                                        <p:attrNameLst>
                                          <p:attrName>style.visibility</p:attrName>
                                        </p:attrNameLst>
                                      </p:cBhvr>
                                      <p:to>
                                        <p:strVal val="visible"/>
                                      </p:to>
                                    </p:set>
                                    <p:anim calcmode="lin" valueType="num">
                                      <p:cBhvr>
                                        <p:cTn id="79" dur="500" fill="hold"/>
                                        <p:tgtEl>
                                          <p:spTgt spid="113"/>
                                        </p:tgtEl>
                                        <p:attrNameLst>
                                          <p:attrName>ppt_w</p:attrName>
                                        </p:attrNameLst>
                                      </p:cBhvr>
                                      <p:tavLst>
                                        <p:tav tm="0">
                                          <p:val>
                                            <p:fltVal val="0"/>
                                          </p:val>
                                        </p:tav>
                                        <p:tav tm="100000">
                                          <p:val>
                                            <p:strVal val="#ppt_w"/>
                                          </p:val>
                                        </p:tav>
                                      </p:tavLst>
                                    </p:anim>
                                    <p:anim calcmode="lin" valueType="num">
                                      <p:cBhvr>
                                        <p:cTn id="80" dur="500" fill="hold"/>
                                        <p:tgtEl>
                                          <p:spTgt spid="1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8" grpId="1"/>
      <p:bldP spid="104" grpId="0"/>
      <p:bldP spid="104" grpId="1"/>
      <p:bldP spid="105" grpId="0"/>
      <p:bldP spid="105" grpId="1"/>
      <p:bldP spid="106" grpId="0"/>
      <p:bldP spid="106" grpId="1"/>
      <p:bldP spid="107" grpId="0"/>
      <p:bldP spid="107" grpId="1"/>
      <p:bldP spid="108" grpId="0"/>
      <p:bldP spid="108" grpId="1"/>
      <p:bldP spid="109" grpId="0"/>
      <p:bldP spid="109" grpId="1"/>
      <p:bldP spid="110" grpId="0"/>
      <p:bldP spid="110" grpId="1"/>
      <p:bldP spid="111" grpId="0"/>
      <p:bldP spid="111" grpId="1"/>
      <p:bldP spid="112" grpId="0"/>
      <p:bldP spid="112" grpId="1"/>
      <p:bldP spid="113" grpId="0"/>
      <p:bldP spid="11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1111111111111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22860"/>
            <a:ext cx="12221845" cy="7642225"/>
          </a:xfrm>
          <a:prstGeom prst="rect">
            <a:avLst/>
          </a:prstGeom>
        </p:spPr>
      </p:pic>
      <p:pic>
        <p:nvPicPr>
          <p:cNvPr id="9" name="图片 8" descr="51miz-E961471-4DFE474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09550" y="-648970"/>
            <a:ext cx="12971145" cy="3623310"/>
          </a:xfrm>
          <a:prstGeom prst="rect">
            <a:avLst/>
          </a:prstGeom>
        </p:spPr>
      </p:pic>
      <p:sp>
        <p:nvSpPr>
          <p:cNvPr id="7" name="标题 6"/>
          <p:cNvSpPr>
            <a:spLocks noGrp="1"/>
          </p:cNvSpPr>
          <p:nvPr>
            <p:ph type="title" idx="4294967295"/>
            <p:custDataLst>
              <p:tags r:id="rId2"/>
            </p:custDataLst>
          </p:nvPr>
        </p:nvSpPr>
        <p:spPr>
          <a:xfrm>
            <a:off x="3720217" y="2665066"/>
            <a:ext cx="5112246" cy="850925"/>
          </a:xfrm>
        </p:spPr>
        <p:txBody>
          <a:bodyPr>
            <a:noAutofit/>
          </a:bodyPr>
          <a:lstStyle/>
          <a:p>
            <a:pPr marL="0" indent="0" algn="ctr">
              <a:lnSpc>
                <a:spcPct val="100000"/>
              </a:lnSpc>
              <a:spcBef>
                <a:spcPts val="0"/>
              </a:spcBef>
              <a:spcAft>
                <a:spcPts val="0"/>
              </a:spcAft>
              <a:buSzPct val="100000"/>
              <a:buNone/>
            </a:pPr>
            <a:r>
              <a:rPr lang="zh-CN" altLang="en-US" sz="5500" spc="320" dirty="0">
                <a:solidFill>
                  <a:srgbClr val="31AB78"/>
                </a:solidFill>
                <a:latin typeface="+mn-lt"/>
                <a:ea typeface="+mn-ea"/>
                <a:cs typeface="+mn-ea"/>
                <a:sym typeface="+mn-lt"/>
              </a:rPr>
              <a:t>添加标题内容</a:t>
            </a:r>
          </a:p>
        </p:txBody>
      </p:sp>
      <p:sp>
        <p:nvSpPr>
          <p:cNvPr id="3" name="文本占位符 2"/>
          <p:cNvSpPr>
            <a:spLocks noGrp="1"/>
          </p:cNvSpPr>
          <p:nvPr>
            <p:ph type="body" idx="4294967295"/>
            <p:custDataLst>
              <p:tags r:id="rId3"/>
            </p:custDataLst>
          </p:nvPr>
        </p:nvSpPr>
        <p:spPr>
          <a:xfrm>
            <a:off x="3909707" y="3594091"/>
            <a:ext cx="4733266" cy="1077985"/>
          </a:xfrm>
        </p:spPr>
        <p:txBody>
          <a:bodyPr>
            <a:normAutofit fontScale="77500" lnSpcReduction="20000"/>
          </a:bodyPr>
          <a:lstStyle/>
          <a:p>
            <a:pPr algn="ctr" defTabSz="1375410">
              <a:lnSpc>
                <a:spcPct val="150000"/>
              </a:lnSpc>
            </a:pPr>
            <a:r>
              <a:rPr sz="1800" dirty="0">
                <a:solidFill>
                  <a:schemeClr val="tx1">
                    <a:lumMod val="50000"/>
                    <a:lumOff val="50000"/>
                  </a:schemeClr>
                </a:solidFill>
                <a:latin typeface="+mn-lt"/>
                <a:ea typeface="+mn-ea"/>
                <a:cs typeface="+mn-ea"/>
                <a:sym typeface="+mn-lt"/>
              </a:rPr>
              <a:t>点此输入内容或者复制您的内容在这里，通过复制您的文本后在此框点此输入内容或者复制您的内容在这里，通过复制您的文本后在此框</a:t>
            </a:r>
            <a:endParaRPr lang="zh-CN" altLang="en-US" sz="1800" dirty="0">
              <a:solidFill>
                <a:schemeClr val="tx1">
                  <a:lumMod val="50000"/>
                  <a:lumOff val="50000"/>
                </a:schemeClr>
              </a:solidFill>
              <a:latin typeface="+mn-lt"/>
              <a:ea typeface="+mn-ea"/>
              <a:cs typeface="+mn-ea"/>
              <a:sym typeface="+mn-lt"/>
            </a:endParaRPr>
          </a:p>
          <a:p>
            <a:pPr algn="ctr" defTabSz="1375410">
              <a:lnSpc>
                <a:spcPct val="150000"/>
              </a:lnSpc>
            </a:pPr>
            <a:endParaRPr lang="zh-CN" altLang="en-US" sz="1800" spc="100" dirty="0">
              <a:latin typeface="+mn-lt"/>
              <a:ea typeface="+mn-ea"/>
              <a:cs typeface="+mn-ea"/>
              <a:sym typeface="+mn-lt"/>
            </a:endParaRPr>
          </a:p>
        </p:txBody>
      </p:sp>
      <p:pic>
        <p:nvPicPr>
          <p:cNvPr id="5" name="图片 4" descr="51miz-E1179120-5C2F217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11605" y="2235200"/>
            <a:ext cx="1750060" cy="1543050"/>
          </a:xfrm>
          <a:prstGeom prst="rect">
            <a:avLst/>
          </a:prstGeom>
        </p:spPr>
      </p:pic>
      <p:pic>
        <p:nvPicPr>
          <p:cNvPr id="6" name="图片 5" descr="51miz-E1170224-8FC4CB3E"/>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8278495" y="1604010"/>
            <a:ext cx="329565" cy="495300"/>
          </a:xfrm>
          <a:prstGeom prst="rect">
            <a:avLst/>
          </a:prstGeom>
        </p:spPr>
      </p:pic>
      <p:pic>
        <p:nvPicPr>
          <p:cNvPr id="8" name="图片 7" descr="51miz-E1245685-4DE4A3BB"/>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9020000" flipH="1">
            <a:off x="9566275" y="2494280"/>
            <a:ext cx="1788795" cy="1341755"/>
          </a:xfrm>
          <a:prstGeom prst="rect">
            <a:avLst/>
          </a:prstGeom>
        </p:spPr>
      </p:pic>
      <p:grpSp>
        <p:nvGrpSpPr>
          <p:cNvPr id="14" name="组合 13"/>
          <p:cNvGrpSpPr/>
          <p:nvPr/>
        </p:nvGrpSpPr>
        <p:grpSpPr>
          <a:xfrm>
            <a:off x="5753100" y="737235"/>
            <a:ext cx="1046480" cy="1046480"/>
            <a:chOff x="9060" y="1161"/>
            <a:chExt cx="1648" cy="1648"/>
          </a:xfrm>
        </p:grpSpPr>
        <p:pic>
          <p:nvPicPr>
            <p:cNvPr id="11" name="图片 10" descr="微信截图_2022032808214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17" y="1382"/>
              <a:ext cx="1535" cy="1208"/>
            </a:xfrm>
            <a:prstGeom prst="rect">
              <a:avLst/>
            </a:prstGeom>
          </p:spPr>
        </p:pic>
        <p:sp>
          <p:nvSpPr>
            <p:cNvPr id="13" name="椭圆 12"/>
            <p:cNvSpPr/>
            <p:nvPr/>
          </p:nvSpPr>
          <p:spPr>
            <a:xfrm>
              <a:off x="9060" y="1161"/>
              <a:ext cx="1649" cy="1649"/>
            </a:xfrm>
            <a:prstGeom prst="ellipse">
              <a:avLst/>
            </a:prstGeom>
            <a:noFill/>
            <a:ln>
              <a:solidFill>
                <a:srgbClr val="31AB7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文本框 14"/>
          <p:cNvSpPr txBox="1"/>
          <p:nvPr/>
        </p:nvSpPr>
        <p:spPr>
          <a:xfrm>
            <a:off x="5340603" y="2075815"/>
            <a:ext cx="1871474" cy="523220"/>
          </a:xfrm>
          <a:prstGeom prst="rect">
            <a:avLst/>
          </a:prstGeom>
          <a:noFill/>
        </p:spPr>
        <p:txBody>
          <a:bodyPr wrap="none" rtlCol="0" anchor="t">
            <a:spAutoFit/>
          </a:bodyPr>
          <a:lstStyle/>
          <a:p>
            <a:pPr marL="0" algn="ctr">
              <a:lnSpc>
                <a:spcPct val="100000"/>
              </a:lnSpc>
              <a:buNone/>
            </a:pPr>
            <a:r>
              <a:rPr lang="en-US" altLang="zh-CN" sz="2800" spc="300" dirty="0">
                <a:solidFill>
                  <a:srgbClr val="31AB78"/>
                </a:solidFill>
                <a:uFillTx/>
                <a:cs typeface="+mn-ea"/>
                <a:sym typeface="+mn-lt"/>
              </a:rPr>
              <a:t>PART 04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3" grpId="0" build="p"/>
      <p:bldP spid="3" grpId="1" build="p"/>
      <p:bldP spid="15" grpId="0"/>
      <p:bldP spid="1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3"/>
          <p:cNvGrpSpPr/>
          <p:nvPr/>
        </p:nvGrpSpPr>
        <p:grpSpPr>
          <a:xfrm>
            <a:off x="5818188" y="3490913"/>
            <a:ext cx="879476" cy="1541463"/>
            <a:chOff x="5386388" y="3490913"/>
            <a:chExt cx="879476" cy="1541463"/>
          </a:xfrm>
        </p:grpSpPr>
        <p:sp>
          <p:nvSpPr>
            <p:cNvPr id="3" name="Freeform 5"/>
            <p:cNvSpPr/>
            <p:nvPr>
              <p:custDataLst>
                <p:tags r:id="rId101"/>
              </p:custDataLst>
            </p:nvPr>
          </p:nvSpPr>
          <p:spPr bwMode="auto">
            <a:xfrm>
              <a:off x="5805488" y="3727451"/>
              <a:ext cx="44450" cy="965200"/>
            </a:xfrm>
            <a:custGeom>
              <a:avLst/>
              <a:gdLst>
                <a:gd name="T0" fmla="*/ 18 w 28"/>
                <a:gd name="T1" fmla="*/ 0 h 608"/>
                <a:gd name="T2" fmla="*/ 9 w 28"/>
                <a:gd name="T3" fmla="*/ 0 h 608"/>
                <a:gd name="T4" fmla="*/ 0 w 28"/>
                <a:gd name="T5" fmla="*/ 608 h 608"/>
                <a:gd name="T6" fmla="*/ 28 w 28"/>
                <a:gd name="T7" fmla="*/ 608 h 608"/>
                <a:gd name="T8" fmla="*/ 18 w 28"/>
                <a:gd name="T9" fmla="*/ 0 h 608"/>
              </a:gdLst>
              <a:ahLst/>
              <a:cxnLst>
                <a:cxn ang="0">
                  <a:pos x="T0" y="T1"/>
                </a:cxn>
                <a:cxn ang="0">
                  <a:pos x="T2" y="T3"/>
                </a:cxn>
                <a:cxn ang="0">
                  <a:pos x="T4" y="T5"/>
                </a:cxn>
                <a:cxn ang="0">
                  <a:pos x="T6" y="T7"/>
                </a:cxn>
                <a:cxn ang="0">
                  <a:pos x="T8" y="T9"/>
                </a:cxn>
              </a:cxnLst>
              <a:rect l="0" t="0" r="r" b="b"/>
              <a:pathLst>
                <a:path w="28" h="608">
                  <a:moveTo>
                    <a:pt x="18" y="0"/>
                  </a:moveTo>
                  <a:lnTo>
                    <a:pt x="9" y="0"/>
                  </a:lnTo>
                  <a:lnTo>
                    <a:pt x="0" y="608"/>
                  </a:lnTo>
                  <a:lnTo>
                    <a:pt x="28" y="608"/>
                  </a:lnTo>
                  <a:lnTo>
                    <a:pt x="18" y="0"/>
                  </a:ln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 name="Freeform 6"/>
            <p:cNvSpPr/>
            <p:nvPr>
              <p:custDataLst>
                <p:tags r:id="rId102"/>
              </p:custDataLst>
            </p:nvPr>
          </p:nvSpPr>
          <p:spPr bwMode="auto">
            <a:xfrm>
              <a:off x="5816601" y="4056063"/>
              <a:ext cx="214313" cy="131763"/>
            </a:xfrm>
            <a:custGeom>
              <a:avLst/>
              <a:gdLst>
                <a:gd name="T0" fmla="*/ 8 w 135"/>
                <a:gd name="T1" fmla="*/ 83 h 83"/>
                <a:gd name="T2" fmla="*/ 0 w 135"/>
                <a:gd name="T3" fmla="*/ 69 h 83"/>
                <a:gd name="T4" fmla="*/ 131 w 135"/>
                <a:gd name="T5" fmla="*/ 0 h 83"/>
                <a:gd name="T6" fmla="*/ 135 w 135"/>
                <a:gd name="T7" fmla="*/ 6 h 83"/>
                <a:gd name="T8" fmla="*/ 8 w 135"/>
                <a:gd name="T9" fmla="*/ 83 h 83"/>
              </a:gdLst>
              <a:ahLst/>
              <a:cxnLst>
                <a:cxn ang="0">
                  <a:pos x="T0" y="T1"/>
                </a:cxn>
                <a:cxn ang="0">
                  <a:pos x="T2" y="T3"/>
                </a:cxn>
                <a:cxn ang="0">
                  <a:pos x="T4" y="T5"/>
                </a:cxn>
                <a:cxn ang="0">
                  <a:pos x="T6" y="T7"/>
                </a:cxn>
                <a:cxn ang="0">
                  <a:pos x="T8" y="T9"/>
                </a:cxn>
              </a:cxnLst>
              <a:rect l="0" t="0" r="r" b="b"/>
              <a:pathLst>
                <a:path w="135" h="83">
                  <a:moveTo>
                    <a:pt x="8" y="83"/>
                  </a:moveTo>
                  <a:lnTo>
                    <a:pt x="0" y="69"/>
                  </a:lnTo>
                  <a:lnTo>
                    <a:pt x="131" y="0"/>
                  </a:lnTo>
                  <a:lnTo>
                    <a:pt x="135" y="6"/>
                  </a:lnTo>
                  <a:lnTo>
                    <a:pt x="8" y="83"/>
                  </a:ln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 name="Freeform 7"/>
            <p:cNvSpPr/>
            <p:nvPr>
              <p:custDataLst>
                <p:tags r:id="rId103"/>
              </p:custDataLst>
            </p:nvPr>
          </p:nvSpPr>
          <p:spPr bwMode="auto">
            <a:xfrm>
              <a:off x="5942013" y="3881438"/>
              <a:ext cx="323850" cy="282575"/>
            </a:xfrm>
            <a:custGeom>
              <a:avLst/>
              <a:gdLst>
                <a:gd name="T0" fmla="*/ 102 w 168"/>
                <a:gd name="T1" fmla="*/ 115 h 146"/>
                <a:gd name="T2" fmla="*/ 1 w 168"/>
                <a:gd name="T3" fmla="*/ 117 h 146"/>
                <a:gd name="T4" fmla="*/ 53 w 168"/>
                <a:gd name="T5" fmla="*/ 31 h 146"/>
                <a:gd name="T6" fmla="*/ 168 w 168"/>
                <a:gd name="T7" fmla="*/ 20 h 146"/>
                <a:gd name="T8" fmla="*/ 102 w 168"/>
                <a:gd name="T9" fmla="*/ 115 h 146"/>
              </a:gdLst>
              <a:ahLst/>
              <a:cxnLst>
                <a:cxn ang="0">
                  <a:pos x="T0" y="T1"/>
                </a:cxn>
                <a:cxn ang="0">
                  <a:pos x="T2" y="T3"/>
                </a:cxn>
                <a:cxn ang="0">
                  <a:pos x="T4" y="T5"/>
                </a:cxn>
                <a:cxn ang="0">
                  <a:pos x="T6" y="T7"/>
                </a:cxn>
                <a:cxn ang="0">
                  <a:pos x="T8" y="T9"/>
                </a:cxn>
              </a:cxnLst>
              <a:rect l="0" t="0" r="r" b="b"/>
              <a:pathLst>
                <a:path w="168" h="146">
                  <a:moveTo>
                    <a:pt x="102" y="115"/>
                  </a:moveTo>
                  <a:cubicBezTo>
                    <a:pt x="48" y="146"/>
                    <a:pt x="1" y="117"/>
                    <a:pt x="1" y="117"/>
                  </a:cubicBezTo>
                  <a:cubicBezTo>
                    <a:pt x="1" y="117"/>
                    <a:pt x="0" y="62"/>
                    <a:pt x="53" y="31"/>
                  </a:cubicBezTo>
                  <a:cubicBezTo>
                    <a:pt x="107" y="0"/>
                    <a:pt x="168" y="20"/>
                    <a:pt x="168" y="20"/>
                  </a:cubicBezTo>
                  <a:cubicBezTo>
                    <a:pt x="168" y="20"/>
                    <a:pt x="155" y="84"/>
                    <a:pt x="102" y="115"/>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 name="Freeform 8"/>
            <p:cNvSpPr/>
            <p:nvPr>
              <p:custDataLst>
                <p:tags r:id="rId104"/>
              </p:custDataLst>
            </p:nvPr>
          </p:nvSpPr>
          <p:spPr bwMode="auto">
            <a:xfrm>
              <a:off x="5943601" y="3921126"/>
              <a:ext cx="322263" cy="242888"/>
            </a:xfrm>
            <a:custGeom>
              <a:avLst/>
              <a:gdLst>
                <a:gd name="T0" fmla="*/ 167 w 167"/>
                <a:gd name="T1" fmla="*/ 0 h 126"/>
                <a:gd name="T2" fmla="*/ 101 w 167"/>
                <a:gd name="T3" fmla="*/ 95 h 126"/>
                <a:gd name="T4" fmla="*/ 0 w 167"/>
                <a:gd name="T5" fmla="*/ 97 h 126"/>
                <a:gd name="T6" fmla="*/ 167 w 167"/>
                <a:gd name="T7" fmla="*/ 0 h 126"/>
              </a:gdLst>
              <a:ahLst/>
              <a:cxnLst>
                <a:cxn ang="0">
                  <a:pos x="T0" y="T1"/>
                </a:cxn>
                <a:cxn ang="0">
                  <a:pos x="T2" y="T3"/>
                </a:cxn>
                <a:cxn ang="0">
                  <a:pos x="T4" y="T5"/>
                </a:cxn>
                <a:cxn ang="0">
                  <a:pos x="T6" y="T7"/>
                </a:cxn>
              </a:cxnLst>
              <a:rect l="0" t="0" r="r" b="b"/>
              <a:pathLst>
                <a:path w="167" h="126">
                  <a:moveTo>
                    <a:pt x="167" y="0"/>
                  </a:moveTo>
                  <a:cubicBezTo>
                    <a:pt x="167" y="0"/>
                    <a:pt x="154" y="64"/>
                    <a:pt x="101" y="95"/>
                  </a:cubicBezTo>
                  <a:cubicBezTo>
                    <a:pt x="47" y="126"/>
                    <a:pt x="0" y="97"/>
                    <a:pt x="0" y="97"/>
                  </a:cubicBezTo>
                  <a:lnTo>
                    <a:pt x="167"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 name="Freeform 9"/>
            <p:cNvSpPr/>
            <p:nvPr>
              <p:custDataLst>
                <p:tags r:id="rId105"/>
              </p:custDataLst>
            </p:nvPr>
          </p:nvSpPr>
          <p:spPr bwMode="auto">
            <a:xfrm>
              <a:off x="5624513" y="4300538"/>
              <a:ext cx="211138" cy="131763"/>
            </a:xfrm>
            <a:custGeom>
              <a:avLst/>
              <a:gdLst>
                <a:gd name="T0" fmla="*/ 125 w 133"/>
                <a:gd name="T1" fmla="*/ 83 h 83"/>
                <a:gd name="T2" fmla="*/ 133 w 133"/>
                <a:gd name="T3" fmla="*/ 69 h 83"/>
                <a:gd name="T4" fmla="*/ 2 w 133"/>
                <a:gd name="T5" fmla="*/ 0 h 83"/>
                <a:gd name="T6" fmla="*/ 0 w 133"/>
                <a:gd name="T7" fmla="*/ 6 h 83"/>
                <a:gd name="T8" fmla="*/ 125 w 133"/>
                <a:gd name="T9" fmla="*/ 83 h 83"/>
              </a:gdLst>
              <a:ahLst/>
              <a:cxnLst>
                <a:cxn ang="0">
                  <a:pos x="T0" y="T1"/>
                </a:cxn>
                <a:cxn ang="0">
                  <a:pos x="T2" y="T3"/>
                </a:cxn>
                <a:cxn ang="0">
                  <a:pos x="T4" y="T5"/>
                </a:cxn>
                <a:cxn ang="0">
                  <a:pos x="T6" y="T7"/>
                </a:cxn>
                <a:cxn ang="0">
                  <a:pos x="T8" y="T9"/>
                </a:cxn>
              </a:cxnLst>
              <a:rect l="0" t="0" r="r" b="b"/>
              <a:pathLst>
                <a:path w="133" h="83">
                  <a:moveTo>
                    <a:pt x="125" y="83"/>
                  </a:moveTo>
                  <a:lnTo>
                    <a:pt x="133" y="69"/>
                  </a:lnTo>
                  <a:lnTo>
                    <a:pt x="2" y="0"/>
                  </a:lnTo>
                  <a:lnTo>
                    <a:pt x="0" y="6"/>
                  </a:lnTo>
                  <a:lnTo>
                    <a:pt x="125" y="83"/>
                  </a:ln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 name="Freeform 10"/>
            <p:cNvSpPr/>
            <p:nvPr>
              <p:custDataLst>
                <p:tags r:id="rId106"/>
              </p:custDataLst>
            </p:nvPr>
          </p:nvSpPr>
          <p:spPr bwMode="auto">
            <a:xfrm>
              <a:off x="5386388" y="4127501"/>
              <a:ext cx="325438" cy="280988"/>
            </a:xfrm>
            <a:custGeom>
              <a:avLst/>
              <a:gdLst>
                <a:gd name="T0" fmla="*/ 66 w 169"/>
                <a:gd name="T1" fmla="*/ 115 h 146"/>
                <a:gd name="T2" fmla="*/ 168 w 169"/>
                <a:gd name="T3" fmla="*/ 118 h 146"/>
                <a:gd name="T4" fmla="*/ 115 w 169"/>
                <a:gd name="T5" fmla="*/ 31 h 146"/>
                <a:gd name="T6" fmla="*/ 0 w 169"/>
                <a:gd name="T7" fmla="*/ 21 h 146"/>
                <a:gd name="T8" fmla="*/ 66 w 169"/>
                <a:gd name="T9" fmla="*/ 115 h 146"/>
              </a:gdLst>
              <a:ahLst/>
              <a:cxnLst>
                <a:cxn ang="0">
                  <a:pos x="T0" y="T1"/>
                </a:cxn>
                <a:cxn ang="0">
                  <a:pos x="T2" y="T3"/>
                </a:cxn>
                <a:cxn ang="0">
                  <a:pos x="T4" y="T5"/>
                </a:cxn>
                <a:cxn ang="0">
                  <a:pos x="T6" y="T7"/>
                </a:cxn>
                <a:cxn ang="0">
                  <a:pos x="T8" y="T9"/>
                </a:cxn>
              </a:cxnLst>
              <a:rect l="0" t="0" r="r" b="b"/>
              <a:pathLst>
                <a:path w="169" h="146">
                  <a:moveTo>
                    <a:pt x="66" y="115"/>
                  </a:moveTo>
                  <a:cubicBezTo>
                    <a:pt x="120" y="146"/>
                    <a:pt x="168" y="118"/>
                    <a:pt x="168" y="118"/>
                  </a:cubicBezTo>
                  <a:cubicBezTo>
                    <a:pt x="168" y="118"/>
                    <a:pt x="169" y="62"/>
                    <a:pt x="115" y="31"/>
                  </a:cubicBezTo>
                  <a:cubicBezTo>
                    <a:pt x="61" y="0"/>
                    <a:pt x="0" y="21"/>
                    <a:pt x="0" y="21"/>
                  </a:cubicBezTo>
                  <a:cubicBezTo>
                    <a:pt x="0" y="21"/>
                    <a:pt x="13" y="84"/>
                    <a:pt x="66" y="115"/>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 name="Freeform 11"/>
            <p:cNvSpPr/>
            <p:nvPr>
              <p:custDataLst>
                <p:tags r:id="rId107"/>
              </p:custDataLst>
            </p:nvPr>
          </p:nvSpPr>
          <p:spPr bwMode="auto">
            <a:xfrm>
              <a:off x="5386388" y="4167188"/>
              <a:ext cx="323850" cy="241300"/>
            </a:xfrm>
            <a:custGeom>
              <a:avLst/>
              <a:gdLst>
                <a:gd name="T0" fmla="*/ 0 w 168"/>
                <a:gd name="T1" fmla="*/ 0 h 125"/>
                <a:gd name="T2" fmla="*/ 66 w 168"/>
                <a:gd name="T3" fmla="*/ 94 h 125"/>
                <a:gd name="T4" fmla="*/ 168 w 168"/>
                <a:gd name="T5" fmla="*/ 97 h 125"/>
                <a:gd name="T6" fmla="*/ 0 w 168"/>
                <a:gd name="T7" fmla="*/ 0 h 125"/>
              </a:gdLst>
              <a:ahLst/>
              <a:cxnLst>
                <a:cxn ang="0">
                  <a:pos x="T0" y="T1"/>
                </a:cxn>
                <a:cxn ang="0">
                  <a:pos x="T2" y="T3"/>
                </a:cxn>
                <a:cxn ang="0">
                  <a:pos x="T4" y="T5"/>
                </a:cxn>
                <a:cxn ang="0">
                  <a:pos x="T6" y="T7"/>
                </a:cxn>
              </a:cxnLst>
              <a:rect l="0" t="0" r="r" b="b"/>
              <a:pathLst>
                <a:path w="168" h="125">
                  <a:moveTo>
                    <a:pt x="0" y="0"/>
                  </a:moveTo>
                  <a:cubicBezTo>
                    <a:pt x="0" y="0"/>
                    <a:pt x="13" y="63"/>
                    <a:pt x="66" y="94"/>
                  </a:cubicBezTo>
                  <a:cubicBezTo>
                    <a:pt x="120" y="125"/>
                    <a:pt x="168" y="97"/>
                    <a:pt x="168" y="97"/>
                  </a:cubicBezTo>
                  <a:lnTo>
                    <a:pt x="0"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 name="Oval 12"/>
            <p:cNvSpPr>
              <a:spLocks noChangeArrowheads="1"/>
            </p:cNvSpPr>
            <p:nvPr>
              <p:custDataLst>
                <p:tags r:id="rId108"/>
              </p:custDataLst>
            </p:nvPr>
          </p:nvSpPr>
          <p:spPr bwMode="auto">
            <a:xfrm>
              <a:off x="5734051" y="3490913"/>
              <a:ext cx="185738" cy="371475"/>
            </a:xfrm>
            <a:prstGeom prst="ellipse">
              <a:avLst/>
            </a:pr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 name="Freeform 13"/>
            <p:cNvSpPr/>
            <p:nvPr>
              <p:custDataLst>
                <p:tags r:id="rId109"/>
              </p:custDataLst>
            </p:nvPr>
          </p:nvSpPr>
          <p:spPr bwMode="auto">
            <a:xfrm>
              <a:off x="5827713" y="3490913"/>
              <a:ext cx="92075" cy="371475"/>
            </a:xfrm>
            <a:custGeom>
              <a:avLst/>
              <a:gdLst>
                <a:gd name="T0" fmla="*/ 0 w 48"/>
                <a:gd name="T1" fmla="*/ 0 h 193"/>
                <a:gd name="T2" fmla="*/ 48 w 48"/>
                <a:gd name="T3" fmla="*/ 104 h 193"/>
                <a:gd name="T4" fmla="*/ 0 w 48"/>
                <a:gd name="T5" fmla="*/ 193 h 193"/>
                <a:gd name="T6" fmla="*/ 0 w 48"/>
                <a:gd name="T7" fmla="*/ 0 h 193"/>
              </a:gdLst>
              <a:ahLst/>
              <a:cxnLst>
                <a:cxn ang="0">
                  <a:pos x="T0" y="T1"/>
                </a:cxn>
                <a:cxn ang="0">
                  <a:pos x="T2" y="T3"/>
                </a:cxn>
                <a:cxn ang="0">
                  <a:pos x="T4" y="T5"/>
                </a:cxn>
                <a:cxn ang="0">
                  <a:pos x="T6" y="T7"/>
                </a:cxn>
              </a:cxnLst>
              <a:rect l="0" t="0" r="r" b="b"/>
              <a:pathLst>
                <a:path w="48" h="193">
                  <a:moveTo>
                    <a:pt x="0" y="0"/>
                  </a:moveTo>
                  <a:cubicBezTo>
                    <a:pt x="0" y="0"/>
                    <a:pt x="48" y="42"/>
                    <a:pt x="48" y="104"/>
                  </a:cubicBezTo>
                  <a:cubicBezTo>
                    <a:pt x="48" y="166"/>
                    <a:pt x="0" y="193"/>
                    <a:pt x="0" y="193"/>
                  </a:cubicBezTo>
                  <a:lnTo>
                    <a:pt x="0"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 name="Freeform 14"/>
            <p:cNvSpPr/>
            <p:nvPr>
              <p:custDataLst>
                <p:tags r:id="rId110"/>
              </p:custDataLst>
            </p:nvPr>
          </p:nvSpPr>
          <p:spPr bwMode="auto">
            <a:xfrm>
              <a:off x="5394326" y="4557713"/>
              <a:ext cx="863600" cy="474663"/>
            </a:xfrm>
            <a:custGeom>
              <a:avLst/>
              <a:gdLst>
                <a:gd name="T0" fmla="*/ 372 w 448"/>
                <a:gd name="T1" fmla="*/ 77 h 246"/>
                <a:gd name="T2" fmla="*/ 285 w 448"/>
                <a:gd name="T3" fmla="*/ 15 h 246"/>
                <a:gd name="T4" fmla="*/ 224 w 448"/>
                <a:gd name="T5" fmla="*/ 38 h 246"/>
                <a:gd name="T6" fmla="*/ 156 w 448"/>
                <a:gd name="T7" fmla="*/ 0 h 246"/>
                <a:gd name="T8" fmla="*/ 78 w 448"/>
                <a:gd name="T9" fmla="*/ 63 h 246"/>
                <a:gd name="T10" fmla="*/ 0 w 448"/>
                <a:gd name="T11" fmla="*/ 154 h 246"/>
                <a:gd name="T12" fmla="*/ 92 w 448"/>
                <a:gd name="T13" fmla="*/ 246 h 246"/>
                <a:gd name="T14" fmla="*/ 371 w 448"/>
                <a:gd name="T15" fmla="*/ 231 h 246"/>
                <a:gd name="T16" fmla="*/ 448 w 448"/>
                <a:gd name="T17" fmla="*/ 154 h 246"/>
                <a:gd name="T18" fmla="*/ 372 w 448"/>
                <a:gd name="T19" fmla="*/ 7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246">
                  <a:moveTo>
                    <a:pt x="372" y="77"/>
                  </a:moveTo>
                  <a:cubicBezTo>
                    <a:pt x="359" y="41"/>
                    <a:pt x="325" y="15"/>
                    <a:pt x="285" y="15"/>
                  </a:cubicBezTo>
                  <a:cubicBezTo>
                    <a:pt x="262" y="15"/>
                    <a:pt x="240" y="24"/>
                    <a:pt x="224" y="38"/>
                  </a:cubicBezTo>
                  <a:cubicBezTo>
                    <a:pt x="210" y="15"/>
                    <a:pt x="185" y="0"/>
                    <a:pt x="156" y="0"/>
                  </a:cubicBezTo>
                  <a:cubicBezTo>
                    <a:pt x="118" y="0"/>
                    <a:pt x="86" y="27"/>
                    <a:pt x="78" y="63"/>
                  </a:cubicBezTo>
                  <a:cubicBezTo>
                    <a:pt x="34" y="70"/>
                    <a:pt x="0" y="108"/>
                    <a:pt x="0" y="154"/>
                  </a:cubicBezTo>
                  <a:cubicBezTo>
                    <a:pt x="0" y="205"/>
                    <a:pt x="41" y="246"/>
                    <a:pt x="92" y="246"/>
                  </a:cubicBezTo>
                  <a:cubicBezTo>
                    <a:pt x="143" y="246"/>
                    <a:pt x="344" y="231"/>
                    <a:pt x="371" y="231"/>
                  </a:cubicBezTo>
                  <a:cubicBezTo>
                    <a:pt x="413" y="231"/>
                    <a:pt x="448" y="196"/>
                    <a:pt x="448" y="154"/>
                  </a:cubicBezTo>
                  <a:cubicBezTo>
                    <a:pt x="448" y="112"/>
                    <a:pt x="414" y="78"/>
                    <a:pt x="372" y="77"/>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grpSp>
      <p:grpSp>
        <p:nvGrpSpPr>
          <p:cNvPr id="13" name="Group 104"/>
          <p:cNvGrpSpPr/>
          <p:nvPr/>
        </p:nvGrpSpPr>
        <p:grpSpPr>
          <a:xfrm>
            <a:off x="7850240" y="1239838"/>
            <a:ext cx="2554288" cy="3822700"/>
            <a:chOff x="7289801" y="1239838"/>
            <a:chExt cx="2554288" cy="3822700"/>
          </a:xfrm>
        </p:grpSpPr>
        <p:sp>
          <p:nvSpPr>
            <p:cNvPr id="14" name="Freeform 15"/>
            <p:cNvSpPr/>
            <p:nvPr>
              <p:custDataLst>
                <p:tags r:id="rId44"/>
              </p:custDataLst>
            </p:nvPr>
          </p:nvSpPr>
          <p:spPr bwMode="auto">
            <a:xfrm>
              <a:off x="8553451" y="2511426"/>
              <a:ext cx="850900" cy="506413"/>
            </a:xfrm>
            <a:custGeom>
              <a:avLst/>
              <a:gdLst>
                <a:gd name="T0" fmla="*/ 532 w 536"/>
                <a:gd name="T1" fmla="*/ 0 h 319"/>
                <a:gd name="T2" fmla="*/ 536 w 536"/>
                <a:gd name="T3" fmla="*/ 7 h 319"/>
                <a:gd name="T4" fmla="*/ 14 w 536"/>
                <a:gd name="T5" fmla="*/ 319 h 319"/>
                <a:gd name="T6" fmla="*/ 0 w 536"/>
                <a:gd name="T7" fmla="*/ 296 h 319"/>
                <a:gd name="T8" fmla="*/ 532 w 536"/>
                <a:gd name="T9" fmla="*/ 0 h 319"/>
              </a:gdLst>
              <a:ahLst/>
              <a:cxnLst>
                <a:cxn ang="0">
                  <a:pos x="T0" y="T1"/>
                </a:cxn>
                <a:cxn ang="0">
                  <a:pos x="T2" y="T3"/>
                </a:cxn>
                <a:cxn ang="0">
                  <a:pos x="T4" y="T5"/>
                </a:cxn>
                <a:cxn ang="0">
                  <a:pos x="T6" y="T7"/>
                </a:cxn>
                <a:cxn ang="0">
                  <a:pos x="T8" y="T9"/>
                </a:cxn>
              </a:cxnLst>
              <a:rect l="0" t="0" r="r" b="b"/>
              <a:pathLst>
                <a:path w="536" h="319">
                  <a:moveTo>
                    <a:pt x="532" y="0"/>
                  </a:moveTo>
                  <a:lnTo>
                    <a:pt x="536" y="7"/>
                  </a:lnTo>
                  <a:lnTo>
                    <a:pt x="14" y="319"/>
                  </a:lnTo>
                  <a:lnTo>
                    <a:pt x="0" y="296"/>
                  </a:lnTo>
                  <a:lnTo>
                    <a:pt x="532" y="0"/>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5" name="Freeform 16"/>
            <p:cNvSpPr/>
            <p:nvPr>
              <p:custDataLst>
                <p:tags r:id="rId45"/>
              </p:custDataLst>
            </p:nvPr>
          </p:nvSpPr>
          <p:spPr bwMode="auto">
            <a:xfrm>
              <a:off x="9001126" y="2508251"/>
              <a:ext cx="25400" cy="234950"/>
            </a:xfrm>
            <a:custGeom>
              <a:avLst/>
              <a:gdLst>
                <a:gd name="T0" fmla="*/ 0 w 16"/>
                <a:gd name="T1" fmla="*/ 148 h 148"/>
                <a:gd name="T2" fmla="*/ 16 w 16"/>
                <a:gd name="T3" fmla="*/ 148 h 148"/>
                <a:gd name="T4" fmla="*/ 11 w 16"/>
                <a:gd name="T5" fmla="*/ 0 h 148"/>
                <a:gd name="T6" fmla="*/ 5 w 16"/>
                <a:gd name="T7" fmla="*/ 0 h 148"/>
                <a:gd name="T8" fmla="*/ 0 w 16"/>
                <a:gd name="T9" fmla="*/ 148 h 148"/>
              </a:gdLst>
              <a:ahLst/>
              <a:cxnLst>
                <a:cxn ang="0">
                  <a:pos x="T0" y="T1"/>
                </a:cxn>
                <a:cxn ang="0">
                  <a:pos x="T2" y="T3"/>
                </a:cxn>
                <a:cxn ang="0">
                  <a:pos x="T4" y="T5"/>
                </a:cxn>
                <a:cxn ang="0">
                  <a:pos x="T6" y="T7"/>
                </a:cxn>
                <a:cxn ang="0">
                  <a:pos x="T8" y="T9"/>
                </a:cxn>
              </a:cxnLst>
              <a:rect l="0" t="0" r="r" b="b"/>
              <a:pathLst>
                <a:path w="16" h="148">
                  <a:moveTo>
                    <a:pt x="0" y="148"/>
                  </a:moveTo>
                  <a:lnTo>
                    <a:pt x="16" y="148"/>
                  </a:lnTo>
                  <a:lnTo>
                    <a:pt x="11" y="0"/>
                  </a:lnTo>
                  <a:lnTo>
                    <a:pt x="5" y="0"/>
                  </a:lnTo>
                  <a:lnTo>
                    <a:pt x="0" y="148"/>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6" name="Oval 17"/>
            <p:cNvSpPr>
              <a:spLocks noChangeArrowheads="1"/>
            </p:cNvSpPr>
            <p:nvPr>
              <p:custDataLst>
                <p:tags r:id="rId46"/>
              </p:custDataLst>
            </p:nvPr>
          </p:nvSpPr>
          <p:spPr bwMode="auto">
            <a:xfrm>
              <a:off x="8920163" y="2233613"/>
              <a:ext cx="187325" cy="373063"/>
            </a:xfrm>
            <a:prstGeom prst="ellipse">
              <a:avLst/>
            </a:pr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7" name="Freeform 18"/>
            <p:cNvSpPr/>
            <p:nvPr>
              <p:custDataLst>
                <p:tags r:id="rId47"/>
              </p:custDataLst>
            </p:nvPr>
          </p:nvSpPr>
          <p:spPr bwMode="auto">
            <a:xfrm>
              <a:off x="8920163" y="2233613"/>
              <a:ext cx="92075" cy="373063"/>
            </a:xfrm>
            <a:custGeom>
              <a:avLst/>
              <a:gdLst>
                <a:gd name="T0" fmla="*/ 48 w 48"/>
                <a:gd name="T1" fmla="*/ 0 h 194"/>
                <a:gd name="T2" fmla="*/ 0 w 48"/>
                <a:gd name="T3" fmla="*/ 105 h 194"/>
                <a:gd name="T4" fmla="*/ 48 w 48"/>
                <a:gd name="T5" fmla="*/ 194 h 194"/>
                <a:gd name="T6" fmla="*/ 48 w 48"/>
                <a:gd name="T7" fmla="*/ 0 h 194"/>
              </a:gdLst>
              <a:ahLst/>
              <a:cxnLst>
                <a:cxn ang="0">
                  <a:pos x="T0" y="T1"/>
                </a:cxn>
                <a:cxn ang="0">
                  <a:pos x="T2" y="T3"/>
                </a:cxn>
                <a:cxn ang="0">
                  <a:pos x="T4" y="T5"/>
                </a:cxn>
                <a:cxn ang="0">
                  <a:pos x="T6" y="T7"/>
                </a:cxn>
              </a:cxnLst>
              <a:rect l="0" t="0" r="r" b="b"/>
              <a:pathLst>
                <a:path w="48" h="194">
                  <a:moveTo>
                    <a:pt x="48" y="0"/>
                  </a:moveTo>
                  <a:cubicBezTo>
                    <a:pt x="48" y="0"/>
                    <a:pt x="0" y="43"/>
                    <a:pt x="0" y="105"/>
                  </a:cubicBezTo>
                  <a:cubicBezTo>
                    <a:pt x="0" y="167"/>
                    <a:pt x="48" y="194"/>
                    <a:pt x="48" y="194"/>
                  </a:cubicBezTo>
                  <a:lnTo>
                    <a:pt x="48"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8" name="Freeform 19"/>
            <p:cNvSpPr/>
            <p:nvPr>
              <p:custDataLst>
                <p:tags r:id="rId48"/>
              </p:custDataLst>
            </p:nvPr>
          </p:nvSpPr>
          <p:spPr bwMode="auto">
            <a:xfrm>
              <a:off x="9280526" y="2359026"/>
              <a:ext cx="325438" cy="280988"/>
            </a:xfrm>
            <a:custGeom>
              <a:avLst/>
              <a:gdLst>
                <a:gd name="T0" fmla="*/ 54 w 169"/>
                <a:gd name="T1" fmla="*/ 31 h 146"/>
                <a:gd name="T2" fmla="*/ 1 w 169"/>
                <a:gd name="T3" fmla="*/ 117 h 146"/>
                <a:gd name="T4" fmla="*/ 103 w 169"/>
                <a:gd name="T5" fmla="*/ 115 h 146"/>
                <a:gd name="T6" fmla="*/ 169 w 169"/>
                <a:gd name="T7" fmla="*/ 20 h 146"/>
                <a:gd name="T8" fmla="*/ 54 w 169"/>
                <a:gd name="T9" fmla="*/ 31 h 146"/>
              </a:gdLst>
              <a:ahLst/>
              <a:cxnLst>
                <a:cxn ang="0">
                  <a:pos x="T0" y="T1"/>
                </a:cxn>
                <a:cxn ang="0">
                  <a:pos x="T2" y="T3"/>
                </a:cxn>
                <a:cxn ang="0">
                  <a:pos x="T4" y="T5"/>
                </a:cxn>
                <a:cxn ang="0">
                  <a:pos x="T6" y="T7"/>
                </a:cxn>
                <a:cxn ang="0">
                  <a:pos x="T8" y="T9"/>
                </a:cxn>
              </a:cxnLst>
              <a:rect l="0" t="0" r="r" b="b"/>
              <a:pathLst>
                <a:path w="169" h="146">
                  <a:moveTo>
                    <a:pt x="54" y="31"/>
                  </a:moveTo>
                  <a:cubicBezTo>
                    <a:pt x="0" y="62"/>
                    <a:pt x="1" y="117"/>
                    <a:pt x="1" y="117"/>
                  </a:cubicBezTo>
                  <a:cubicBezTo>
                    <a:pt x="1" y="117"/>
                    <a:pt x="49" y="146"/>
                    <a:pt x="103" y="115"/>
                  </a:cubicBezTo>
                  <a:cubicBezTo>
                    <a:pt x="156" y="84"/>
                    <a:pt x="169" y="20"/>
                    <a:pt x="169" y="20"/>
                  </a:cubicBezTo>
                  <a:cubicBezTo>
                    <a:pt x="169" y="20"/>
                    <a:pt x="108" y="0"/>
                    <a:pt x="54" y="31"/>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9" name="Freeform 20"/>
            <p:cNvSpPr/>
            <p:nvPr>
              <p:custDataLst>
                <p:tags r:id="rId49"/>
              </p:custDataLst>
            </p:nvPr>
          </p:nvSpPr>
          <p:spPr bwMode="auto">
            <a:xfrm>
              <a:off x="9280526" y="2359026"/>
              <a:ext cx="325438" cy="225425"/>
            </a:xfrm>
            <a:custGeom>
              <a:avLst/>
              <a:gdLst>
                <a:gd name="T0" fmla="*/ 169 w 169"/>
                <a:gd name="T1" fmla="*/ 20 h 117"/>
                <a:gd name="T2" fmla="*/ 54 w 169"/>
                <a:gd name="T3" fmla="*/ 31 h 117"/>
                <a:gd name="T4" fmla="*/ 1 w 169"/>
                <a:gd name="T5" fmla="*/ 117 h 117"/>
                <a:gd name="T6" fmla="*/ 169 w 169"/>
                <a:gd name="T7" fmla="*/ 20 h 117"/>
              </a:gdLst>
              <a:ahLst/>
              <a:cxnLst>
                <a:cxn ang="0">
                  <a:pos x="T0" y="T1"/>
                </a:cxn>
                <a:cxn ang="0">
                  <a:pos x="T2" y="T3"/>
                </a:cxn>
                <a:cxn ang="0">
                  <a:pos x="T4" y="T5"/>
                </a:cxn>
                <a:cxn ang="0">
                  <a:pos x="T6" y="T7"/>
                </a:cxn>
              </a:cxnLst>
              <a:rect l="0" t="0" r="r" b="b"/>
              <a:pathLst>
                <a:path w="169" h="117">
                  <a:moveTo>
                    <a:pt x="169" y="20"/>
                  </a:moveTo>
                  <a:cubicBezTo>
                    <a:pt x="169" y="20"/>
                    <a:pt x="108" y="0"/>
                    <a:pt x="54" y="31"/>
                  </a:cubicBezTo>
                  <a:cubicBezTo>
                    <a:pt x="0" y="62"/>
                    <a:pt x="1" y="117"/>
                    <a:pt x="1" y="117"/>
                  </a:cubicBezTo>
                  <a:lnTo>
                    <a:pt x="169" y="2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0" name="Freeform 21"/>
            <p:cNvSpPr/>
            <p:nvPr>
              <p:custDataLst>
                <p:tags r:id="rId50"/>
              </p:custDataLst>
            </p:nvPr>
          </p:nvSpPr>
          <p:spPr bwMode="auto">
            <a:xfrm>
              <a:off x="8547101" y="3446463"/>
              <a:ext cx="1095375" cy="655638"/>
            </a:xfrm>
            <a:custGeom>
              <a:avLst/>
              <a:gdLst>
                <a:gd name="T0" fmla="*/ 685 w 690"/>
                <a:gd name="T1" fmla="*/ 0 h 413"/>
                <a:gd name="T2" fmla="*/ 690 w 690"/>
                <a:gd name="T3" fmla="*/ 8 h 413"/>
                <a:gd name="T4" fmla="*/ 24 w 690"/>
                <a:gd name="T5" fmla="*/ 413 h 413"/>
                <a:gd name="T6" fmla="*/ 0 w 690"/>
                <a:gd name="T7" fmla="*/ 379 h 413"/>
                <a:gd name="T8" fmla="*/ 685 w 690"/>
                <a:gd name="T9" fmla="*/ 0 h 413"/>
              </a:gdLst>
              <a:ahLst/>
              <a:cxnLst>
                <a:cxn ang="0">
                  <a:pos x="T0" y="T1"/>
                </a:cxn>
                <a:cxn ang="0">
                  <a:pos x="T2" y="T3"/>
                </a:cxn>
                <a:cxn ang="0">
                  <a:pos x="T4" y="T5"/>
                </a:cxn>
                <a:cxn ang="0">
                  <a:pos x="T6" y="T7"/>
                </a:cxn>
                <a:cxn ang="0">
                  <a:pos x="T8" y="T9"/>
                </a:cxn>
              </a:cxnLst>
              <a:rect l="0" t="0" r="r" b="b"/>
              <a:pathLst>
                <a:path w="690" h="413">
                  <a:moveTo>
                    <a:pt x="685" y="0"/>
                  </a:moveTo>
                  <a:lnTo>
                    <a:pt x="690" y="8"/>
                  </a:lnTo>
                  <a:lnTo>
                    <a:pt x="24" y="413"/>
                  </a:lnTo>
                  <a:lnTo>
                    <a:pt x="0" y="379"/>
                  </a:lnTo>
                  <a:lnTo>
                    <a:pt x="685" y="0"/>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1" name="Freeform 22"/>
            <p:cNvSpPr/>
            <p:nvPr>
              <p:custDataLst>
                <p:tags r:id="rId51"/>
              </p:custDataLst>
            </p:nvPr>
          </p:nvSpPr>
          <p:spPr bwMode="auto">
            <a:xfrm>
              <a:off x="9128126" y="3562351"/>
              <a:ext cx="25400" cy="180975"/>
            </a:xfrm>
            <a:custGeom>
              <a:avLst/>
              <a:gdLst>
                <a:gd name="T0" fmla="*/ 0 w 16"/>
                <a:gd name="T1" fmla="*/ 114 h 114"/>
                <a:gd name="T2" fmla="*/ 16 w 16"/>
                <a:gd name="T3" fmla="*/ 114 h 114"/>
                <a:gd name="T4" fmla="*/ 11 w 16"/>
                <a:gd name="T5" fmla="*/ 0 h 114"/>
                <a:gd name="T6" fmla="*/ 5 w 16"/>
                <a:gd name="T7" fmla="*/ 0 h 114"/>
                <a:gd name="T8" fmla="*/ 0 w 16"/>
                <a:gd name="T9" fmla="*/ 114 h 114"/>
              </a:gdLst>
              <a:ahLst/>
              <a:cxnLst>
                <a:cxn ang="0">
                  <a:pos x="T0" y="T1"/>
                </a:cxn>
                <a:cxn ang="0">
                  <a:pos x="T2" y="T3"/>
                </a:cxn>
                <a:cxn ang="0">
                  <a:pos x="T4" y="T5"/>
                </a:cxn>
                <a:cxn ang="0">
                  <a:pos x="T6" y="T7"/>
                </a:cxn>
                <a:cxn ang="0">
                  <a:pos x="T8" y="T9"/>
                </a:cxn>
              </a:cxnLst>
              <a:rect l="0" t="0" r="r" b="b"/>
              <a:pathLst>
                <a:path w="16" h="114">
                  <a:moveTo>
                    <a:pt x="0" y="114"/>
                  </a:moveTo>
                  <a:lnTo>
                    <a:pt x="16" y="114"/>
                  </a:lnTo>
                  <a:lnTo>
                    <a:pt x="11" y="0"/>
                  </a:lnTo>
                  <a:lnTo>
                    <a:pt x="5" y="0"/>
                  </a:lnTo>
                  <a:lnTo>
                    <a:pt x="0" y="114"/>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2" name="Oval 23"/>
            <p:cNvSpPr>
              <a:spLocks noChangeArrowheads="1"/>
            </p:cNvSpPr>
            <p:nvPr>
              <p:custDataLst>
                <p:tags r:id="rId52"/>
              </p:custDataLst>
            </p:nvPr>
          </p:nvSpPr>
          <p:spPr bwMode="auto">
            <a:xfrm>
              <a:off x="9047163" y="3287713"/>
              <a:ext cx="187325" cy="373063"/>
            </a:xfrm>
            <a:prstGeom prst="ellipse">
              <a:avLst/>
            </a:pr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3" name="Freeform 24"/>
            <p:cNvSpPr/>
            <p:nvPr>
              <p:custDataLst>
                <p:tags r:id="rId53"/>
              </p:custDataLst>
            </p:nvPr>
          </p:nvSpPr>
          <p:spPr bwMode="auto">
            <a:xfrm>
              <a:off x="9047163" y="3287713"/>
              <a:ext cx="95250" cy="373063"/>
            </a:xfrm>
            <a:custGeom>
              <a:avLst/>
              <a:gdLst>
                <a:gd name="T0" fmla="*/ 49 w 49"/>
                <a:gd name="T1" fmla="*/ 0 h 194"/>
                <a:gd name="T2" fmla="*/ 0 w 49"/>
                <a:gd name="T3" fmla="*/ 105 h 194"/>
                <a:gd name="T4" fmla="*/ 49 w 49"/>
                <a:gd name="T5" fmla="*/ 194 h 194"/>
                <a:gd name="T6" fmla="*/ 49 w 49"/>
                <a:gd name="T7" fmla="*/ 0 h 194"/>
              </a:gdLst>
              <a:ahLst/>
              <a:cxnLst>
                <a:cxn ang="0">
                  <a:pos x="T0" y="T1"/>
                </a:cxn>
                <a:cxn ang="0">
                  <a:pos x="T2" y="T3"/>
                </a:cxn>
                <a:cxn ang="0">
                  <a:pos x="T4" y="T5"/>
                </a:cxn>
                <a:cxn ang="0">
                  <a:pos x="T6" y="T7"/>
                </a:cxn>
              </a:cxnLst>
              <a:rect l="0" t="0" r="r" b="b"/>
              <a:pathLst>
                <a:path w="49" h="194">
                  <a:moveTo>
                    <a:pt x="49" y="0"/>
                  </a:moveTo>
                  <a:cubicBezTo>
                    <a:pt x="49" y="0"/>
                    <a:pt x="0" y="43"/>
                    <a:pt x="0" y="105"/>
                  </a:cubicBezTo>
                  <a:cubicBezTo>
                    <a:pt x="0" y="167"/>
                    <a:pt x="49" y="194"/>
                    <a:pt x="49" y="194"/>
                  </a:cubicBezTo>
                  <a:lnTo>
                    <a:pt x="49"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4" name="Freeform 25"/>
            <p:cNvSpPr/>
            <p:nvPr>
              <p:custDataLst>
                <p:tags r:id="rId54"/>
              </p:custDataLst>
            </p:nvPr>
          </p:nvSpPr>
          <p:spPr bwMode="auto">
            <a:xfrm>
              <a:off x="8793163" y="3671888"/>
              <a:ext cx="79375" cy="231775"/>
            </a:xfrm>
            <a:custGeom>
              <a:avLst/>
              <a:gdLst>
                <a:gd name="T0" fmla="*/ 34 w 50"/>
                <a:gd name="T1" fmla="*/ 146 h 146"/>
                <a:gd name="T2" fmla="*/ 50 w 50"/>
                <a:gd name="T3" fmla="*/ 142 h 146"/>
                <a:gd name="T4" fmla="*/ 7 w 50"/>
                <a:gd name="T5" fmla="*/ 0 h 146"/>
                <a:gd name="T6" fmla="*/ 0 w 50"/>
                <a:gd name="T7" fmla="*/ 3 h 146"/>
                <a:gd name="T8" fmla="*/ 34 w 50"/>
                <a:gd name="T9" fmla="*/ 146 h 146"/>
              </a:gdLst>
              <a:ahLst/>
              <a:cxnLst>
                <a:cxn ang="0">
                  <a:pos x="T0" y="T1"/>
                </a:cxn>
                <a:cxn ang="0">
                  <a:pos x="T2" y="T3"/>
                </a:cxn>
                <a:cxn ang="0">
                  <a:pos x="T4" y="T5"/>
                </a:cxn>
                <a:cxn ang="0">
                  <a:pos x="T6" y="T7"/>
                </a:cxn>
                <a:cxn ang="0">
                  <a:pos x="T8" y="T9"/>
                </a:cxn>
              </a:cxnLst>
              <a:rect l="0" t="0" r="r" b="b"/>
              <a:pathLst>
                <a:path w="50" h="146">
                  <a:moveTo>
                    <a:pt x="34" y="146"/>
                  </a:moveTo>
                  <a:lnTo>
                    <a:pt x="50" y="142"/>
                  </a:lnTo>
                  <a:lnTo>
                    <a:pt x="7" y="0"/>
                  </a:lnTo>
                  <a:lnTo>
                    <a:pt x="0" y="3"/>
                  </a:lnTo>
                  <a:lnTo>
                    <a:pt x="34" y="146"/>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5" name="Freeform 26"/>
            <p:cNvSpPr/>
            <p:nvPr>
              <p:custDataLst>
                <p:tags r:id="rId55"/>
              </p:custDataLst>
            </p:nvPr>
          </p:nvSpPr>
          <p:spPr bwMode="auto">
            <a:xfrm>
              <a:off x="8658226" y="3406776"/>
              <a:ext cx="242888" cy="360363"/>
            </a:xfrm>
            <a:custGeom>
              <a:avLst/>
              <a:gdLst>
                <a:gd name="T0" fmla="*/ 16 w 126"/>
                <a:gd name="T1" fmla="*/ 114 h 187"/>
                <a:gd name="T2" fmla="*/ 86 w 126"/>
                <a:gd name="T3" fmla="*/ 187 h 187"/>
                <a:gd name="T4" fmla="*/ 110 w 126"/>
                <a:gd name="T5" fmla="*/ 89 h 187"/>
                <a:gd name="T6" fmla="*/ 36 w 126"/>
                <a:gd name="T7" fmla="*/ 0 h 187"/>
                <a:gd name="T8" fmla="*/ 16 w 126"/>
                <a:gd name="T9" fmla="*/ 114 h 187"/>
              </a:gdLst>
              <a:ahLst/>
              <a:cxnLst>
                <a:cxn ang="0">
                  <a:pos x="T0" y="T1"/>
                </a:cxn>
                <a:cxn ang="0">
                  <a:pos x="T2" y="T3"/>
                </a:cxn>
                <a:cxn ang="0">
                  <a:pos x="T4" y="T5"/>
                </a:cxn>
                <a:cxn ang="0">
                  <a:pos x="T6" y="T7"/>
                </a:cxn>
                <a:cxn ang="0">
                  <a:pos x="T8" y="T9"/>
                </a:cxn>
              </a:cxnLst>
              <a:rect l="0" t="0" r="r" b="b"/>
              <a:pathLst>
                <a:path w="126" h="187">
                  <a:moveTo>
                    <a:pt x="16" y="114"/>
                  </a:moveTo>
                  <a:cubicBezTo>
                    <a:pt x="32" y="174"/>
                    <a:pt x="86" y="187"/>
                    <a:pt x="86" y="187"/>
                  </a:cubicBezTo>
                  <a:cubicBezTo>
                    <a:pt x="86" y="187"/>
                    <a:pt x="126" y="149"/>
                    <a:pt x="110" y="89"/>
                  </a:cubicBezTo>
                  <a:cubicBezTo>
                    <a:pt x="94" y="29"/>
                    <a:pt x="36" y="0"/>
                    <a:pt x="36" y="0"/>
                  </a:cubicBezTo>
                  <a:cubicBezTo>
                    <a:pt x="36" y="0"/>
                    <a:pt x="0" y="54"/>
                    <a:pt x="16" y="114"/>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6" name="Freeform 27"/>
            <p:cNvSpPr/>
            <p:nvPr>
              <p:custDataLst>
                <p:tags r:id="rId56"/>
              </p:custDataLst>
            </p:nvPr>
          </p:nvSpPr>
          <p:spPr bwMode="auto">
            <a:xfrm>
              <a:off x="8658226" y="3406776"/>
              <a:ext cx="166688" cy="360363"/>
            </a:xfrm>
            <a:custGeom>
              <a:avLst/>
              <a:gdLst>
                <a:gd name="T0" fmla="*/ 36 w 86"/>
                <a:gd name="T1" fmla="*/ 0 h 187"/>
                <a:gd name="T2" fmla="*/ 16 w 86"/>
                <a:gd name="T3" fmla="*/ 114 h 187"/>
                <a:gd name="T4" fmla="*/ 86 w 86"/>
                <a:gd name="T5" fmla="*/ 187 h 187"/>
                <a:gd name="T6" fmla="*/ 36 w 86"/>
                <a:gd name="T7" fmla="*/ 0 h 187"/>
              </a:gdLst>
              <a:ahLst/>
              <a:cxnLst>
                <a:cxn ang="0">
                  <a:pos x="T0" y="T1"/>
                </a:cxn>
                <a:cxn ang="0">
                  <a:pos x="T2" y="T3"/>
                </a:cxn>
                <a:cxn ang="0">
                  <a:pos x="T4" y="T5"/>
                </a:cxn>
                <a:cxn ang="0">
                  <a:pos x="T6" y="T7"/>
                </a:cxn>
              </a:cxnLst>
              <a:rect l="0" t="0" r="r" b="b"/>
              <a:pathLst>
                <a:path w="86" h="187">
                  <a:moveTo>
                    <a:pt x="36" y="0"/>
                  </a:moveTo>
                  <a:cubicBezTo>
                    <a:pt x="36" y="0"/>
                    <a:pt x="0" y="54"/>
                    <a:pt x="16" y="114"/>
                  </a:cubicBezTo>
                  <a:cubicBezTo>
                    <a:pt x="32" y="174"/>
                    <a:pt x="86" y="187"/>
                    <a:pt x="86" y="187"/>
                  </a:cubicBezTo>
                  <a:lnTo>
                    <a:pt x="36"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7" name="Freeform 28"/>
            <p:cNvSpPr/>
            <p:nvPr>
              <p:custDataLst>
                <p:tags r:id="rId57"/>
              </p:custDataLst>
            </p:nvPr>
          </p:nvSpPr>
          <p:spPr bwMode="auto">
            <a:xfrm>
              <a:off x="8969376" y="3824288"/>
              <a:ext cx="177800" cy="179388"/>
            </a:xfrm>
            <a:custGeom>
              <a:avLst/>
              <a:gdLst>
                <a:gd name="T0" fmla="*/ 0 w 112"/>
                <a:gd name="T1" fmla="*/ 12 h 113"/>
                <a:gd name="T2" fmla="*/ 12 w 112"/>
                <a:gd name="T3" fmla="*/ 0 h 113"/>
                <a:gd name="T4" fmla="*/ 112 w 112"/>
                <a:gd name="T5" fmla="*/ 108 h 113"/>
                <a:gd name="T6" fmla="*/ 107 w 112"/>
                <a:gd name="T7" fmla="*/ 113 h 113"/>
                <a:gd name="T8" fmla="*/ 0 w 112"/>
                <a:gd name="T9" fmla="*/ 12 h 113"/>
              </a:gdLst>
              <a:ahLst/>
              <a:cxnLst>
                <a:cxn ang="0">
                  <a:pos x="T0" y="T1"/>
                </a:cxn>
                <a:cxn ang="0">
                  <a:pos x="T2" y="T3"/>
                </a:cxn>
                <a:cxn ang="0">
                  <a:pos x="T4" y="T5"/>
                </a:cxn>
                <a:cxn ang="0">
                  <a:pos x="T6" y="T7"/>
                </a:cxn>
                <a:cxn ang="0">
                  <a:pos x="T8" y="T9"/>
                </a:cxn>
              </a:cxnLst>
              <a:rect l="0" t="0" r="r" b="b"/>
              <a:pathLst>
                <a:path w="112" h="113">
                  <a:moveTo>
                    <a:pt x="0" y="12"/>
                  </a:moveTo>
                  <a:lnTo>
                    <a:pt x="12" y="0"/>
                  </a:lnTo>
                  <a:lnTo>
                    <a:pt x="112" y="108"/>
                  </a:lnTo>
                  <a:lnTo>
                    <a:pt x="107" y="113"/>
                  </a:lnTo>
                  <a:lnTo>
                    <a:pt x="0" y="12"/>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8" name="Freeform 29"/>
            <p:cNvSpPr/>
            <p:nvPr>
              <p:custDataLst>
                <p:tags r:id="rId58"/>
              </p:custDataLst>
            </p:nvPr>
          </p:nvSpPr>
          <p:spPr bwMode="auto">
            <a:xfrm>
              <a:off x="9045576" y="3902076"/>
              <a:ext cx="301625" cy="300038"/>
            </a:xfrm>
            <a:custGeom>
              <a:avLst/>
              <a:gdLst>
                <a:gd name="T0" fmla="*/ 44 w 157"/>
                <a:gd name="T1" fmla="*/ 113 h 156"/>
                <a:gd name="T2" fmla="*/ 16 w 157"/>
                <a:gd name="T3" fmla="*/ 15 h 156"/>
                <a:gd name="T4" fmla="*/ 113 w 157"/>
                <a:gd name="T5" fmla="*/ 44 h 156"/>
                <a:gd name="T6" fmla="*/ 153 w 157"/>
                <a:gd name="T7" fmla="*/ 152 h 156"/>
                <a:gd name="T8" fmla="*/ 44 w 157"/>
                <a:gd name="T9" fmla="*/ 113 h 156"/>
              </a:gdLst>
              <a:ahLst/>
              <a:cxnLst>
                <a:cxn ang="0">
                  <a:pos x="T0" y="T1"/>
                </a:cxn>
                <a:cxn ang="0">
                  <a:pos x="T2" y="T3"/>
                </a:cxn>
                <a:cxn ang="0">
                  <a:pos x="T4" y="T5"/>
                </a:cxn>
                <a:cxn ang="0">
                  <a:pos x="T6" y="T7"/>
                </a:cxn>
                <a:cxn ang="0">
                  <a:pos x="T8" y="T9"/>
                </a:cxn>
              </a:cxnLst>
              <a:rect l="0" t="0" r="r" b="b"/>
              <a:pathLst>
                <a:path w="157" h="156">
                  <a:moveTo>
                    <a:pt x="44" y="113"/>
                  </a:moveTo>
                  <a:cubicBezTo>
                    <a:pt x="0" y="69"/>
                    <a:pt x="16" y="15"/>
                    <a:pt x="16" y="15"/>
                  </a:cubicBezTo>
                  <a:cubicBezTo>
                    <a:pt x="16" y="15"/>
                    <a:pt x="69" y="0"/>
                    <a:pt x="113" y="44"/>
                  </a:cubicBezTo>
                  <a:cubicBezTo>
                    <a:pt x="157" y="88"/>
                    <a:pt x="153" y="152"/>
                    <a:pt x="153" y="152"/>
                  </a:cubicBezTo>
                  <a:cubicBezTo>
                    <a:pt x="153" y="152"/>
                    <a:pt x="88" y="156"/>
                    <a:pt x="44" y="113"/>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9" name="Freeform 30"/>
            <p:cNvSpPr/>
            <p:nvPr>
              <p:custDataLst>
                <p:tags r:id="rId59"/>
              </p:custDataLst>
            </p:nvPr>
          </p:nvSpPr>
          <p:spPr bwMode="auto">
            <a:xfrm>
              <a:off x="9045576" y="3930651"/>
              <a:ext cx="295275" cy="271463"/>
            </a:xfrm>
            <a:custGeom>
              <a:avLst/>
              <a:gdLst>
                <a:gd name="T0" fmla="*/ 153 w 153"/>
                <a:gd name="T1" fmla="*/ 137 h 141"/>
                <a:gd name="T2" fmla="*/ 44 w 153"/>
                <a:gd name="T3" fmla="*/ 98 h 141"/>
                <a:gd name="T4" fmla="*/ 16 w 153"/>
                <a:gd name="T5" fmla="*/ 0 h 141"/>
                <a:gd name="T6" fmla="*/ 153 w 153"/>
                <a:gd name="T7" fmla="*/ 137 h 141"/>
              </a:gdLst>
              <a:ahLst/>
              <a:cxnLst>
                <a:cxn ang="0">
                  <a:pos x="T0" y="T1"/>
                </a:cxn>
                <a:cxn ang="0">
                  <a:pos x="T2" y="T3"/>
                </a:cxn>
                <a:cxn ang="0">
                  <a:pos x="T4" y="T5"/>
                </a:cxn>
                <a:cxn ang="0">
                  <a:pos x="T6" y="T7"/>
                </a:cxn>
              </a:cxnLst>
              <a:rect l="0" t="0" r="r" b="b"/>
              <a:pathLst>
                <a:path w="153" h="141">
                  <a:moveTo>
                    <a:pt x="153" y="137"/>
                  </a:moveTo>
                  <a:cubicBezTo>
                    <a:pt x="153" y="137"/>
                    <a:pt x="88" y="141"/>
                    <a:pt x="44" y="98"/>
                  </a:cubicBezTo>
                  <a:cubicBezTo>
                    <a:pt x="0" y="54"/>
                    <a:pt x="16" y="0"/>
                    <a:pt x="16" y="0"/>
                  </a:cubicBezTo>
                  <a:lnTo>
                    <a:pt x="153" y="137"/>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0" name="Freeform 31"/>
            <p:cNvSpPr/>
            <p:nvPr>
              <p:custDataLst>
                <p:tags r:id="rId60"/>
              </p:custDataLst>
            </p:nvPr>
          </p:nvSpPr>
          <p:spPr bwMode="auto">
            <a:xfrm>
              <a:off x="9518651" y="3294063"/>
              <a:ext cx="325438" cy="282575"/>
            </a:xfrm>
            <a:custGeom>
              <a:avLst/>
              <a:gdLst>
                <a:gd name="T0" fmla="*/ 54 w 169"/>
                <a:gd name="T1" fmla="*/ 31 h 146"/>
                <a:gd name="T2" fmla="*/ 1 w 169"/>
                <a:gd name="T3" fmla="*/ 117 h 146"/>
                <a:gd name="T4" fmla="*/ 102 w 169"/>
                <a:gd name="T5" fmla="*/ 115 h 146"/>
                <a:gd name="T6" fmla="*/ 169 w 169"/>
                <a:gd name="T7" fmla="*/ 21 h 146"/>
                <a:gd name="T8" fmla="*/ 54 w 169"/>
                <a:gd name="T9" fmla="*/ 31 h 146"/>
              </a:gdLst>
              <a:ahLst/>
              <a:cxnLst>
                <a:cxn ang="0">
                  <a:pos x="T0" y="T1"/>
                </a:cxn>
                <a:cxn ang="0">
                  <a:pos x="T2" y="T3"/>
                </a:cxn>
                <a:cxn ang="0">
                  <a:pos x="T4" y="T5"/>
                </a:cxn>
                <a:cxn ang="0">
                  <a:pos x="T6" y="T7"/>
                </a:cxn>
                <a:cxn ang="0">
                  <a:pos x="T8" y="T9"/>
                </a:cxn>
              </a:cxnLst>
              <a:rect l="0" t="0" r="r" b="b"/>
              <a:pathLst>
                <a:path w="169" h="146">
                  <a:moveTo>
                    <a:pt x="54" y="31"/>
                  </a:moveTo>
                  <a:cubicBezTo>
                    <a:pt x="0" y="62"/>
                    <a:pt x="1" y="117"/>
                    <a:pt x="1" y="117"/>
                  </a:cubicBezTo>
                  <a:cubicBezTo>
                    <a:pt x="1" y="117"/>
                    <a:pt x="49" y="146"/>
                    <a:pt x="102" y="115"/>
                  </a:cubicBezTo>
                  <a:cubicBezTo>
                    <a:pt x="156" y="84"/>
                    <a:pt x="169" y="21"/>
                    <a:pt x="169" y="21"/>
                  </a:cubicBezTo>
                  <a:cubicBezTo>
                    <a:pt x="169" y="21"/>
                    <a:pt x="108" y="0"/>
                    <a:pt x="54" y="31"/>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1" name="Freeform 32"/>
            <p:cNvSpPr/>
            <p:nvPr>
              <p:custDataLst>
                <p:tags r:id="rId61"/>
              </p:custDataLst>
            </p:nvPr>
          </p:nvSpPr>
          <p:spPr bwMode="auto">
            <a:xfrm>
              <a:off x="9518651" y="3294063"/>
              <a:ext cx="325438" cy="225425"/>
            </a:xfrm>
            <a:custGeom>
              <a:avLst/>
              <a:gdLst>
                <a:gd name="T0" fmla="*/ 169 w 169"/>
                <a:gd name="T1" fmla="*/ 21 h 117"/>
                <a:gd name="T2" fmla="*/ 54 w 169"/>
                <a:gd name="T3" fmla="*/ 31 h 117"/>
                <a:gd name="T4" fmla="*/ 1 w 169"/>
                <a:gd name="T5" fmla="*/ 117 h 117"/>
                <a:gd name="T6" fmla="*/ 169 w 169"/>
                <a:gd name="T7" fmla="*/ 21 h 117"/>
              </a:gdLst>
              <a:ahLst/>
              <a:cxnLst>
                <a:cxn ang="0">
                  <a:pos x="T0" y="T1"/>
                </a:cxn>
                <a:cxn ang="0">
                  <a:pos x="T2" y="T3"/>
                </a:cxn>
                <a:cxn ang="0">
                  <a:pos x="T4" y="T5"/>
                </a:cxn>
                <a:cxn ang="0">
                  <a:pos x="T6" y="T7"/>
                </a:cxn>
              </a:cxnLst>
              <a:rect l="0" t="0" r="r" b="b"/>
              <a:pathLst>
                <a:path w="169" h="117">
                  <a:moveTo>
                    <a:pt x="169" y="21"/>
                  </a:moveTo>
                  <a:cubicBezTo>
                    <a:pt x="169" y="21"/>
                    <a:pt x="108" y="0"/>
                    <a:pt x="54" y="31"/>
                  </a:cubicBezTo>
                  <a:cubicBezTo>
                    <a:pt x="0" y="62"/>
                    <a:pt x="1" y="117"/>
                    <a:pt x="1" y="117"/>
                  </a:cubicBezTo>
                  <a:lnTo>
                    <a:pt x="169" y="21"/>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2" name="Freeform 33"/>
            <p:cNvSpPr/>
            <p:nvPr>
              <p:custDataLst>
                <p:tags r:id="rId62"/>
              </p:custDataLst>
            </p:nvPr>
          </p:nvSpPr>
          <p:spPr bwMode="auto">
            <a:xfrm>
              <a:off x="7491413" y="3082926"/>
              <a:ext cx="1093788" cy="652463"/>
            </a:xfrm>
            <a:custGeom>
              <a:avLst/>
              <a:gdLst>
                <a:gd name="T0" fmla="*/ 4 w 689"/>
                <a:gd name="T1" fmla="*/ 0 h 411"/>
                <a:gd name="T2" fmla="*/ 0 w 689"/>
                <a:gd name="T3" fmla="*/ 7 h 411"/>
                <a:gd name="T4" fmla="*/ 665 w 689"/>
                <a:gd name="T5" fmla="*/ 411 h 411"/>
                <a:gd name="T6" fmla="*/ 689 w 689"/>
                <a:gd name="T7" fmla="*/ 377 h 411"/>
                <a:gd name="T8" fmla="*/ 4 w 689"/>
                <a:gd name="T9" fmla="*/ 0 h 411"/>
              </a:gdLst>
              <a:ahLst/>
              <a:cxnLst>
                <a:cxn ang="0">
                  <a:pos x="T0" y="T1"/>
                </a:cxn>
                <a:cxn ang="0">
                  <a:pos x="T2" y="T3"/>
                </a:cxn>
                <a:cxn ang="0">
                  <a:pos x="T4" y="T5"/>
                </a:cxn>
                <a:cxn ang="0">
                  <a:pos x="T6" y="T7"/>
                </a:cxn>
                <a:cxn ang="0">
                  <a:pos x="T8" y="T9"/>
                </a:cxn>
              </a:cxnLst>
              <a:rect l="0" t="0" r="r" b="b"/>
              <a:pathLst>
                <a:path w="689" h="411">
                  <a:moveTo>
                    <a:pt x="4" y="0"/>
                  </a:moveTo>
                  <a:lnTo>
                    <a:pt x="0" y="7"/>
                  </a:lnTo>
                  <a:lnTo>
                    <a:pt x="665" y="411"/>
                  </a:lnTo>
                  <a:lnTo>
                    <a:pt x="689" y="377"/>
                  </a:lnTo>
                  <a:lnTo>
                    <a:pt x="4" y="0"/>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3" name="Freeform 34"/>
            <p:cNvSpPr/>
            <p:nvPr>
              <p:custDataLst>
                <p:tags r:id="rId63"/>
              </p:custDataLst>
            </p:nvPr>
          </p:nvSpPr>
          <p:spPr bwMode="auto">
            <a:xfrm>
              <a:off x="7978776" y="3198813"/>
              <a:ext cx="26988" cy="180975"/>
            </a:xfrm>
            <a:custGeom>
              <a:avLst/>
              <a:gdLst>
                <a:gd name="T0" fmla="*/ 17 w 17"/>
                <a:gd name="T1" fmla="*/ 114 h 114"/>
                <a:gd name="T2" fmla="*/ 0 w 17"/>
                <a:gd name="T3" fmla="*/ 114 h 114"/>
                <a:gd name="T4" fmla="*/ 5 w 17"/>
                <a:gd name="T5" fmla="*/ 0 h 114"/>
                <a:gd name="T6" fmla="*/ 12 w 17"/>
                <a:gd name="T7" fmla="*/ 0 h 114"/>
                <a:gd name="T8" fmla="*/ 17 w 17"/>
                <a:gd name="T9" fmla="*/ 114 h 114"/>
              </a:gdLst>
              <a:ahLst/>
              <a:cxnLst>
                <a:cxn ang="0">
                  <a:pos x="T0" y="T1"/>
                </a:cxn>
                <a:cxn ang="0">
                  <a:pos x="T2" y="T3"/>
                </a:cxn>
                <a:cxn ang="0">
                  <a:pos x="T4" y="T5"/>
                </a:cxn>
                <a:cxn ang="0">
                  <a:pos x="T6" y="T7"/>
                </a:cxn>
                <a:cxn ang="0">
                  <a:pos x="T8" y="T9"/>
                </a:cxn>
              </a:cxnLst>
              <a:rect l="0" t="0" r="r" b="b"/>
              <a:pathLst>
                <a:path w="17" h="114">
                  <a:moveTo>
                    <a:pt x="17" y="114"/>
                  </a:moveTo>
                  <a:lnTo>
                    <a:pt x="0" y="114"/>
                  </a:lnTo>
                  <a:lnTo>
                    <a:pt x="5" y="0"/>
                  </a:lnTo>
                  <a:lnTo>
                    <a:pt x="12" y="0"/>
                  </a:lnTo>
                  <a:lnTo>
                    <a:pt x="17" y="114"/>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4" name="Oval 35"/>
            <p:cNvSpPr>
              <a:spLocks noChangeArrowheads="1"/>
            </p:cNvSpPr>
            <p:nvPr>
              <p:custDataLst>
                <p:tags r:id="rId64"/>
              </p:custDataLst>
            </p:nvPr>
          </p:nvSpPr>
          <p:spPr bwMode="auto">
            <a:xfrm>
              <a:off x="7897813" y="2922588"/>
              <a:ext cx="188913" cy="371475"/>
            </a:xfrm>
            <a:prstGeom prst="ellipse">
              <a:avLst/>
            </a:pr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5" name="Freeform 36"/>
            <p:cNvSpPr/>
            <p:nvPr>
              <p:custDataLst>
                <p:tags r:id="rId65"/>
              </p:custDataLst>
            </p:nvPr>
          </p:nvSpPr>
          <p:spPr bwMode="auto">
            <a:xfrm>
              <a:off x="7993063" y="2922588"/>
              <a:ext cx="93663" cy="371475"/>
            </a:xfrm>
            <a:custGeom>
              <a:avLst/>
              <a:gdLst>
                <a:gd name="T0" fmla="*/ 0 w 49"/>
                <a:gd name="T1" fmla="*/ 0 h 193"/>
                <a:gd name="T2" fmla="*/ 49 w 49"/>
                <a:gd name="T3" fmla="*/ 105 h 193"/>
                <a:gd name="T4" fmla="*/ 0 w 49"/>
                <a:gd name="T5" fmla="*/ 193 h 193"/>
                <a:gd name="T6" fmla="*/ 0 w 49"/>
                <a:gd name="T7" fmla="*/ 0 h 193"/>
              </a:gdLst>
              <a:ahLst/>
              <a:cxnLst>
                <a:cxn ang="0">
                  <a:pos x="T0" y="T1"/>
                </a:cxn>
                <a:cxn ang="0">
                  <a:pos x="T2" y="T3"/>
                </a:cxn>
                <a:cxn ang="0">
                  <a:pos x="T4" y="T5"/>
                </a:cxn>
                <a:cxn ang="0">
                  <a:pos x="T6" y="T7"/>
                </a:cxn>
              </a:cxnLst>
              <a:rect l="0" t="0" r="r" b="b"/>
              <a:pathLst>
                <a:path w="49" h="193">
                  <a:moveTo>
                    <a:pt x="0" y="0"/>
                  </a:moveTo>
                  <a:cubicBezTo>
                    <a:pt x="0" y="0"/>
                    <a:pt x="49" y="43"/>
                    <a:pt x="49" y="105"/>
                  </a:cubicBezTo>
                  <a:cubicBezTo>
                    <a:pt x="49" y="166"/>
                    <a:pt x="0" y="193"/>
                    <a:pt x="0" y="193"/>
                  </a:cubicBez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6" name="Freeform 37"/>
            <p:cNvSpPr/>
            <p:nvPr>
              <p:custDataLst>
                <p:tags r:id="rId66"/>
              </p:custDataLst>
            </p:nvPr>
          </p:nvSpPr>
          <p:spPr bwMode="auto">
            <a:xfrm>
              <a:off x="8261351" y="3308351"/>
              <a:ext cx="77788" cy="231775"/>
            </a:xfrm>
            <a:custGeom>
              <a:avLst/>
              <a:gdLst>
                <a:gd name="T0" fmla="*/ 16 w 49"/>
                <a:gd name="T1" fmla="*/ 146 h 146"/>
                <a:gd name="T2" fmla="*/ 0 w 49"/>
                <a:gd name="T3" fmla="*/ 141 h 146"/>
                <a:gd name="T4" fmla="*/ 43 w 49"/>
                <a:gd name="T5" fmla="*/ 0 h 146"/>
                <a:gd name="T6" fmla="*/ 49 w 49"/>
                <a:gd name="T7" fmla="*/ 1 h 146"/>
                <a:gd name="T8" fmla="*/ 16 w 49"/>
                <a:gd name="T9" fmla="*/ 146 h 146"/>
              </a:gdLst>
              <a:ahLst/>
              <a:cxnLst>
                <a:cxn ang="0">
                  <a:pos x="T0" y="T1"/>
                </a:cxn>
                <a:cxn ang="0">
                  <a:pos x="T2" y="T3"/>
                </a:cxn>
                <a:cxn ang="0">
                  <a:pos x="T4" y="T5"/>
                </a:cxn>
                <a:cxn ang="0">
                  <a:pos x="T6" y="T7"/>
                </a:cxn>
                <a:cxn ang="0">
                  <a:pos x="T8" y="T9"/>
                </a:cxn>
              </a:cxnLst>
              <a:rect l="0" t="0" r="r" b="b"/>
              <a:pathLst>
                <a:path w="49" h="146">
                  <a:moveTo>
                    <a:pt x="16" y="146"/>
                  </a:moveTo>
                  <a:lnTo>
                    <a:pt x="0" y="141"/>
                  </a:lnTo>
                  <a:lnTo>
                    <a:pt x="43" y="0"/>
                  </a:lnTo>
                  <a:lnTo>
                    <a:pt x="49" y="1"/>
                  </a:lnTo>
                  <a:lnTo>
                    <a:pt x="16" y="146"/>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7" name="Freeform 38"/>
            <p:cNvSpPr/>
            <p:nvPr>
              <p:custDataLst>
                <p:tags r:id="rId67"/>
              </p:custDataLst>
            </p:nvPr>
          </p:nvSpPr>
          <p:spPr bwMode="auto">
            <a:xfrm>
              <a:off x="8232776" y="3041651"/>
              <a:ext cx="242888" cy="360363"/>
            </a:xfrm>
            <a:custGeom>
              <a:avLst/>
              <a:gdLst>
                <a:gd name="T0" fmla="*/ 110 w 126"/>
                <a:gd name="T1" fmla="*/ 114 h 187"/>
                <a:gd name="T2" fmla="*/ 40 w 126"/>
                <a:gd name="T3" fmla="*/ 187 h 187"/>
                <a:gd name="T4" fmla="*/ 16 w 126"/>
                <a:gd name="T5" fmla="*/ 89 h 187"/>
                <a:gd name="T6" fmla="*/ 90 w 126"/>
                <a:gd name="T7" fmla="*/ 0 h 187"/>
                <a:gd name="T8" fmla="*/ 110 w 126"/>
                <a:gd name="T9" fmla="*/ 114 h 187"/>
              </a:gdLst>
              <a:ahLst/>
              <a:cxnLst>
                <a:cxn ang="0">
                  <a:pos x="T0" y="T1"/>
                </a:cxn>
                <a:cxn ang="0">
                  <a:pos x="T2" y="T3"/>
                </a:cxn>
                <a:cxn ang="0">
                  <a:pos x="T4" y="T5"/>
                </a:cxn>
                <a:cxn ang="0">
                  <a:pos x="T6" y="T7"/>
                </a:cxn>
                <a:cxn ang="0">
                  <a:pos x="T8" y="T9"/>
                </a:cxn>
              </a:cxnLst>
              <a:rect l="0" t="0" r="r" b="b"/>
              <a:pathLst>
                <a:path w="126" h="187">
                  <a:moveTo>
                    <a:pt x="110" y="114"/>
                  </a:moveTo>
                  <a:cubicBezTo>
                    <a:pt x="94" y="174"/>
                    <a:pt x="40" y="187"/>
                    <a:pt x="40" y="187"/>
                  </a:cubicBezTo>
                  <a:cubicBezTo>
                    <a:pt x="40" y="187"/>
                    <a:pt x="0" y="148"/>
                    <a:pt x="16" y="89"/>
                  </a:cubicBezTo>
                  <a:cubicBezTo>
                    <a:pt x="32" y="29"/>
                    <a:pt x="90" y="0"/>
                    <a:pt x="90" y="0"/>
                  </a:cubicBezTo>
                  <a:cubicBezTo>
                    <a:pt x="90" y="0"/>
                    <a:pt x="126" y="54"/>
                    <a:pt x="110" y="114"/>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8" name="Freeform 39"/>
            <p:cNvSpPr/>
            <p:nvPr>
              <p:custDataLst>
                <p:tags r:id="rId68"/>
              </p:custDataLst>
            </p:nvPr>
          </p:nvSpPr>
          <p:spPr bwMode="auto">
            <a:xfrm>
              <a:off x="8310563" y="3041651"/>
              <a:ext cx="165100" cy="360363"/>
            </a:xfrm>
            <a:custGeom>
              <a:avLst/>
              <a:gdLst>
                <a:gd name="T0" fmla="*/ 50 w 86"/>
                <a:gd name="T1" fmla="*/ 0 h 187"/>
                <a:gd name="T2" fmla="*/ 70 w 86"/>
                <a:gd name="T3" fmla="*/ 114 h 187"/>
                <a:gd name="T4" fmla="*/ 0 w 86"/>
                <a:gd name="T5" fmla="*/ 187 h 187"/>
                <a:gd name="T6" fmla="*/ 50 w 86"/>
                <a:gd name="T7" fmla="*/ 0 h 187"/>
              </a:gdLst>
              <a:ahLst/>
              <a:cxnLst>
                <a:cxn ang="0">
                  <a:pos x="T0" y="T1"/>
                </a:cxn>
                <a:cxn ang="0">
                  <a:pos x="T2" y="T3"/>
                </a:cxn>
                <a:cxn ang="0">
                  <a:pos x="T4" y="T5"/>
                </a:cxn>
                <a:cxn ang="0">
                  <a:pos x="T6" y="T7"/>
                </a:cxn>
              </a:cxnLst>
              <a:rect l="0" t="0" r="r" b="b"/>
              <a:pathLst>
                <a:path w="86" h="187">
                  <a:moveTo>
                    <a:pt x="50" y="0"/>
                  </a:moveTo>
                  <a:cubicBezTo>
                    <a:pt x="50" y="0"/>
                    <a:pt x="86" y="54"/>
                    <a:pt x="70" y="114"/>
                  </a:cubicBezTo>
                  <a:cubicBezTo>
                    <a:pt x="54" y="174"/>
                    <a:pt x="0" y="187"/>
                    <a:pt x="0" y="187"/>
                  </a:cubicBezTo>
                  <a:lnTo>
                    <a:pt x="5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9" name="Freeform 40"/>
            <p:cNvSpPr/>
            <p:nvPr>
              <p:custDataLst>
                <p:tags r:id="rId69"/>
              </p:custDataLst>
            </p:nvPr>
          </p:nvSpPr>
          <p:spPr bwMode="auto">
            <a:xfrm>
              <a:off x="7670801" y="3275013"/>
              <a:ext cx="165100" cy="109538"/>
            </a:xfrm>
            <a:custGeom>
              <a:avLst/>
              <a:gdLst>
                <a:gd name="T0" fmla="*/ 104 w 104"/>
                <a:gd name="T1" fmla="*/ 15 h 69"/>
                <a:gd name="T2" fmla="*/ 97 w 104"/>
                <a:gd name="T3" fmla="*/ 0 h 69"/>
                <a:gd name="T4" fmla="*/ 0 w 104"/>
                <a:gd name="T5" fmla="*/ 63 h 69"/>
                <a:gd name="T6" fmla="*/ 4 w 104"/>
                <a:gd name="T7" fmla="*/ 69 h 69"/>
                <a:gd name="T8" fmla="*/ 104 w 104"/>
                <a:gd name="T9" fmla="*/ 15 h 69"/>
              </a:gdLst>
              <a:ahLst/>
              <a:cxnLst>
                <a:cxn ang="0">
                  <a:pos x="T0" y="T1"/>
                </a:cxn>
                <a:cxn ang="0">
                  <a:pos x="T2" y="T3"/>
                </a:cxn>
                <a:cxn ang="0">
                  <a:pos x="T4" y="T5"/>
                </a:cxn>
                <a:cxn ang="0">
                  <a:pos x="T6" y="T7"/>
                </a:cxn>
                <a:cxn ang="0">
                  <a:pos x="T8" y="T9"/>
                </a:cxn>
              </a:cxnLst>
              <a:rect l="0" t="0" r="r" b="b"/>
              <a:pathLst>
                <a:path w="104" h="69">
                  <a:moveTo>
                    <a:pt x="104" y="15"/>
                  </a:moveTo>
                  <a:lnTo>
                    <a:pt x="97" y="0"/>
                  </a:lnTo>
                  <a:lnTo>
                    <a:pt x="0" y="63"/>
                  </a:lnTo>
                  <a:lnTo>
                    <a:pt x="4" y="69"/>
                  </a:lnTo>
                  <a:lnTo>
                    <a:pt x="104" y="15"/>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0" name="Freeform 41"/>
            <p:cNvSpPr/>
            <p:nvPr>
              <p:custDataLst>
                <p:tags r:id="rId70"/>
              </p:custDataLst>
            </p:nvPr>
          </p:nvSpPr>
          <p:spPr bwMode="auto">
            <a:xfrm>
              <a:off x="7435851" y="3278188"/>
              <a:ext cx="323850" cy="280988"/>
            </a:xfrm>
            <a:custGeom>
              <a:avLst/>
              <a:gdLst>
                <a:gd name="T0" fmla="*/ 115 w 168"/>
                <a:gd name="T1" fmla="*/ 115 h 146"/>
                <a:gd name="T2" fmla="*/ 167 w 168"/>
                <a:gd name="T3" fmla="*/ 29 h 146"/>
                <a:gd name="T4" fmla="*/ 66 w 168"/>
                <a:gd name="T5" fmla="*/ 31 h 146"/>
                <a:gd name="T6" fmla="*/ 0 w 168"/>
                <a:gd name="T7" fmla="*/ 126 h 146"/>
                <a:gd name="T8" fmla="*/ 115 w 168"/>
                <a:gd name="T9" fmla="*/ 115 h 146"/>
              </a:gdLst>
              <a:ahLst/>
              <a:cxnLst>
                <a:cxn ang="0">
                  <a:pos x="T0" y="T1"/>
                </a:cxn>
                <a:cxn ang="0">
                  <a:pos x="T2" y="T3"/>
                </a:cxn>
                <a:cxn ang="0">
                  <a:pos x="T4" y="T5"/>
                </a:cxn>
                <a:cxn ang="0">
                  <a:pos x="T6" y="T7"/>
                </a:cxn>
                <a:cxn ang="0">
                  <a:pos x="T8" y="T9"/>
                </a:cxn>
              </a:cxnLst>
              <a:rect l="0" t="0" r="r" b="b"/>
              <a:pathLst>
                <a:path w="168" h="146">
                  <a:moveTo>
                    <a:pt x="115" y="115"/>
                  </a:moveTo>
                  <a:cubicBezTo>
                    <a:pt x="168" y="84"/>
                    <a:pt x="167" y="29"/>
                    <a:pt x="167" y="29"/>
                  </a:cubicBezTo>
                  <a:cubicBezTo>
                    <a:pt x="167" y="29"/>
                    <a:pt x="120" y="0"/>
                    <a:pt x="66" y="31"/>
                  </a:cubicBezTo>
                  <a:cubicBezTo>
                    <a:pt x="12" y="62"/>
                    <a:pt x="0" y="126"/>
                    <a:pt x="0" y="126"/>
                  </a:cubicBezTo>
                  <a:cubicBezTo>
                    <a:pt x="0" y="126"/>
                    <a:pt x="61" y="146"/>
                    <a:pt x="115" y="115"/>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1" name="Freeform 42"/>
            <p:cNvSpPr/>
            <p:nvPr>
              <p:custDataLst>
                <p:tags r:id="rId71"/>
              </p:custDataLst>
            </p:nvPr>
          </p:nvSpPr>
          <p:spPr bwMode="auto">
            <a:xfrm>
              <a:off x="7435851" y="3333751"/>
              <a:ext cx="323850" cy="225425"/>
            </a:xfrm>
            <a:custGeom>
              <a:avLst/>
              <a:gdLst>
                <a:gd name="T0" fmla="*/ 0 w 168"/>
                <a:gd name="T1" fmla="*/ 97 h 117"/>
                <a:gd name="T2" fmla="*/ 115 w 168"/>
                <a:gd name="T3" fmla="*/ 86 h 117"/>
                <a:gd name="T4" fmla="*/ 167 w 168"/>
                <a:gd name="T5" fmla="*/ 0 h 117"/>
                <a:gd name="T6" fmla="*/ 0 w 168"/>
                <a:gd name="T7" fmla="*/ 97 h 117"/>
              </a:gdLst>
              <a:ahLst/>
              <a:cxnLst>
                <a:cxn ang="0">
                  <a:pos x="T0" y="T1"/>
                </a:cxn>
                <a:cxn ang="0">
                  <a:pos x="T2" y="T3"/>
                </a:cxn>
                <a:cxn ang="0">
                  <a:pos x="T4" y="T5"/>
                </a:cxn>
                <a:cxn ang="0">
                  <a:pos x="T6" y="T7"/>
                </a:cxn>
              </a:cxnLst>
              <a:rect l="0" t="0" r="r" b="b"/>
              <a:pathLst>
                <a:path w="168" h="117">
                  <a:moveTo>
                    <a:pt x="0" y="97"/>
                  </a:moveTo>
                  <a:cubicBezTo>
                    <a:pt x="0" y="97"/>
                    <a:pt x="61" y="117"/>
                    <a:pt x="115" y="86"/>
                  </a:cubicBezTo>
                  <a:cubicBezTo>
                    <a:pt x="168" y="55"/>
                    <a:pt x="167" y="0"/>
                    <a:pt x="167" y="0"/>
                  </a:cubicBezTo>
                  <a:lnTo>
                    <a:pt x="0" y="97"/>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2" name="Freeform 43"/>
            <p:cNvSpPr/>
            <p:nvPr>
              <p:custDataLst>
                <p:tags r:id="rId72"/>
              </p:custDataLst>
            </p:nvPr>
          </p:nvSpPr>
          <p:spPr bwMode="auto">
            <a:xfrm>
              <a:off x="7289801" y="2930526"/>
              <a:ext cx="323850" cy="280988"/>
            </a:xfrm>
            <a:custGeom>
              <a:avLst/>
              <a:gdLst>
                <a:gd name="T0" fmla="*/ 115 w 168"/>
                <a:gd name="T1" fmla="*/ 31 h 146"/>
                <a:gd name="T2" fmla="*/ 167 w 168"/>
                <a:gd name="T3" fmla="*/ 117 h 146"/>
                <a:gd name="T4" fmla="*/ 66 w 168"/>
                <a:gd name="T5" fmla="*/ 115 h 146"/>
                <a:gd name="T6" fmla="*/ 0 w 168"/>
                <a:gd name="T7" fmla="*/ 20 h 146"/>
                <a:gd name="T8" fmla="*/ 115 w 168"/>
                <a:gd name="T9" fmla="*/ 31 h 146"/>
              </a:gdLst>
              <a:ahLst/>
              <a:cxnLst>
                <a:cxn ang="0">
                  <a:pos x="T0" y="T1"/>
                </a:cxn>
                <a:cxn ang="0">
                  <a:pos x="T2" y="T3"/>
                </a:cxn>
                <a:cxn ang="0">
                  <a:pos x="T4" y="T5"/>
                </a:cxn>
                <a:cxn ang="0">
                  <a:pos x="T6" y="T7"/>
                </a:cxn>
                <a:cxn ang="0">
                  <a:pos x="T8" y="T9"/>
                </a:cxn>
              </a:cxnLst>
              <a:rect l="0" t="0" r="r" b="b"/>
              <a:pathLst>
                <a:path w="168" h="146">
                  <a:moveTo>
                    <a:pt x="115" y="31"/>
                  </a:moveTo>
                  <a:cubicBezTo>
                    <a:pt x="168" y="62"/>
                    <a:pt x="167" y="117"/>
                    <a:pt x="167" y="117"/>
                  </a:cubicBezTo>
                  <a:cubicBezTo>
                    <a:pt x="167" y="117"/>
                    <a:pt x="120" y="146"/>
                    <a:pt x="66" y="115"/>
                  </a:cubicBezTo>
                  <a:cubicBezTo>
                    <a:pt x="13" y="84"/>
                    <a:pt x="0" y="20"/>
                    <a:pt x="0" y="20"/>
                  </a:cubicBezTo>
                  <a:cubicBezTo>
                    <a:pt x="0" y="20"/>
                    <a:pt x="61" y="0"/>
                    <a:pt x="115" y="31"/>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3" name="Freeform 44"/>
            <p:cNvSpPr/>
            <p:nvPr>
              <p:custDataLst>
                <p:tags r:id="rId73"/>
              </p:custDataLst>
            </p:nvPr>
          </p:nvSpPr>
          <p:spPr bwMode="auto">
            <a:xfrm>
              <a:off x="7289801" y="2930526"/>
              <a:ext cx="323850" cy="225425"/>
            </a:xfrm>
            <a:custGeom>
              <a:avLst/>
              <a:gdLst>
                <a:gd name="T0" fmla="*/ 0 w 168"/>
                <a:gd name="T1" fmla="*/ 20 h 117"/>
                <a:gd name="T2" fmla="*/ 115 w 168"/>
                <a:gd name="T3" fmla="*/ 31 h 117"/>
                <a:gd name="T4" fmla="*/ 167 w 168"/>
                <a:gd name="T5" fmla="*/ 117 h 117"/>
                <a:gd name="T6" fmla="*/ 0 w 168"/>
                <a:gd name="T7" fmla="*/ 20 h 117"/>
              </a:gdLst>
              <a:ahLst/>
              <a:cxnLst>
                <a:cxn ang="0">
                  <a:pos x="T0" y="T1"/>
                </a:cxn>
                <a:cxn ang="0">
                  <a:pos x="T2" y="T3"/>
                </a:cxn>
                <a:cxn ang="0">
                  <a:pos x="T4" y="T5"/>
                </a:cxn>
                <a:cxn ang="0">
                  <a:pos x="T6" y="T7"/>
                </a:cxn>
              </a:cxnLst>
              <a:rect l="0" t="0" r="r" b="b"/>
              <a:pathLst>
                <a:path w="168" h="117">
                  <a:moveTo>
                    <a:pt x="0" y="20"/>
                  </a:moveTo>
                  <a:cubicBezTo>
                    <a:pt x="0" y="20"/>
                    <a:pt x="61" y="0"/>
                    <a:pt x="115" y="31"/>
                  </a:cubicBezTo>
                  <a:cubicBezTo>
                    <a:pt x="168" y="62"/>
                    <a:pt x="167" y="117"/>
                    <a:pt x="167" y="117"/>
                  </a:cubicBezTo>
                  <a:lnTo>
                    <a:pt x="0" y="2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4" name="Freeform 45"/>
            <p:cNvSpPr/>
            <p:nvPr>
              <p:custDataLst>
                <p:tags r:id="rId74"/>
              </p:custDataLst>
            </p:nvPr>
          </p:nvSpPr>
          <p:spPr bwMode="auto">
            <a:xfrm>
              <a:off x="7731126" y="2168526"/>
              <a:ext cx="849313" cy="506413"/>
            </a:xfrm>
            <a:custGeom>
              <a:avLst/>
              <a:gdLst>
                <a:gd name="T0" fmla="*/ 0 w 535"/>
                <a:gd name="T1" fmla="*/ 7 h 319"/>
                <a:gd name="T2" fmla="*/ 3 w 535"/>
                <a:gd name="T3" fmla="*/ 0 h 319"/>
                <a:gd name="T4" fmla="*/ 535 w 535"/>
                <a:gd name="T5" fmla="*/ 296 h 319"/>
                <a:gd name="T6" fmla="*/ 521 w 535"/>
                <a:gd name="T7" fmla="*/ 319 h 319"/>
                <a:gd name="T8" fmla="*/ 0 w 535"/>
                <a:gd name="T9" fmla="*/ 7 h 319"/>
              </a:gdLst>
              <a:ahLst/>
              <a:cxnLst>
                <a:cxn ang="0">
                  <a:pos x="T0" y="T1"/>
                </a:cxn>
                <a:cxn ang="0">
                  <a:pos x="T2" y="T3"/>
                </a:cxn>
                <a:cxn ang="0">
                  <a:pos x="T4" y="T5"/>
                </a:cxn>
                <a:cxn ang="0">
                  <a:pos x="T6" y="T7"/>
                </a:cxn>
                <a:cxn ang="0">
                  <a:pos x="T8" y="T9"/>
                </a:cxn>
              </a:cxnLst>
              <a:rect l="0" t="0" r="r" b="b"/>
              <a:pathLst>
                <a:path w="535" h="319">
                  <a:moveTo>
                    <a:pt x="0" y="7"/>
                  </a:moveTo>
                  <a:lnTo>
                    <a:pt x="3" y="0"/>
                  </a:lnTo>
                  <a:lnTo>
                    <a:pt x="535" y="296"/>
                  </a:lnTo>
                  <a:lnTo>
                    <a:pt x="521" y="319"/>
                  </a:lnTo>
                  <a:lnTo>
                    <a:pt x="0" y="7"/>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5" name="Freeform 46"/>
            <p:cNvSpPr/>
            <p:nvPr>
              <p:custDataLst>
                <p:tags r:id="rId75"/>
              </p:custDataLst>
            </p:nvPr>
          </p:nvSpPr>
          <p:spPr bwMode="auto">
            <a:xfrm>
              <a:off x="7916863" y="2384426"/>
              <a:ext cx="212725" cy="131763"/>
            </a:xfrm>
            <a:custGeom>
              <a:avLst/>
              <a:gdLst>
                <a:gd name="T0" fmla="*/ 134 w 134"/>
                <a:gd name="T1" fmla="*/ 14 h 83"/>
                <a:gd name="T2" fmla="*/ 126 w 134"/>
                <a:gd name="T3" fmla="*/ 0 h 83"/>
                <a:gd name="T4" fmla="*/ 0 w 134"/>
                <a:gd name="T5" fmla="*/ 77 h 83"/>
                <a:gd name="T6" fmla="*/ 4 w 134"/>
                <a:gd name="T7" fmla="*/ 83 h 83"/>
                <a:gd name="T8" fmla="*/ 134 w 134"/>
                <a:gd name="T9" fmla="*/ 14 h 83"/>
              </a:gdLst>
              <a:ahLst/>
              <a:cxnLst>
                <a:cxn ang="0">
                  <a:pos x="T0" y="T1"/>
                </a:cxn>
                <a:cxn ang="0">
                  <a:pos x="T2" y="T3"/>
                </a:cxn>
                <a:cxn ang="0">
                  <a:pos x="T4" y="T5"/>
                </a:cxn>
                <a:cxn ang="0">
                  <a:pos x="T6" y="T7"/>
                </a:cxn>
                <a:cxn ang="0">
                  <a:pos x="T8" y="T9"/>
                </a:cxn>
              </a:cxnLst>
              <a:rect l="0" t="0" r="r" b="b"/>
              <a:pathLst>
                <a:path w="134" h="83">
                  <a:moveTo>
                    <a:pt x="134" y="14"/>
                  </a:moveTo>
                  <a:lnTo>
                    <a:pt x="126" y="0"/>
                  </a:lnTo>
                  <a:lnTo>
                    <a:pt x="0" y="77"/>
                  </a:lnTo>
                  <a:lnTo>
                    <a:pt x="4" y="83"/>
                  </a:lnTo>
                  <a:lnTo>
                    <a:pt x="134" y="14"/>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6" name="Freeform 47"/>
            <p:cNvSpPr/>
            <p:nvPr>
              <p:custDataLst>
                <p:tags r:id="rId76"/>
              </p:custDataLst>
            </p:nvPr>
          </p:nvSpPr>
          <p:spPr bwMode="auto">
            <a:xfrm>
              <a:off x="7681913" y="2408238"/>
              <a:ext cx="323850" cy="280988"/>
            </a:xfrm>
            <a:custGeom>
              <a:avLst/>
              <a:gdLst>
                <a:gd name="T0" fmla="*/ 115 w 168"/>
                <a:gd name="T1" fmla="*/ 115 h 146"/>
                <a:gd name="T2" fmla="*/ 167 w 168"/>
                <a:gd name="T3" fmla="*/ 28 h 146"/>
                <a:gd name="T4" fmla="*/ 66 w 168"/>
                <a:gd name="T5" fmla="*/ 31 h 146"/>
                <a:gd name="T6" fmla="*/ 0 w 168"/>
                <a:gd name="T7" fmla="*/ 125 h 146"/>
                <a:gd name="T8" fmla="*/ 115 w 168"/>
                <a:gd name="T9" fmla="*/ 115 h 146"/>
              </a:gdLst>
              <a:ahLst/>
              <a:cxnLst>
                <a:cxn ang="0">
                  <a:pos x="T0" y="T1"/>
                </a:cxn>
                <a:cxn ang="0">
                  <a:pos x="T2" y="T3"/>
                </a:cxn>
                <a:cxn ang="0">
                  <a:pos x="T4" y="T5"/>
                </a:cxn>
                <a:cxn ang="0">
                  <a:pos x="T6" y="T7"/>
                </a:cxn>
                <a:cxn ang="0">
                  <a:pos x="T8" y="T9"/>
                </a:cxn>
              </a:cxnLst>
              <a:rect l="0" t="0" r="r" b="b"/>
              <a:pathLst>
                <a:path w="168" h="146">
                  <a:moveTo>
                    <a:pt x="115" y="115"/>
                  </a:moveTo>
                  <a:cubicBezTo>
                    <a:pt x="168" y="84"/>
                    <a:pt x="167" y="28"/>
                    <a:pt x="167" y="28"/>
                  </a:cubicBezTo>
                  <a:cubicBezTo>
                    <a:pt x="167" y="28"/>
                    <a:pt x="120" y="0"/>
                    <a:pt x="66" y="31"/>
                  </a:cubicBezTo>
                  <a:cubicBezTo>
                    <a:pt x="12" y="62"/>
                    <a:pt x="0" y="125"/>
                    <a:pt x="0" y="125"/>
                  </a:cubicBezTo>
                  <a:cubicBezTo>
                    <a:pt x="0" y="125"/>
                    <a:pt x="61" y="146"/>
                    <a:pt x="115" y="115"/>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7" name="Freeform 48"/>
            <p:cNvSpPr/>
            <p:nvPr>
              <p:custDataLst>
                <p:tags r:id="rId77"/>
              </p:custDataLst>
            </p:nvPr>
          </p:nvSpPr>
          <p:spPr bwMode="auto">
            <a:xfrm>
              <a:off x="7681913" y="2462213"/>
              <a:ext cx="323850" cy="227013"/>
            </a:xfrm>
            <a:custGeom>
              <a:avLst/>
              <a:gdLst>
                <a:gd name="T0" fmla="*/ 0 w 168"/>
                <a:gd name="T1" fmla="*/ 97 h 118"/>
                <a:gd name="T2" fmla="*/ 115 w 168"/>
                <a:gd name="T3" fmla="*/ 87 h 118"/>
                <a:gd name="T4" fmla="*/ 167 w 168"/>
                <a:gd name="T5" fmla="*/ 0 h 118"/>
                <a:gd name="T6" fmla="*/ 0 w 168"/>
                <a:gd name="T7" fmla="*/ 97 h 118"/>
              </a:gdLst>
              <a:ahLst/>
              <a:cxnLst>
                <a:cxn ang="0">
                  <a:pos x="T0" y="T1"/>
                </a:cxn>
                <a:cxn ang="0">
                  <a:pos x="T2" y="T3"/>
                </a:cxn>
                <a:cxn ang="0">
                  <a:pos x="T4" y="T5"/>
                </a:cxn>
                <a:cxn ang="0">
                  <a:pos x="T6" y="T7"/>
                </a:cxn>
              </a:cxnLst>
              <a:rect l="0" t="0" r="r" b="b"/>
              <a:pathLst>
                <a:path w="168" h="118">
                  <a:moveTo>
                    <a:pt x="0" y="97"/>
                  </a:moveTo>
                  <a:cubicBezTo>
                    <a:pt x="0" y="97"/>
                    <a:pt x="61" y="118"/>
                    <a:pt x="115" y="87"/>
                  </a:cubicBezTo>
                  <a:cubicBezTo>
                    <a:pt x="168" y="56"/>
                    <a:pt x="167" y="0"/>
                    <a:pt x="167" y="0"/>
                  </a:cubicBezTo>
                  <a:lnTo>
                    <a:pt x="0" y="97"/>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8" name="Freeform 49"/>
            <p:cNvSpPr/>
            <p:nvPr>
              <p:custDataLst>
                <p:tags r:id="rId78"/>
              </p:custDataLst>
            </p:nvPr>
          </p:nvSpPr>
          <p:spPr bwMode="auto">
            <a:xfrm>
              <a:off x="8320088" y="2287588"/>
              <a:ext cx="26988" cy="234950"/>
            </a:xfrm>
            <a:custGeom>
              <a:avLst/>
              <a:gdLst>
                <a:gd name="T0" fmla="*/ 17 w 17"/>
                <a:gd name="T1" fmla="*/ 148 h 148"/>
                <a:gd name="T2" fmla="*/ 0 w 17"/>
                <a:gd name="T3" fmla="*/ 148 h 148"/>
                <a:gd name="T4" fmla="*/ 5 w 17"/>
                <a:gd name="T5" fmla="*/ 0 h 148"/>
                <a:gd name="T6" fmla="*/ 12 w 17"/>
                <a:gd name="T7" fmla="*/ 0 h 148"/>
                <a:gd name="T8" fmla="*/ 17 w 17"/>
                <a:gd name="T9" fmla="*/ 148 h 148"/>
              </a:gdLst>
              <a:ahLst/>
              <a:cxnLst>
                <a:cxn ang="0">
                  <a:pos x="T0" y="T1"/>
                </a:cxn>
                <a:cxn ang="0">
                  <a:pos x="T2" y="T3"/>
                </a:cxn>
                <a:cxn ang="0">
                  <a:pos x="T4" y="T5"/>
                </a:cxn>
                <a:cxn ang="0">
                  <a:pos x="T6" y="T7"/>
                </a:cxn>
                <a:cxn ang="0">
                  <a:pos x="T8" y="T9"/>
                </a:cxn>
              </a:cxnLst>
              <a:rect l="0" t="0" r="r" b="b"/>
              <a:pathLst>
                <a:path w="17" h="148">
                  <a:moveTo>
                    <a:pt x="17" y="148"/>
                  </a:moveTo>
                  <a:lnTo>
                    <a:pt x="0" y="148"/>
                  </a:lnTo>
                  <a:lnTo>
                    <a:pt x="5" y="0"/>
                  </a:lnTo>
                  <a:lnTo>
                    <a:pt x="12" y="0"/>
                  </a:lnTo>
                  <a:lnTo>
                    <a:pt x="17" y="148"/>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9" name="Oval 50"/>
            <p:cNvSpPr>
              <a:spLocks noChangeArrowheads="1"/>
            </p:cNvSpPr>
            <p:nvPr>
              <p:custDataLst>
                <p:tags r:id="rId79"/>
              </p:custDataLst>
            </p:nvPr>
          </p:nvSpPr>
          <p:spPr bwMode="auto">
            <a:xfrm>
              <a:off x="8239126" y="2011363"/>
              <a:ext cx="185738" cy="373063"/>
            </a:xfrm>
            <a:prstGeom prst="ellipse">
              <a:avLst/>
            </a:pr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0" name="Freeform 51"/>
            <p:cNvSpPr/>
            <p:nvPr>
              <p:custDataLst>
                <p:tags r:id="rId80"/>
              </p:custDataLst>
            </p:nvPr>
          </p:nvSpPr>
          <p:spPr bwMode="auto">
            <a:xfrm>
              <a:off x="8332788" y="2011363"/>
              <a:ext cx="92075" cy="373063"/>
            </a:xfrm>
            <a:custGeom>
              <a:avLst/>
              <a:gdLst>
                <a:gd name="T0" fmla="*/ 0 w 48"/>
                <a:gd name="T1" fmla="*/ 0 h 193"/>
                <a:gd name="T2" fmla="*/ 48 w 48"/>
                <a:gd name="T3" fmla="*/ 105 h 193"/>
                <a:gd name="T4" fmla="*/ 0 w 48"/>
                <a:gd name="T5" fmla="*/ 193 h 193"/>
                <a:gd name="T6" fmla="*/ 0 w 48"/>
                <a:gd name="T7" fmla="*/ 0 h 193"/>
              </a:gdLst>
              <a:ahLst/>
              <a:cxnLst>
                <a:cxn ang="0">
                  <a:pos x="T0" y="T1"/>
                </a:cxn>
                <a:cxn ang="0">
                  <a:pos x="T2" y="T3"/>
                </a:cxn>
                <a:cxn ang="0">
                  <a:pos x="T4" y="T5"/>
                </a:cxn>
                <a:cxn ang="0">
                  <a:pos x="T6" y="T7"/>
                </a:cxn>
              </a:cxnLst>
              <a:rect l="0" t="0" r="r" b="b"/>
              <a:pathLst>
                <a:path w="48" h="193">
                  <a:moveTo>
                    <a:pt x="0" y="0"/>
                  </a:moveTo>
                  <a:cubicBezTo>
                    <a:pt x="0" y="0"/>
                    <a:pt x="48" y="43"/>
                    <a:pt x="48" y="105"/>
                  </a:cubicBezTo>
                  <a:cubicBezTo>
                    <a:pt x="48" y="166"/>
                    <a:pt x="0" y="193"/>
                    <a:pt x="0" y="193"/>
                  </a:cubicBez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1" name="Freeform 52"/>
            <p:cNvSpPr/>
            <p:nvPr>
              <p:custDataLst>
                <p:tags r:id="rId81"/>
              </p:custDataLst>
            </p:nvPr>
          </p:nvSpPr>
          <p:spPr bwMode="auto">
            <a:xfrm>
              <a:off x="7527926" y="2016126"/>
              <a:ext cx="323850" cy="280988"/>
            </a:xfrm>
            <a:custGeom>
              <a:avLst/>
              <a:gdLst>
                <a:gd name="T0" fmla="*/ 66 w 168"/>
                <a:gd name="T1" fmla="*/ 115 h 146"/>
                <a:gd name="T2" fmla="*/ 167 w 168"/>
                <a:gd name="T3" fmla="*/ 117 h 146"/>
                <a:gd name="T4" fmla="*/ 115 w 168"/>
                <a:gd name="T5" fmla="*/ 31 h 146"/>
                <a:gd name="T6" fmla="*/ 0 w 168"/>
                <a:gd name="T7" fmla="*/ 20 h 146"/>
                <a:gd name="T8" fmla="*/ 66 w 168"/>
                <a:gd name="T9" fmla="*/ 115 h 146"/>
              </a:gdLst>
              <a:ahLst/>
              <a:cxnLst>
                <a:cxn ang="0">
                  <a:pos x="T0" y="T1"/>
                </a:cxn>
                <a:cxn ang="0">
                  <a:pos x="T2" y="T3"/>
                </a:cxn>
                <a:cxn ang="0">
                  <a:pos x="T4" y="T5"/>
                </a:cxn>
                <a:cxn ang="0">
                  <a:pos x="T6" y="T7"/>
                </a:cxn>
                <a:cxn ang="0">
                  <a:pos x="T8" y="T9"/>
                </a:cxn>
              </a:cxnLst>
              <a:rect l="0" t="0" r="r" b="b"/>
              <a:pathLst>
                <a:path w="168" h="146">
                  <a:moveTo>
                    <a:pt x="66" y="115"/>
                  </a:moveTo>
                  <a:cubicBezTo>
                    <a:pt x="120" y="146"/>
                    <a:pt x="167" y="117"/>
                    <a:pt x="167" y="117"/>
                  </a:cubicBezTo>
                  <a:cubicBezTo>
                    <a:pt x="167" y="117"/>
                    <a:pt x="168" y="62"/>
                    <a:pt x="115" y="31"/>
                  </a:cubicBezTo>
                  <a:cubicBezTo>
                    <a:pt x="61" y="0"/>
                    <a:pt x="0" y="20"/>
                    <a:pt x="0" y="20"/>
                  </a:cubicBezTo>
                  <a:cubicBezTo>
                    <a:pt x="0" y="20"/>
                    <a:pt x="12" y="84"/>
                    <a:pt x="66" y="115"/>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2" name="Freeform 53"/>
            <p:cNvSpPr/>
            <p:nvPr>
              <p:custDataLst>
                <p:tags r:id="rId82"/>
              </p:custDataLst>
            </p:nvPr>
          </p:nvSpPr>
          <p:spPr bwMode="auto">
            <a:xfrm>
              <a:off x="7527926" y="2054226"/>
              <a:ext cx="322263" cy="242888"/>
            </a:xfrm>
            <a:custGeom>
              <a:avLst/>
              <a:gdLst>
                <a:gd name="T0" fmla="*/ 0 w 167"/>
                <a:gd name="T1" fmla="*/ 0 h 126"/>
                <a:gd name="T2" fmla="*/ 66 w 167"/>
                <a:gd name="T3" fmla="*/ 95 h 126"/>
                <a:gd name="T4" fmla="*/ 167 w 167"/>
                <a:gd name="T5" fmla="*/ 97 h 126"/>
                <a:gd name="T6" fmla="*/ 0 w 167"/>
                <a:gd name="T7" fmla="*/ 0 h 126"/>
              </a:gdLst>
              <a:ahLst/>
              <a:cxnLst>
                <a:cxn ang="0">
                  <a:pos x="T0" y="T1"/>
                </a:cxn>
                <a:cxn ang="0">
                  <a:pos x="T2" y="T3"/>
                </a:cxn>
                <a:cxn ang="0">
                  <a:pos x="T4" y="T5"/>
                </a:cxn>
                <a:cxn ang="0">
                  <a:pos x="T6" y="T7"/>
                </a:cxn>
              </a:cxnLst>
              <a:rect l="0" t="0" r="r" b="b"/>
              <a:pathLst>
                <a:path w="167" h="126">
                  <a:moveTo>
                    <a:pt x="0" y="0"/>
                  </a:moveTo>
                  <a:cubicBezTo>
                    <a:pt x="0" y="0"/>
                    <a:pt x="12" y="64"/>
                    <a:pt x="66" y="95"/>
                  </a:cubicBezTo>
                  <a:cubicBezTo>
                    <a:pt x="120" y="126"/>
                    <a:pt x="167" y="97"/>
                    <a:pt x="167" y="97"/>
                  </a:cubicBez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3" name="Freeform 54"/>
            <p:cNvSpPr/>
            <p:nvPr>
              <p:custDataLst>
                <p:tags r:id="rId83"/>
              </p:custDataLst>
            </p:nvPr>
          </p:nvSpPr>
          <p:spPr bwMode="auto">
            <a:xfrm>
              <a:off x="8518526" y="1476376"/>
              <a:ext cx="90488" cy="3378200"/>
            </a:xfrm>
            <a:custGeom>
              <a:avLst/>
              <a:gdLst>
                <a:gd name="T0" fmla="*/ 37 w 57"/>
                <a:gd name="T1" fmla="*/ 0 h 2128"/>
                <a:gd name="T2" fmla="*/ 19 w 57"/>
                <a:gd name="T3" fmla="*/ 0 h 2128"/>
                <a:gd name="T4" fmla="*/ 0 w 57"/>
                <a:gd name="T5" fmla="*/ 2128 h 2128"/>
                <a:gd name="T6" fmla="*/ 57 w 57"/>
                <a:gd name="T7" fmla="*/ 2128 h 2128"/>
                <a:gd name="T8" fmla="*/ 37 w 57"/>
                <a:gd name="T9" fmla="*/ 0 h 2128"/>
              </a:gdLst>
              <a:ahLst/>
              <a:cxnLst>
                <a:cxn ang="0">
                  <a:pos x="T0" y="T1"/>
                </a:cxn>
                <a:cxn ang="0">
                  <a:pos x="T2" y="T3"/>
                </a:cxn>
                <a:cxn ang="0">
                  <a:pos x="T4" y="T5"/>
                </a:cxn>
                <a:cxn ang="0">
                  <a:pos x="T6" y="T7"/>
                </a:cxn>
                <a:cxn ang="0">
                  <a:pos x="T8" y="T9"/>
                </a:cxn>
              </a:cxnLst>
              <a:rect l="0" t="0" r="r" b="b"/>
              <a:pathLst>
                <a:path w="57" h="2128">
                  <a:moveTo>
                    <a:pt x="37" y="0"/>
                  </a:moveTo>
                  <a:lnTo>
                    <a:pt x="19" y="0"/>
                  </a:lnTo>
                  <a:lnTo>
                    <a:pt x="0" y="2128"/>
                  </a:lnTo>
                  <a:lnTo>
                    <a:pt x="57" y="2128"/>
                  </a:lnTo>
                  <a:lnTo>
                    <a:pt x="37" y="0"/>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4" name="Freeform 55"/>
            <p:cNvSpPr/>
            <p:nvPr>
              <p:custDataLst>
                <p:tags r:id="rId84"/>
              </p:custDataLst>
            </p:nvPr>
          </p:nvSpPr>
          <p:spPr bwMode="auto">
            <a:xfrm>
              <a:off x="8553451" y="1649413"/>
              <a:ext cx="212725" cy="133350"/>
            </a:xfrm>
            <a:custGeom>
              <a:avLst/>
              <a:gdLst>
                <a:gd name="T0" fmla="*/ 8 w 134"/>
                <a:gd name="T1" fmla="*/ 84 h 84"/>
                <a:gd name="T2" fmla="*/ 0 w 134"/>
                <a:gd name="T3" fmla="*/ 69 h 84"/>
                <a:gd name="T4" fmla="*/ 131 w 134"/>
                <a:gd name="T5" fmla="*/ 0 h 84"/>
                <a:gd name="T6" fmla="*/ 134 w 134"/>
                <a:gd name="T7" fmla="*/ 6 h 84"/>
                <a:gd name="T8" fmla="*/ 8 w 134"/>
                <a:gd name="T9" fmla="*/ 84 h 84"/>
              </a:gdLst>
              <a:ahLst/>
              <a:cxnLst>
                <a:cxn ang="0">
                  <a:pos x="T0" y="T1"/>
                </a:cxn>
                <a:cxn ang="0">
                  <a:pos x="T2" y="T3"/>
                </a:cxn>
                <a:cxn ang="0">
                  <a:pos x="T4" y="T5"/>
                </a:cxn>
                <a:cxn ang="0">
                  <a:pos x="T6" y="T7"/>
                </a:cxn>
                <a:cxn ang="0">
                  <a:pos x="T8" y="T9"/>
                </a:cxn>
              </a:cxnLst>
              <a:rect l="0" t="0" r="r" b="b"/>
              <a:pathLst>
                <a:path w="134" h="84">
                  <a:moveTo>
                    <a:pt x="8" y="84"/>
                  </a:moveTo>
                  <a:lnTo>
                    <a:pt x="0" y="69"/>
                  </a:lnTo>
                  <a:lnTo>
                    <a:pt x="131" y="0"/>
                  </a:lnTo>
                  <a:lnTo>
                    <a:pt x="134" y="6"/>
                  </a:lnTo>
                  <a:lnTo>
                    <a:pt x="8" y="84"/>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5" name="Freeform 56"/>
            <p:cNvSpPr/>
            <p:nvPr>
              <p:custDataLst>
                <p:tags r:id="rId85"/>
              </p:custDataLst>
            </p:nvPr>
          </p:nvSpPr>
          <p:spPr bwMode="auto">
            <a:xfrm>
              <a:off x="8677276" y="1476376"/>
              <a:ext cx="323850" cy="280988"/>
            </a:xfrm>
            <a:custGeom>
              <a:avLst/>
              <a:gdLst>
                <a:gd name="T0" fmla="*/ 102 w 168"/>
                <a:gd name="T1" fmla="*/ 115 h 146"/>
                <a:gd name="T2" fmla="*/ 1 w 168"/>
                <a:gd name="T3" fmla="*/ 118 h 146"/>
                <a:gd name="T4" fmla="*/ 53 w 168"/>
                <a:gd name="T5" fmla="*/ 31 h 146"/>
                <a:gd name="T6" fmla="*/ 168 w 168"/>
                <a:gd name="T7" fmla="*/ 21 h 146"/>
                <a:gd name="T8" fmla="*/ 102 w 168"/>
                <a:gd name="T9" fmla="*/ 115 h 146"/>
              </a:gdLst>
              <a:ahLst/>
              <a:cxnLst>
                <a:cxn ang="0">
                  <a:pos x="T0" y="T1"/>
                </a:cxn>
                <a:cxn ang="0">
                  <a:pos x="T2" y="T3"/>
                </a:cxn>
                <a:cxn ang="0">
                  <a:pos x="T4" y="T5"/>
                </a:cxn>
                <a:cxn ang="0">
                  <a:pos x="T6" y="T7"/>
                </a:cxn>
                <a:cxn ang="0">
                  <a:pos x="T8" y="T9"/>
                </a:cxn>
              </a:cxnLst>
              <a:rect l="0" t="0" r="r" b="b"/>
              <a:pathLst>
                <a:path w="168" h="146">
                  <a:moveTo>
                    <a:pt x="102" y="115"/>
                  </a:moveTo>
                  <a:cubicBezTo>
                    <a:pt x="48" y="146"/>
                    <a:pt x="1" y="118"/>
                    <a:pt x="1" y="118"/>
                  </a:cubicBezTo>
                  <a:cubicBezTo>
                    <a:pt x="1" y="118"/>
                    <a:pt x="0" y="62"/>
                    <a:pt x="53" y="31"/>
                  </a:cubicBezTo>
                  <a:cubicBezTo>
                    <a:pt x="107" y="0"/>
                    <a:pt x="168" y="21"/>
                    <a:pt x="168" y="21"/>
                  </a:cubicBezTo>
                  <a:cubicBezTo>
                    <a:pt x="168" y="21"/>
                    <a:pt x="156" y="84"/>
                    <a:pt x="102" y="115"/>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6" name="Freeform 57"/>
            <p:cNvSpPr/>
            <p:nvPr>
              <p:custDataLst>
                <p:tags r:id="rId86"/>
              </p:custDataLst>
            </p:nvPr>
          </p:nvSpPr>
          <p:spPr bwMode="auto">
            <a:xfrm>
              <a:off x="8680451" y="1517651"/>
              <a:ext cx="320675" cy="239713"/>
            </a:xfrm>
            <a:custGeom>
              <a:avLst/>
              <a:gdLst>
                <a:gd name="T0" fmla="*/ 167 w 167"/>
                <a:gd name="T1" fmla="*/ 0 h 125"/>
                <a:gd name="T2" fmla="*/ 101 w 167"/>
                <a:gd name="T3" fmla="*/ 94 h 125"/>
                <a:gd name="T4" fmla="*/ 0 w 167"/>
                <a:gd name="T5" fmla="*/ 97 h 125"/>
                <a:gd name="T6" fmla="*/ 167 w 167"/>
                <a:gd name="T7" fmla="*/ 0 h 125"/>
              </a:gdLst>
              <a:ahLst/>
              <a:cxnLst>
                <a:cxn ang="0">
                  <a:pos x="T0" y="T1"/>
                </a:cxn>
                <a:cxn ang="0">
                  <a:pos x="T2" y="T3"/>
                </a:cxn>
                <a:cxn ang="0">
                  <a:pos x="T4" y="T5"/>
                </a:cxn>
                <a:cxn ang="0">
                  <a:pos x="T6" y="T7"/>
                </a:cxn>
              </a:cxnLst>
              <a:rect l="0" t="0" r="r" b="b"/>
              <a:pathLst>
                <a:path w="167" h="125">
                  <a:moveTo>
                    <a:pt x="167" y="0"/>
                  </a:moveTo>
                  <a:cubicBezTo>
                    <a:pt x="167" y="0"/>
                    <a:pt x="155" y="63"/>
                    <a:pt x="101" y="94"/>
                  </a:cubicBezTo>
                  <a:cubicBezTo>
                    <a:pt x="47" y="125"/>
                    <a:pt x="0" y="97"/>
                    <a:pt x="0" y="97"/>
                  </a:cubicBezTo>
                  <a:lnTo>
                    <a:pt x="167"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7" name="Freeform 58"/>
            <p:cNvSpPr/>
            <p:nvPr>
              <p:custDataLst>
                <p:tags r:id="rId87"/>
              </p:custDataLst>
            </p:nvPr>
          </p:nvSpPr>
          <p:spPr bwMode="auto">
            <a:xfrm>
              <a:off x="8359776" y="1817688"/>
              <a:ext cx="212725" cy="133350"/>
            </a:xfrm>
            <a:custGeom>
              <a:avLst/>
              <a:gdLst>
                <a:gd name="T0" fmla="*/ 125 w 134"/>
                <a:gd name="T1" fmla="*/ 84 h 84"/>
                <a:gd name="T2" fmla="*/ 134 w 134"/>
                <a:gd name="T3" fmla="*/ 70 h 84"/>
                <a:gd name="T4" fmla="*/ 4 w 134"/>
                <a:gd name="T5" fmla="*/ 0 h 84"/>
                <a:gd name="T6" fmla="*/ 0 w 134"/>
                <a:gd name="T7" fmla="*/ 6 h 84"/>
                <a:gd name="T8" fmla="*/ 125 w 134"/>
                <a:gd name="T9" fmla="*/ 84 h 84"/>
              </a:gdLst>
              <a:ahLst/>
              <a:cxnLst>
                <a:cxn ang="0">
                  <a:pos x="T0" y="T1"/>
                </a:cxn>
                <a:cxn ang="0">
                  <a:pos x="T2" y="T3"/>
                </a:cxn>
                <a:cxn ang="0">
                  <a:pos x="T4" y="T5"/>
                </a:cxn>
                <a:cxn ang="0">
                  <a:pos x="T6" y="T7"/>
                </a:cxn>
                <a:cxn ang="0">
                  <a:pos x="T8" y="T9"/>
                </a:cxn>
              </a:cxnLst>
              <a:rect l="0" t="0" r="r" b="b"/>
              <a:pathLst>
                <a:path w="134" h="84">
                  <a:moveTo>
                    <a:pt x="125" y="84"/>
                  </a:moveTo>
                  <a:lnTo>
                    <a:pt x="134" y="70"/>
                  </a:lnTo>
                  <a:lnTo>
                    <a:pt x="4" y="0"/>
                  </a:lnTo>
                  <a:lnTo>
                    <a:pt x="0" y="6"/>
                  </a:lnTo>
                  <a:lnTo>
                    <a:pt x="125" y="84"/>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8" name="Freeform 59"/>
            <p:cNvSpPr/>
            <p:nvPr>
              <p:custDataLst>
                <p:tags r:id="rId88"/>
              </p:custDataLst>
            </p:nvPr>
          </p:nvSpPr>
          <p:spPr bwMode="auto">
            <a:xfrm>
              <a:off x="8123238" y="1644651"/>
              <a:ext cx="325438" cy="280988"/>
            </a:xfrm>
            <a:custGeom>
              <a:avLst/>
              <a:gdLst>
                <a:gd name="T0" fmla="*/ 67 w 169"/>
                <a:gd name="T1" fmla="*/ 115 h 146"/>
                <a:gd name="T2" fmla="*/ 168 w 169"/>
                <a:gd name="T3" fmla="*/ 118 h 146"/>
                <a:gd name="T4" fmla="*/ 115 w 169"/>
                <a:gd name="T5" fmla="*/ 31 h 146"/>
                <a:gd name="T6" fmla="*/ 0 w 169"/>
                <a:gd name="T7" fmla="*/ 21 h 146"/>
                <a:gd name="T8" fmla="*/ 67 w 169"/>
                <a:gd name="T9" fmla="*/ 115 h 146"/>
              </a:gdLst>
              <a:ahLst/>
              <a:cxnLst>
                <a:cxn ang="0">
                  <a:pos x="T0" y="T1"/>
                </a:cxn>
                <a:cxn ang="0">
                  <a:pos x="T2" y="T3"/>
                </a:cxn>
                <a:cxn ang="0">
                  <a:pos x="T4" y="T5"/>
                </a:cxn>
                <a:cxn ang="0">
                  <a:pos x="T6" y="T7"/>
                </a:cxn>
                <a:cxn ang="0">
                  <a:pos x="T8" y="T9"/>
                </a:cxn>
              </a:cxnLst>
              <a:rect l="0" t="0" r="r" b="b"/>
              <a:pathLst>
                <a:path w="169" h="146">
                  <a:moveTo>
                    <a:pt x="67" y="115"/>
                  </a:moveTo>
                  <a:cubicBezTo>
                    <a:pt x="120" y="146"/>
                    <a:pt x="168" y="118"/>
                    <a:pt x="168" y="118"/>
                  </a:cubicBezTo>
                  <a:cubicBezTo>
                    <a:pt x="168" y="118"/>
                    <a:pt x="169" y="62"/>
                    <a:pt x="115" y="31"/>
                  </a:cubicBezTo>
                  <a:cubicBezTo>
                    <a:pt x="62" y="0"/>
                    <a:pt x="0" y="21"/>
                    <a:pt x="0" y="21"/>
                  </a:cubicBezTo>
                  <a:cubicBezTo>
                    <a:pt x="0" y="21"/>
                    <a:pt x="13" y="85"/>
                    <a:pt x="67" y="115"/>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9" name="Freeform 60"/>
            <p:cNvSpPr/>
            <p:nvPr>
              <p:custDataLst>
                <p:tags r:id="rId89"/>
              </p:custDataLst>
            </p:nvPr>
          </p:nvSpPr>
          <p:spPr bwMode="auto">
            <a:xfrm>
              <a:off x="8123238" y="1684338"/>
              <a:ext cx="323850" cy="241300"/>
            </a:xfrm>
            <a:custGeom>
              <a:avLst/>
              <a:gdLst>
                <a:gd name="T0" fmla="*/ 0 w 168"/>
                <a:gd name="T1" fmla="*/ 0 h 125"/>
                <a:gd name="T2" fmla="*/ 67 w 168"/>
                <a:gd name="T3" fmla="*/ 94 h 125"/>
                <a:gd name="T4" fmla="*/ 168 w 168"/>
                <a:gd name="T5" fmla="*/ 97 h 125"/>
                <a:gd name="T6" fmla="*/ 0 w 168"/>
                <a:gd name="T7" fmla="*/ 0 h 125"/>
              </a:gdLst>
              <a:ahLst/>
              <a:cxnLst>
                <a:cxn ang="0">
                  <a:pos x="T0" y="T1"/>
                </a:cxn>
                <a:cxn ang="0">
                  <a:pos x="T2" y="T3"/>
                </a:cxn>
                <a:cxn ang="0">
                  <a:pos x="T4" y="T5"/>
                </a:cxn>
                <a:cxn ang="0">
                  <a:pos x="T6" y="T7"/>
                </a:cxn>
              </a:cxnLst>
              <a:rect l="0" t="0" r="r" b="b"/>
              <a:pathLst>
                <a:path w="168" h="125">
                  <a:moveTo>
                    <a:pt x="0" y="0"/>
                  </a:moveTo>
                  <a:cubicBezTo>
                    <a:pt x="0" y="0"/>
                    <a:pt x="13" y="64"/>
                    <a:pt x="67" y="94"/>
                  </a:cubicBezTo>
                  <a:cubicBezTo>
                    <a:pt x="120" y="125"/>
                    <a:pt x="168" y="97"/>
                    <a:pt x="168" y="97"/>
                  </a:cubicBez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0" name="Oval 61"/>
            <p:cNvSpPr>
              <a:spLocks noChangeArrowheads="1"/>
            </p:cNvSpPr>
            <p:nvPr>
              <p:custDataLst>
                <p:tags r:id="rId90"/>
              </p:custDataLst>
            </p:nvPr>
          </p:nvSpPr>
          <p:spPr bwMode="auto">
            <a:xfrm>
              <a:off x="8469313" y="1239838"/>
              <a:ext cx="187325" cy="371475"/>
            </a:xfrm>
            <a:prstGeom prst="ellipse">
              <a:avLst/>
            </a:pr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1" name="Freeform 62"/>
            <p:cNvSpPr/>
            <p:nvPr>
              <p:custDataLst>
                <p:tags r:id="rId91"/>
              </p:custDataLst>
            </p:nvPr>
          </p:nvSpPr>
          <p:spPr bwMode="auto">
            <a:xfrm>
              <a:off x="8564563" y="1239838"/>
              <a:ext cx="92075" cy="371475"/>
            </a:xfrm>
            <a:custGeom>
              <a:avLst/>
              <a:gdLst>
                <a:gd name="T0" fmla="*/ 0 w 48"/>
                <a:gd name="T1" fmla="*/ 0 h 193"/>
                <a:gd name="T2" fmla="*/ 48 w 48"/>
                <a:gd name="T3" fmla="*/ 105 h 193"/>
                <a:gd name="T4" fmla="*/ 0 w 48"/>
                <a:gd name="T5" fmla="*/ 193 h 193"/>
                <a:gd name="T6" fmla="*/ 0 w 48"/>
                <a:gd name="T7" fmla="*/ 0 h 193"/>
              </a:gdLst>
              <a:ahLst/>
              <a:cxnLst>
                <a:cxn ang="0">
                  <a:pos x="T0" y="T1"/>
                </a:cxn>
                <a:cxn ang="0">
                  <a:pos x="T2" y="T3"/>
                </a:cxn>
                <a:cxn ang="0">
                  <a:pos x="T4" y="T5"/>
                </a:cxn>
                <a:cxn ang="0">
                  <a:pos x="T6" y="T7"/>
                </a:cxn>
              </a:cxnLst>
              <a:rect l="0" t="0" r="r" b="b"/>
              <a:pathLst>
                <a:path w="48" h="193">
                  <a:moveTo>
                    <a:pt x="0" y="0"/>
                  </a:moveTo>
                  <a:cubicBezTo>
                    <a:pt x="0" y="0"/>
                    <a:pt x="48" y="43"/>
                    <a:pt x="48" y="105"/>
                  </a:cubicBezTo>
                  <a:cubicBezTo>
                    <a:pt x="48" y="167"/>
                    <a:pt x="0" y="193"/>
                    <a:pt x="0" y="193"/>
                  </a:cubicBez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2" name="Freeform 63"/>
            <p:cNvSpPr/>
            <p:nvPr>
              <p:custDataLst>
                <p:tags r:id="rId92"/>
              </p:custDataLst>
            </p:nvPr>
          </p:nvSpPr>
          <p:spPr bwMode="auto">
            <a:xfrm>
              <a:off x="8763001" y="2874963"/>
              <a:ext cx="344488" cy="331788"/>
            </a:xfrm>
            <a:custGeom>
              <a:avLst/>
              <a:gdLst>
                <a:gd name="T0" fmla="*/ 89 w 179"/>
                <a:gd name="T1" fmla="*/ 172 h 172"/>
                <a:gd name="T2" fmla="*/ 0 w 179"/>
                <a:gd name="T3" fmla="*/ 82 h 172"/>
                <a:gd name="T4" fmla="*/ 89 w 179"/>
                <a:gd name="T5" fmla="*/ 18 h 172"/>
                <a:gd name="T6" fmla="*/ 179 w 179"/>
                <a:gd name="T7" fmla="*/ 82 h 172"/>
                <a:gd name="T8" fmla="*/ 89 w 179"/>
                <a:gd name="T9" fmla="*/ 172 h 172"/>
              </a:gdLst>
              <a:ahLst/>
              <a:cxnLst>
                <a:cxn ang="0">
                  <a:pos x="T0" y="T1"/>
                </a:cxn>
                <a:cxn ang="0">
                  <a:pos x="T2" y="T3"/>
                </a:cxn>
                <a:cxn ang="0">
                  <a:pos x="T4" y="T5"/>
                </a:cxn>
                <a:cxn ang="0">
                  <a:pos x="T6" y="T7"/>
                </a:cxn>
                <a:cxn ang="0">
                  <a:pos x="T8" y="T9"/>
                </a:cxn>
              </a:cxnLst>
              <a:rect l="0" t="0" r="r" b="b"/>
              <a:pathLst>
                <a:path w="179" h="172">
                  <a:moveTo>
                    <a:pt x="89" y="172"/>
                  </a:moveTo>
                  <a:cubicBezTo>
                    <a:pt x="40" y="172"/>
                    <a:pt x="0" y="144"/>
                    <a:pt x="0" y="82"/>
                  </a:cubicBezTo>
                  <a:cubicBezTo>
                    <a:pt x="0" y="35"/>
                    <a:pt x="33" y="0"/>
                    <a:pt x="89" y="18"/>
                  </a:cubicBezTo>
                  <a:cubicBezTo>
                    <a:pt x="146" y="0"/>
                    <a:pt x="179" y="35"/>
                    <a:pt x="179" y="82"/>
                  </a:cubicBezTo>
                  <a:cubicBezTo>
                    <a:pt x="179" y="144"/>
                    <a:pt x="139" y="172"/>
                    <a:pt x="89" y="172"/>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3" name="Freeform 64"/>
            <p:cNvSpPr/>
            <p:nvPr>
              <p:custDataLst>
                <p:tags r:id="rId93"/>
              </p:custDataLst>
            </p:nvPr>
          </p:nvSpPr>
          <p:spPr bwMode="auto">
            <a:xfrm>
              <a:off x="8921751" y="2778126"/>
              <a:ext cx="23813" cy="153988"/>
            </a:xfrm>
            <a:custGeom>
              <a:avLst/>
              <a:gdLst>
                <a:gd name="T0" fmla="*/ 15 w 15"/>
                <a:gd name="T1" fmla="*/ 0 h 97"/>
                <a:gd name="T2" fmla="*/ 0 w 15"/>
                <a:gd name="T3" fmla="*/ 0 h 97"/>
                <a:gd name="T4" fmla="*/ 2 w 15"/>
                <a:gd name="T5" fmla="*/ 97 h 97"/>
                <a:gd name="T6" fmla="*/ 14 w 15"/>
                <a:gd name="T7" fmla="*/ 97 h 97"/>
                <a:gd name="T8" fmla="*/ 15 w 15"/>
                <a:gd name="T9" fmla="*/ 0 h 97"/>
              </a:gdLst>
              <a:ahLst/>
              <a:cxnLst>
                <a:cxn ang="0">
                  <a:pos x="T0" y="T1"/>
                </a:cxn>
                <a:cxn ang="0">
                  <a:pos x="T2" y="T3"/>
                </a:cxn>
                <a:cxn ang="0">
                  <a:pos x="T4" y="T5"/>
                </a:cxn>
                <a:cxn ang="0">
                  <a:pos x="T6" y="T7"/>
                </a:cxn>
                <a:cxn ang="0">
                  <a:pos x="T8" y="T9"/>
                </a:cxn>
              </a:cxnLst>
              <a:rect l="0" t="0" r="r" b="b"/>
              <a:pathLst>
                <a:path w="15" h="97">
                  <a:moveTo>
                    <a:pt x="15" y="0"/>
                  </a:moveTo>
                  <a:lnTo>
                    <a:pt x="0" y="0"/>
                  </a:lnTo>
                  <a:lnTo>
                    <a:pt x="2" y="97"/>
                  </a:lnTo>
                  <a:lnTo>
                    <a:pt x="14" y="97"/>
                  </a:lnTo>
                  <a:lnTo>
                    <a:pt x="15" y="0"/>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4" name="Freeform 65"/>
            <p:cNvSpPr/>
            <p:nvPr>
              <p:custDataLst>
                <p:tags r:id="rId94"/>
              </p:custDataLst>
            </p:nvPr>
          </p:nvSpPr>
          <p:spPr bwMode="auto">
            <a:xfrm>
              <a:off x="7877176" y="3506788"/>
              <a:ext cx="344488" cy="328613"/>
            </a:xfrm>
            <a:custGeom>
              <a:avLst/>
              <a:gdLst>
                <a:gd name="T0" fmla="*/ 89 w 179"/>
                <a:gd name="T1" fmla="*/ 171 h 171"/>
                <a:gd name="T2" fmla="*/ 0 w 179"/>
                <a:gd name="T3" fmla="*/ 82 h 171"/>
                <a:gd name="T4" fmla="*/ 89 w 179"/>
                <a:gd name="T5" fmla="*/ 18 h 171"/>
                <a:gd name="T6" fmla="*/ 179 w 179"/>
                <a:gd name="T7" fmla="*/ 82 h 171"/>
                <a:gd name="T8" fmla="*/ 89 w 179"/>
                <a:gd name="T9" fmla="*/ 171 h 171"/>
              </a:gdLst>
              <a:ahLst/>
              <a:cxnLst>
                <a:cxn ang="0">
                  <a:pos x="T0" y="T1"/>
                </a:cxn>
                <a:cxn ang="0">
                  <a:pos x="T2" y="T3"/>
                </a:cxn>
                <a:cxn ang="0">
                  <a:pos x="T4" y="T5"/>
                </a:cxn>
                <a:cxn ang="0">
                  <a:pos x="T6" y="T7"/>
                </a:cxn>
                <a:cxn ang="0">
                  <a:pos x="T8" y="T9"/>
                </a:cxn>
              </a:cxnLst>
              <a:rect l="0" t="0" r="r" b="b"/>
              <a:pathLst>
                <a:path w="179" h="171">
                  <a:moveTo>
                    <a:pt x="89" y="171"/>
                  </a:moveTo>
                  <a:cubicBezTo>
                    <a:pt x="40" y="171"/>
                    <a:pt x="0" y="143"/>
                    <a:pt x="0" y="82"/>
                  </a:cubicBezTo>
                  <a:cubicBezTo>
                    <a:pt x="0" y="35"/>
                    <a:pt x="33" y="0"/>
                    <a:pt x="89" y="18"/>
                  </a:cubicBezTo>
                  <a:cubicBezTo>
                    <a:pt x="145" y="0"/>
                    <a:pt x="179" y="35"/>
                    <a:pt x="179" y="82"/>
                  </a:cubicBezTo>
                  <a:cubicBezTo>
                    <a:pt x="179" y="143"/>
                    <a:pt x="138" y="171"/>
                    <a:pt x="89" y="171"/>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5" name="Freeform 66"/>
            <p:cNvSpPr/>
            <p:nvPr>
              <p:custDataLst>
                <p:tags r:id="rId95"/>
              </p:custDataLst>
            </p:nvPr>
          </p:nvSpPr>
          <p:spPr bwMode="auto">
            <a:xfrm>
              <a:off x="8035926" y="3409951"/>
              <a:ext cx="23813" cy="152400"/>
            </a:xfrm>
            <a:custGeom>
              <a:avLst/>
              <a:gdLst>
                <a:gd name="T0" fmla="*/ 15 w 15"/>
                <a:gd name="T1" fmla="*/ 0 h 96"/>
                <a:gd name="T2" fmla="*/ 0 w 15"/>
                <a:gd name="T3" fmla="*/ 0 h 96"/>
                <a:gd name="T4" fmla="*/ 2 w 15"/>
                <a:gd name="T5" fmla="*/ 96 h 96"/>
                <a:gd name="T6" fmla="*/ 14 w 15"/>
                <a:gd name="T7" fmla="*/ 96 h 96"/>
                <a:gd name="T8" fmla="*/ 15 w 15"/>
                <a:gd name="T9" fmla="*/ 0 h 96"/>
              </a:gdLst>
              <a:ahLst/>
              <a:cxnLst>
                <a:cxn ang="0">
                  <a:pos x="T0" y="T1"/>
                </a:cxn>
                <a:cxn ang="0">
                  <a:pos x="T2" y="T3"/>
                </a:cxn>
                <a:cxn ang="0">
                  <a:pos x="T4" y="T5"/>
                </a:cxn>
                <a:cxn ang="0">
                  <a:pos x="T6" y="T7"/>
                </a:cxn>
                <a:cxn ang="0">
                  <a:pos x="T8" y="T9"/>
                </a:cxn>
              </a:cxnLst>
              <a:rect l="0" t="0" r="r" b="b"/>
              <a:pathLst>
                <a:path w="15" h="96">
                  <a:moveTo>
                    <a:pt x="15" y="0"/>
                  </a:moveTo>
                  <a:lnTo>
                    <a:pt x="0" y="0"/>
                  </a:lnTo>
                  <a:lnTo>
                    <a:pt x="2" y="96"/>
                  </a:lnTo>
                  <a:lnTo>
                    <a:pt x="14" y="96"/>
                  </a:lnTo>
                  <a:lnTo>
                    <a:pt x="15" y="0"/>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6" name="Freeform 67"/>
            <p:cNvSpPr/>
            <p:nvPr>
              <p:custDataLst>
                <p:tags r:id="rId96"/>
              </p:custDataLst>
            </p:nvPr>
          </p:nvSpPr>
          <p:spPr bwMode="auto">
            <a:xfrm>
              <a:off x="8039101" y="2544763"/>
              <a:ext cx="344488" cy="331788"/>
            </a:xfrm>
            <a:custGeom>
              <a:avLst/>
              <a:gdLst>
                <a:gd name="T0" fmla="*/ 89 w 179"/>
                <a:gd name="T1" fmla="*/ 172 h 172"/>
                <a:gd name="T2" fmla="*/ 0 w 179"/>
                <a:gd name="T3" fmla="*/ 82 h 172"/>
                <a:gd name="T4" fmla="*/ 89 w 179"/>
                <a:gd name="T5" fmla="*/ 18 h 172"/>
                <a:gd name="T6" fmla="*/ 179 w 179"/>
                <a:gd name="T7" fmla="*/ 82 h 172"/>
                <a:gd name="T8" fmla="*/ 89 w 179"/>
                <a:gd name="T9" fmla="*/ 172 h 172"/>
              </a:gdLst>
              <a:ahLst/>
              <a:cxnLst>
                <a:cxn ang="0">
                  <a:pos x="T0" y="T1"/>
                </a:cxn>
                <a:cxn ang="0">
                  <a:pos x="T2" y="T3"/>
                </a:cxn>
                <a:cxn ang="0">
                  <a:pos x="T4" y="T5"/>
                </a:cxn>
                <a:cxn ang="0">
                  <a:pos x="T6" y="T7"/>
                </a:cxn>
                <a:cxn ang="0">
                  <a:pos x="T8" y="T9"/>
                </a:cxn>
              </a:cxnLst>
              <a:rect l="0" t="0" r="r" b="b"/>
              <a:pathLst>
                <a:path w="179" h="172">
                  <a:moveTo>
                    <a:pt x="89" y="172"/>
                  </a:moveTo>
                  <a:cubicBezTo>
                    <a:pt x="40" y="172"/>
                    <a:pt x="0" y="144"/>
                    <a:pt x="0" y="82"/>
                  </a:cubicBezTo>
                  <a:cubicBezTo>
                    <a:pt x="0" y="35"/>
                    <a:pt x="33" y="0"/>
                    <a:pt x="89" y="18"/>
                  </a:cubicBezTo>
                  <a:cubicBezTo>
                    <a:pt x="146" y="0"/>
                    <a:pt x="179" y="35"/>
                    <a:pt x="179" y="82"/>
                  </a:cubicBezTo>
                  <a:cubicBezTo>
                    <a:pt x="179" y="144"/>
                    <a:pt x="139" y="172"/>
                    <a:pt x="89" y="172"/>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7" name="Freeform 68"/>
            <p:cNvSpPr/>
            <p:nvPr>
              <p:custDataLst>
                <p:tags r:id="rId97"/>
              </p:custDataLst>
            </p:nvPr>
          </p:nvSpPr>
          <p:spPr bwMode="auto">
            <a:xfrm>
              <a:off x="8197851" y="2449513"/>
              <a:ext cx="25400" cy="153988"/>
            </a:xfrm>
            <a:custGeom>
              <a:avLst/>
              <a:gdLst>
                <a:gd name="T0" fmla="*/ 16 w 16"/>
                <a:gd name="T1" fmla="*/ 0 h 97"/>
                <a:gd name="T2" fmla="*/ 0 w 16"/>
                <a:gd name="T3" fmla="*/ 0 h 97"/>
                <a:gd name="T4" fmla="*/ 2 w 16"/>
                <a:gd name="T5" fmla="*/ 97 h 97"/>
                <a:gd name="T6" fmla="*/ 14 w 16"/>
                <a:gd name="T7" fmla="*/ 97 h 97"/>
                <a:gd name="T8" fmla="*/ 16 w 16"/>
                <a:gd name="T9" fmla="*/ 0 h 97"/>
              </a:gdLst>
              <a:ahLst/>
              <a:cxnLst>
                <a:cxn ang="0">
                  <a:pos x="T0" y="T1"/>
                </a:cxn>
                <a:cxn ang="0">
                  <a:pos x="T2" y="T3"/>
                </a:cxn>
                <a:cxn ang="0">
                  <a:pos x="T4" y="T5"/>
                </a:cxn>
                <a:cxn ang="0">
                  <a:pos x="T6" y="T7"/>
                </a:cxn>
                <a:cxn ang="0">
                  <a:pos x="T8" y="T9"/>
                </a:cxn>
              </a:cxnLst>
              <a:rect l="0" t="0" r="r" b="b"/>
              <a:pathLst>
                <a:path w="16" h="97">
                  <a:moveTo>
                    <a:pt x="16" y="0"/>
                  </a:moveTo>
                  <a:lnTo>
                    <a:pt x="0" y="0"/>
                  </a:lnTo>
                  <a:lnTo>
                    <a:pt x="2" y="97"/>
                  </a:lnTo>
                  <a:lnTo>
                    <a:pt x="14" y="97"/>
                  </a:lnTo>
                  <a:lnTo>
                    <a:pt x="16" y="0"/>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8" name="Freeform 69"/>
            <p:cNvSpPr/>
            <p:nvPr>
              <p:custDataLst>
                <p:tags r:id="rId98"/>
              </p:custDataLst>
            </p:nvPr>
          </p:nvSpPr>
          <p:spPr bwMode="auto">
            <a:xfrm>
              <a:off x="9261476" y="3670301"/>
              <a:ext cx="344488" cy="331788"/>
            </a:xfrm>
            <a:custGeom>
              <a:avLst/>
              <a:gdLst>
                <a:gd name="T0" fmla="*/ 90 w 179"/>
                <a:gd name="T1" fmla="*/ 172 h 172"/>
                <a:gd name="T2" fmla="*/ 0 w 179"/>
                <a:gd name="T3" fmla="*/ 82 h 172"/>
                <a:gd name="T4" fmla="*/ 90 w 179"/>
                <a:gd name="T5" fmla="*/ 18 h 172"/>
                <a:gd name="T6" fmla="*/ 179 w 179"/>
                <a:gd name="T7" fmla="*/ 82 h 172"/>
                <a:gd name="T8" fmla="*/ 90 w 179"/>
                <a:gd name="T9" fmla="*/ 172 h 172"/>
              </a:gdLst>
              <a:ahLst/>
              <a:cxnLst>
                <a:cxn ang="0">
                  <a:pos x="T0" y="T1"/>
                </a:cxn>
                <a:cxn ang="0">
                  <a:pos x="T2" y="T3"/>
                </a:cxn>
                <a:cxn ang="0">
                  <a:pos x="T4" y="T5"/>
                </a:cxn>
                <a:cxn ang="0">
                  <a:pos x="T6" y="T7"/>
                </a:cxn>
                <a:cxn ang="0">
                  <a:pos x="T8" y="T9"/>
                </a:cxn>
              </a:cxnLst>
              <a:rect l="0" t="0" r="r" b="b"/>
              <a:pathLst>
                <a:path w="179" h="172">
                  <a:moveTo>
                    <a:pt x="90" y="172"/>
                  </a:moveTo>
                  <a:cubicBezTo>
                    <a:pt x="40" y="172"/>
                    <a:pt x="0" y="144"/>
                    <a:pt x="0" y="82"/>
                  </a:cubicBezTo>
                  <a:cubicBezTo>
                    <a:pt x="0" y="35"/>
                    <a:pt x="33" y="0"/>
                    <a:pt x="90" y="18"/>
                  </a:cubicBezTo>
                  <a:cubicBezTo>
                    <a:pt x="146" y="0"/>
                    <a:pt x="179" y="35"/>
                    <a:pt x="179" y="82"/>
                  </a:cubicBezTo>
                  <a:cubicBezTo>
                    <a:pt x="179" y="144"/>
                    <a:pt x="139" y="172"/>
                    <a:pt x="90" y="172"/>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9" name="Freeform 70"/>
            <p:cNvSpPr/>
            <p:nvPr>
              <p:custDataLst>
                <p:tags r:id="rId99"/>
              </p:custDataLst>
            </p:nvPr>
          </p:nvSpPr>
          <p:spPr bwMode="auto">
            <a:xfrm>
              <a:off x="9421813" y="3573463"/>
              <a:ext cx="23813" cy="153988"/>
            </a:xfrm>
            <a:custGeom>
              <a:avLst/>
              <a:gdLst>
                <a:gd name="T0" fmla="*/ 15 w 15"/>
                <a:gd name="T1" fmla="*/ 0 h 97"/>
                <a:gd name="T2" fmla="*/ 0 w 15"/>
                <a:gd name="T3" fmla="*/ 0 h 97"/>
                <a:gd name="T4" fmla="*/ 2 w 15"/>
                <a:gd name="T5" fmla="*/ 97 h 97"/>
                <a:gd name="T6" fmla="*/ 14 w 15"/>
                <a:gd name="T7" fmla="*/ 97 h 97"/>
                <a:gd name="T8" fmla="*/ 15 w 15"/>
                <a:gd name="T9" fmla="*/ 0 h 97"/>
              </a:gdLst>
              <a:ahLst/>
              <a:cxnLst>
                <a:cxn ang="0">
                  <a:pos x="T0" y="T1"/>
                </a:cxn>
                <a:cxn ang="0">
                  <a:pos x="T2" y="T3"/>
                </a:cxn>
                <a:cxn ang="0">
                  <a:pos x="T4" y="T5"/>
                </a:cxn>
                <a:cxn ang="0">
                  <a:pos x="T6" y="T7"/>
                </a:cxn>
                <a:cxn ang="0">
                  <a:pos x="T8" y="T9"/>
                </a:cxn>
              </a:cxnLst>
              <a:rect l="0" t="0" r="r" b="b"/>
              <a:pathLst>
                <a:path w="15" h="97">
                  <a:moveTo>
                    <a:pt x="15" y="0"/>
                  </a:moveTo>
                  <a:lnTo>
                    <a:pt x="0" y="0"/>
                  </a:lnTo>
                  <a:lnTo>
                    <a:pt x="2" y="97"/>
                  </a:lnTo>
                  <a:lnTo>
                    <a:pt x="14" y="97"/>
                  </a:lnTo>
                  <a:lnTo>
                    <a:pt x="15" y="0"/>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0" name="Freeform 71"/>
            <p:cNvSpPr/>
            <p:nvPr>
              <p:custDataLst>
                <p:tags r:id="rId100"/>
              </p:custDataLst>
            </p:nvPr>
          </p:nvSpPr>
          <p:spPr bwMode="auto">
            <a:xfrm>
              <a:off x="8123238" y="4611688"/>
              <a:ext cx="862013" cy="450850"/>
            </a:xfrm>
            <a:custGeom>
              <a:avLst/>
              <a:gdLst>
                <a:gd name="T0" fmla="*/ 371 w 448"/>
                <a:gd name="T1" fmla="*/ 65 h 234"/>
                <a:gd name="T2" fmla="*/ 371 w 448"/>
                <a:gd name="T3" fmla="*/ 65 h 234"/>
                <a:gd name="T4" fmla="*/ 289 w 448"/>
                <a:gd name="T5" fmla="*/ 15 h 234"/>
                <a:gd name="T6" fmla="*/ 228 w 448"/>
                <a:gd name="T7" fmla="*/ 38 h 234"/>
                <a:gd name="T8" fmla="*/ 161 w 448"/>
                <a:gd name="T9" fmla="*/ 0 h 234"/>
                <a:gd name="T10" fmla="*/ 86 w 448"/>
                <a:gd name="T11" fmla="*/ 50 h 234"/>
                <a:gd name="T12" fmla="*/ 0 w 448"/>
                <a:gd name="T13" fmla="*/ 142 h 234"/>
                <a:gd name="T14" fmla="*/ 92 w 448"/>
                <a:gd name="T15" fmla="*/ 234 h 234"/>
                <a:gd name="T16" fmla="*/ 371 w 448"/>
                <a:gd name="T17" fmla="*/ 219 h 234"/>
                <a:gd name="T18" fmla="*/ 448 w 448"/>
                <a:gd name="T19" fmla="*/ 142 h 234"/>
                <a:gd name="T20" fmla="*/ 371 w 448"/>
                <a:gd name="T21" fmla="*/ 6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234">
                  <a:moveTo>
                    <a:pt x="371" y="65"/>
                  </a:moveTo>
                  <a:cubicBezTo>
                    <a:pt x="371" y="65"/>
                    <a:pt x="371" y="65"/>
                    <a:pt x="371" y="65"/>
                  </a:cubicBezTo>
                  <a:cubicBezTo>
                    <a:pt x="355" y="36"/>
                    <a:pt x="325" y="15"/>
                    <a:pt x="289" y="15"/>
                  </a:cubicBezTo>
                  <a:cubicBezTo>
                    <a:pt x="266" y="15"/>
                    <a:pt x="245" y="24"/>
                    <a:pt x="228" y="38"/>
                  </a:cubicBezTo>
                  <a:cubicBezTo>
                    <a:pt x="214" y="15"/>
                    <a:pt x="189" y="0"/>
                    <a:pt x="161" y="0"/>
                  </a:cubicBezTo>
                  <a:cubicBezTo>
                    <a:pt x="127" y="0"/>
                    <a:pt x="98" y="21"/>
                    <a:pt x="86" y="50"/>
                  </a:cubicBezTo>
                  <a:cubicBezTo>
                    <a:pt x="38" y="53"/>
                    <a:pt x="0" y="93"/>
                    <a:pt x="0" y="142"/>
                  </a:cubicBezTo>
                  <a:cubicBezTo>
                    <a:pt x="0" y="193"/>
                    <a:pt x="41" y="234"/>
                    <a:pt x="92" y="234"/>
                  </a:cubicBezTo>
                  <a:cubicBezTo>
                    <a:pt x="138" y="234"/>
                    <a:pt x="349" y="219"/>
                    <a:pt x="371" y="219"/>
                  </a:cubicBezTo>
                  <a:cubicBezTo>
                    <a:pt x="413" y="219"/>
                    <a:pt x="448" y="184"/>
                    <a:pt x="448" y="142"/>
                  </a:cubicBezTo>
                  <a:cubicBezTo>
                    <a:pt x="448" y="100"/>
                    <a:pt x="413" y="65"/>
                    <a:pt x="371" y="65"/>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grpSp>
      <p:sp>
        <p:nvSpPr>
          <p:cNvPr id="71" name="Freeform 72"/>
          <p:cNvSpPr/>
          <p:nvPr>
            <p:custDataLst>
              <p:tags r:id="rId1"/>
            </p:custDataLst>
          </p:nvPr>
        </p:nvSpPr>
        <p:spPr bwMode="auto">
          <a:xfrm>
            <a:off x="1604963" y="4764088"/>
            <a:ext cx="8442325" cy="2093913"/>
          </a:xfrm>
          <a:custGeom>
            <a:avLst/>
            <a:gdLst>
              <a:gd name="T0" fmla="*/ 970 w 4384"/>
              <a:gd name="T1" fmla="*/ 47 h 1087"/>
              <a:gd name="T2" fmla="*/ 934 w 4384"/>
              <a:gd name="T3" fmla="*/ 11 h 1087"/>
              <a:gd name="T4" fmla="*/ 920 w 4384"/>
              <a:gd name="T5" fmla="*/ 14 h 1087"/>
              <a:gd name="T6" fmla="*/ 887 w 4384"/>
              <a:gd name="T7" fmla="*/ 0 h 1087"/>
              <a:gd name="T8" fmla="*/ 839 w 4384"/>
              <a:gd name="T9" fmla="*/ 47 h 1087"/>
              <a:gd name="T10" fmla="*/ 839 w 4384"/>
              <a:gd name="T11" fmla="*/ 104 h 1087"/>
              <a:gd name="T12" fmla="*/ 760 w 4384"/>
              <a:gd name="T13" fmla="*/ 183 h 1087"/>
              <a:gd name="T14" fmla="*/ 681 w 4384"/>
              <a:gd name="T15" fmla="*/ 104 h 1087"/>
              <a:gd name="T16" fmla="*/ 681 w 4384"/>
              <a:gd name="T17" fmla="*/ 47 h 1087"/>
              <a:gd name="T18" fmla="*/ 634 w 4384"/>
              <a:gd name="T19" fmla="*/ 0 h 1087"/>
              <a:gd name="T20" fmla="*/ 600 w 4384"/>
              <a:gd name="T21" fmla="*/ 14 h 1087"/>
              <a:gd name="T22" fmla="*/ 586 w 4384"/>
              <a:gd name="T23" fmla="*/ 11 h 1087"/>
              <a:gd name="T24" fmla="*/ 550 w 4384"/>
              <a:gd name="T25" fmla="*/ 47 h 1087"/>
              <a:gd name="T26" fmla="*/ 0 w 4384"/>
              <a:gd name="T27" fmla="*/ 47 h 1087"/>
              <a:gd name="T28" fmla="*/ 0 w 4384"/>
              <a:gd name="T29" fmla="*/ 1087 h 1087"/>
              <a:gd name="T30" fmla="*/ 4384 w 4384"/>
              <a:gd name="T31" fmla="*/ 1087 h 1087"/>
              <a:gd name="T32" fmla="*/ 4384 w 4384"/>
              <a:gd name="T33" fmla="*/ 47 h 1087"/>
              <a:gd name="T34" fmla="*/ 970 w 4384"/>
              <a:gd name="T35" fmla="*/ 4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4" h="1087">
                <a:moveTo>
                  <a:pt x="970" y="47"/>
                </a:moveTo>
                <a:cubicBezTo>
                  <a:pt x="970" y="27"/>
                  <a:pt x="954" y="11"/>
                  <a:pt x="934" y="11"/>
                </a:cubicBezTo>
                <a:cubicBezTo>
                  <a:pt x="929" y="11"/>
                  <a:pt x="924" y="12"/>
                  <a:pt x="920" y="14"/>
                </a:cubicBezTo>
                <a:cubicBezTo>
                  <a:pt x="912" y="5"/>
                  <a:pt x="900" y="0"/>
                  <a:pt x="887" y="0"/>
                </a:cubicBezTo>
                <a:cubicBezTo>
                  <a:pt x="860" y="0"/>
                  <a:pt x="839" y="21"/>
                  <a:pt x="839" y="47"/>
                </a:cubicBezTo>
                <a:cubicBezTo>
                  <a:pt x="839" y="104"/>
                  <a:pt x="839" y="104"/>
                  <a:pt x="839" y="104"/>
                </a:cubicBezTo>
                <a:cubicBezTo>
                  <a:pt x="839" y="148"/>
                  <a:pt x="804" y="183"/>
                  <a:pt x="760" y="183"/>
                </a:cubicBezTo>
                <a:cubicBezTo>
                  <a:pt x="716" y="183"/>
                  <a:pt x="681" y="148"/>
                  <a:pt x="681" y="104"/>
                </a:cubicBezTo>
                <a:cubicBezTo>
                  <a:pt x="681" y="47"/>
                  <a:pt x="681" y="47"/>
                  <a:pt x="681" y="47"/>
                </a:cubicBezTo>
                <a:cubicBezTo>
                  <a:pt x="681" y="21"/>
                  <a:pt x="660" y="0"/>
                  <a:pt x="634" y="0"/>
                </a:cubicBezTo>
                <a:cubicBezTo>
                  <a:pt x="620" y="0"/>
                  <a:pt x="608" y="5"/>
                  <a:pt x="600" y="14"/>
                </a:cubicBezTo>
                <a:cubicBezTo>
                  <a:pt x="596" y="12"/>
                  <a:pt x="591" y="11"/>
                  <a:pt x="586" y="11"/>
                </a:cubicBezTo>
                <a:cubicBezTo>
                  <a:pt x="566" y="11"/>
                  <a:pt x="550" y="27"/>
                  <a:pt x="550" y="47"/>
                </a:cubicBezTo>
                <a:cubicBezTo>
                  <a:pt x="0" y="47"/>
                  <a:pt x="0" y="47"/>
                  <a:pt x="0" y="47"/>
                </a:cubicBezTo>
                <a:cubicBezTo>
                  <a:pt x="0" y="1087"/>
                  <a:pt x="0" y="1087"/>
                  <a:pt x="0" y="1087"/>
                </a:cubicBezTo>
                <a:cubicBezTo>
                  <a:pt x="4384" y="1087"/>
                  <a:pt x="4384" y="1087"/>
                  <a:pt x="4384" y="1087"/>
                </a:cubicBezTo>
                <a:cubicBezTo>
                  <a:pt x="4384" y="47"/>
                  <a:pt x="4384" y="47"/>
                  <a:pt x="4384" y="47"/>
                </a:cubicBezTo>
                <a:lnTo>
                  <a:pt x="970" y="47"/>
                </a:lnTo>
                <a:close/>
              </a:path>
            </a:pathLst>
          </a:custGeom>
          <a:solidFill>
            <a:schemeClr val="lt1">
              <a:lumMod val="9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grpSp>
        <p:nvGrpSpPr>
          <p:cNvPr id="72" name="Group 100"/>
          <p:cNvGrpSpPr/>
          <p:nvPr/>
        </p:nvGrpSpPr>
        <p:grpSpPr>
          <a:xfrm>
            <a:off x="2971801" y="3941763"/>
            <a:ext cx="220663" cy="1169988"/>
            <a:chOff x="2971801" y="3941763"/>
            <a:chExt cx="220663" cy="1169988"/>
          </a:xfrm>
        </p:grpSpPr>
        <p:sp>
          <p:nvSpPr>
            <p:cNvPr id="73" name="Freeform 73"/>
            <p:cNvSpPr/>
            <p:nvPr>
              <p:custDataLst>
                <p:tags r:id="rId36"/>
              </p:custDataLst>
            </p:nvPr>
          </p:nvSpPr>
          <p:spPr bwMode="auto">
            <a:xfrm>
              <a:off x="3030538" y="4546601"/>
              <a:ext cx="127000" cy="153988"/>
            </a:xfrm>
            <a:custGeom>
              <a:avLst/>
              <a:gdLst>
                <a:gd name="T0" fmla="*/ 55 w 66"/>
                <a:gd name="T1" fmla="*/ 52 h 80"/>
                <a:gd name="T2" fmla="*/ 13 w 66"/>
                <a:gd name="T3" fmla="*/ 79 h 80"/>
                <a:gd name="T4" fmla="*/ 11 w 66"/>
                <a:gd name="T5" fmla="*/ 29 h 80"/>
                <a:gd name="T6" fmla="*/ 53 w 66"/>
                <a:gd name="T7" fmla="*/ 1 h 80"/>
                <a:gd name="T8" fmla="*/ 55 w 66"/>
                <a:gd name="T9" fmla="*/ 52 h 80"/>
              </a:gdLst>
              <a:ahLst/>
              <a:cxnLst>
                <a:cxn ang="0">
                  <a:pos x="T0" y="T1"/>
                </a:cxn>
                <a:cxn ang="0">
                  <a:pos x="T2" y="T3"/>
                </a:cxn>
                <a:cxn ang="0">
                  <a:pos x="T4" y="T5"/>
                </a:cxn>
                <a:cxn ang="0">
                  <a:pos x="T6" y="T7"/>
                </a:cxn>
                <a:cxn ang="0">
                  <a:pos x="T8" y="T9"/>
                </a:cxn>
              </a:cxnLst>
              <a:rect l="0" t="0" r="r" b="b"/>
              <a:pathLst>
                <a:path w="66" h="80">
                  <a:moveTo>
                    <a:pt x="55" y="52"/>
                  </a:moveTo>
                  <a:cubicBezTo>
                    <a:pt x="44" y="73"/>
                    <a:pt x="15" y="80"/>
                    <a:pt x="13" y="79"/>
                  </a:cubicBezTo>
                  <a:cubicBezTo>
                    <a:pt x="10" y="78"/>
                    <a:pt x="0" y="50"/>
                    <a:pt x="11" y="29"/>
                  </a:cubicBezTo>
                  <a:cubicBezTo>
                    <a:pt x="22" y="7"/>
                    <a:pt x="51" y="0"/>
                    <a:pt x="53" y="1"/>
                  </a:cubicBezTo>
                  <a:cubicBezTo>
                    <a:pt x="56" y="3"/>
                    <a:pt x="66" y="30"/>
                    <a:pt x="55" y="52"/>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4" name="Freeform 74"/>
            <p:cNvSpPr/>
            <p:nvPr>
              <p:custDataLst>
                <p:tags r:id="rId37"/>
              </p:custDataLst>
            </p:nvPr>
          </p:nvSpPr>
          <p:spPr bwMode="auto">
            <a:xfrm>
              <a:off x="3055938" y="4548188"/>
              <a:ext cx="101600" cy="152400"/>
            </a:xfrm>
            <a:custGeom>
              <a:avLst/>
              <a:gdLst>
                <a:gd name="T0" fmla="*/ 40 w 53"/>
                <a:gd name="T1" fmla="*/ 0 h 79"/>
                <a:gd name="T2" fmla="*/ 42 w 53"/>
                <a:gd name="T3" fmla="*/ 51 h 79"/>
                <a:gd name="T4" fmla="*/ 0 w 53"/>
                <a:gd name="T5" fmla="*/ 78 h 79"/>
                <a:gd name="T6" fmla="*/ 40 w 53"/>
                <a:gd name="T7" fmla="*/ 0 h 79"/>
              </a:gdLst>
              <a:ahLst/>
              <a:cxnLst>
                <a:cxn ang="0">
                  <a:pos x="T0" y="T1"/>
                </a:cxn>
                <a:cxn ang="0">
                  <a:pos x="T2" y="T3"/>
                </a:cxn>
                <a:cxn ang="0">
                  <a:pos x="T4" y="T5"/>
                </a:cxn>
                <a:cxn ang="0">
                  <a:pos x="T6" y="T7"/>
                </a:cxn>
              </a:cxnLst>
              <a:rect l="0" t="0" r="r" b="b"/>
              <a:pathLst>
                <a:path w="53" h="79">
                  <a:moveTo>
                    <a:pt x="40" y="0"/>
                  </a:moveTo>
                  <a:cubicBezTo>
                    <a:pt x="43" y="2"/>
                    <a:pt x="53" y="29"/>
                    <a:pt x="42" y="51"/>
                  </a:cubicBezTo>
                  <a:cubicBezTo>
                    <a:pt x="31" y="72"/>
                    <a:pt x="2" y="79"/>
                    <a:pt x="0" y="78"/>
                  </a:cubicBezTo>
                  <a:lnTo>
                    <a:pt x="40"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5" name="Oval 75"/>
            <p:cNvSpPr>
              <a:spLocks noChangeArrowheads="1"/>
            </p:cNvSpPr>
            <p:nvPr>
              <p:custDataLst>
                <p:tags r:id="rId38"/>
              </p:custDataLst>
            </p:nvPr>
          </p:nvSpPr>
          <p:spPr bwMode="auto">
            <a:xfrm>
              <a:off x="3043238" y="3941763"/>
              <a:ext cx="95250" cy="169863"/>
            </a:xfrm>
            <a:prstGeom prst="ellipse">
              <a:avLst/>
            </a:prstGeom>
            <a:solidFill>
              <a:schemeClr val="accent1"/>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6" name="Freeform 76"/>
            <p:cNvSpPr/>
            <p:nvPr>
              <p:custDataLst>
                <p:tags r:id="rId39"/>
              </p:custDataLst>
            </p:nvPr>
          </p:nvSpPr>
          <p:spPr bwMode="auto">
            <a:xfrm>
              <a:off x="3089276" y="3941763"/>
              <a:ext cx="49213" cy="169863"/>
            </a:xfrm>
            <a:custGeom>
              <a:avLst/>
              <a:gdLst>
                <a:gd name="T0" fmla="*/ 0 w 25"/>
                <a:gd name="T1" fmla="*/ 0 h 88"/>
                <a:gd name="T2" fmla="*/ 25 w 25"/>
                <a:gd name="T3" fmla="*/ 44 h 88"/>
                <a:gd name="T4" fmla="*/ 0 w 25"/>
                <a:gd name="T5" fmla="*/ 88 h 88"/>
                <a:gd name="T6" fmla="*/ 0 w 25"/>
                <a:gd name="T7" fmla="*/ 0 h 88"/>
              </a:gdLst>
              <a:ahLst/>
              <a:cxnLst>
                <a:cxn ang="0">
                  <a:pos x="T0" y="T1"/>
                </a:cxn>
                <a:cxn ang="0">
                  <a:pos x="T2" y="T3"/>
                </a:cxn>
                <a:cxn ang="0">
                  <a:pos x="T4" y="T5"/>
                </a:cxn>
                <a:cxn ang="0">
                  <a:pos x="T6" y="T7"/>
                </a:cxn>
              </a:cxnLst>
              <a:rect l="0" t="0" r="r" b="b"/>
              <a:pathLst>
                <a:path w="25" h="88">
                  <a:moveTo>
                    <a:pt x="0" y="0"/>
                  </a:moveTo>
                  <a:cubicBezTo>
                    <a:pt x="3" y="0"/>
                    <a:pt x="25" y="20"/>
                    <a:pt x="25" y="44"/>
                  </a:cubicBezTo>
                  <a:cubicBezTo>
                    <a:pt x="25" y="68"/>
                    <a:pt x="3" y="88"/>
                    <a:pt x="0" y="88"/>
                  </a:cubicBezTo>
                  <a:lnTo>
                    <a:pt x="0"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7" name="Freeform 77"/>
            <p:cNvSpPr/>
            <p:nvPr>
              <p:custDataLst>
                <p:tags r:id="rId40"/>
              </p:custDataLst>
            </p:nvPr>
          </p:nvSpPr>
          <p:spPr bwMode="auto">
            <a:xfrm>
              <a:off x="3078163" y="4976813"/>
              <a:ext cx="114300" cy="120650"/>
            </a:xfrm>
            <a:custGeom>
              <a:avLst/>
              <a:gdLst>
                <a:gd name="T0" fmla="*/ 46 w 59"/>
                <a:gd name="T1" fmla="*/ 45 h 63"/>
                <a:gd name="T2" fmla="*/ 6 w 59"/>
                <a:gd name="T3" fmla="*/ 61 h 63"/>
                <a:gd name="T4" fmla="*/ 13 w 59"/>
                <a:gd name="T5" fmla="*/ 19 h 63"/>
                <a:gd name="T6" fmla="*/ 53 w 59"/>
                <a:gd name="T7" fmla="*/ 2 h 63"/>
                <a:gd name="T8" fmla="*/ 46 w 59"/>
                <a:gd name="T9" fmla="*/ 45 h 63"/>
              </a:gdLst>
              <a:ahLst/>
              <a:cxnLst>
                <a:cxn ang="0">
                  <a:pos x="T0" y="T1"/>
                </a:cxn>
                <a:cxn ang="0">
                  <a:pos x="T2" y="T3"/>
                </a:cxn>
                <a:cxn ang="0">
                  <a:pos x="T4" y="T5"/>
                </a:cxn>
                <a:cxn ang="0">
                  <a:pos x="T6" y="T7"/>
                </a:cxn>
                <a:cxn ang="0">
                  <a:pos x="T8" y="T9"/>
                </a:cxn>
              </a:cxnLst>
              <a:rect l="0" t="0" r="r" b="b"/>
              <a:pathLst>
                <a:path w="59" h="63">
                  <a:moveTo>
                    <a:pt x="46" y="45"/>
                  </a:moveTo>
                  <a:cubicBezTo>
                    <a:pt x="33" y="61"/>
                    <a:pt x="8" y="63"/>
                    <a:pt x="6" y="61"/>
                  </a:cubicBezTo>
                  <a:cubicBezTo>
                    <a:pt x="4" y="60"/>
                    <a:pt x="0" y="35"/>
                    <a:pt x="13" y="19"/>
                  </a:cubicBezTo>
                  <a:cubicBezTo>
                    <a:pt x="26" y="2"/>
                    <a:pt x="51" y="0"/>
                    <a:pt x="53" y="2"/>
                  </a:cubicBezTo>
                  <a:cubicBezTo>
                    <a:pt x="55" y="4"/>
                    <a:pt x="59" y="28"/>
                    <a:pt x="46" y="45"/>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8" name="Freeform 78"/>
            <p:cNvSpPr/>
            <p:nvPr>
              <p:custDataLst>
                <p:tags r:id="rId41"/>
              </p:custDataLst>
            </p:nvPr>
          </p:nvSpPr>
          <p:spPr bwMode="auto">
            <a:xfrm>
              <a:off x="3089276" y="4979988"/>
              <a:ext cx="103188" cy="117475"/>
            </a:xfrm>
            <a:custGeom>
              <a:avLst/>
              <a:gdLst>
                <a:gd name="T0" fmla="*/ 47 w 53"/>
                <a:gd name="T1" fmla="*/ 0 h 61"/>
                <a:gd name="T2" fmla="*/ 40 w 53"/>
                <a:gd name="T3" fmla="*/ 43 h 61"/>
                <a:gd name="T4" fmla="*/ 0 w 53"/>
                <a:gd name="T5" fmla="*/ 59 h 61"/>
                <a:gd name="T6" fmla="*/ 47 w 53"/>
                <a:gd name="T7" fmla="*/ 0 h 61"/>
              </a:gdLst>
              <a:ahLst/>
              <a:cxnLst>
                <a:cxn ang="0">
                  <a:pos x="T0" y="T1"/>
                </a:cxn>
                <a:cxn ang="0">
                  <a:pos x="T2" y="T3"/>
                </a:cxn>
                <a:cxn ang="0">
                  <a:pos x="T4" y="T5"/>
                </a:cxn>
                <a:cxn ang="0">
                  <a:pos x="T6" y="T7"/>
                </a:cxn>
              </a:cxnLst>
              <a:rect l="0" t="0" r="r" b="b"/>
              <a:pathLst>
                <a:path w="53" h="61">
                  <a:moveTo>
                    <a:pt x="47" y="0"/>
                  </a:moveTo>
                  <a:cubicBezTo>
                    <a:pt x="49" y="2"/>
                    <a:pt x="53" y="26"/>
                    <a:pt x="40" y="43"/>
                  </a:cubicBezTo>
                  <a:cubicBezTo>
                    <a:pt x="27" y="59"/>
                    <a:pt x="2" y="61"/>
                    <a:pt x="0" y="59"/>
                  </a:cubicBezTo>
                  <a:lnTo>
                    <a:pt x="47"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9" name="Freeform 79"/>
            <p:cNvSpPr/>
            <p:nvPr>
              <p:custDataLst>
                <p:tags r:id="rId42"/>
              </p:custDataLst>
            </p:nvPr>
          </p:nvSpPr>
          <p:spPr bwMode="auto">
            <a:xfrm>
              <a:off x="2971801" y="4991101"/>
              <a:ext cx="114300" cy="120650"/>
            </a:xfrm>
            <a:custGeom>
              <a:avLst/>
              <a:gdLst>
                <a:gd name="T0" fmla="*/ 13 w 59"/>
                <a:gd name="T1" fmla="*/ 44 h 62"/>
                <a:gd name="T2" fmla="*/ 6 w 59"/>
                <a:gd name="T3" fmla="*/ 2 h 62"/>
                <a:gd name="T4" fmla="*/ 46 w 59"/>
                <a:gd name="T5" fmla="*/ 18 h 62"/>
                <a:gd name="T6" fmla="*/ 54 w 59"/>
                <a:gd name="T7" fmla="*/ 60 h 62"/>
                <a:gd name="T8" fmla="*/ 13 w 59"/>
                <a:gd name="T9" fmla="*/ 44 h 62"/>
              </a:gdLst>
              <a:ahLst/>
              <a:cxnLst>
                <a:cxn ang="0">
                  <a:pos x="T0" y="T1"/>
                </a:cxn>
                <a:cxn ang="0">
                  <a:pos x="T2" y="T3"/>
                </a:cxn>
                <a:cxn ang="0">
                  <a:pos x="T4" y="T5"/>
                </a:cxn>
                <a:cxn ang="0">
                  <a:pos x="T6" y="T7"/>
                </a:cxn>
                <a:cxn ang="0">
                  <a:pos x="T8" y="T9"/>
                </a:cxn>
              </a:cxnLst>
              <a:rect l="0" t="0" r="r" b="b"/>
              <a:pathLst>
                <a:path w="59" h="62">
                  <a:moveTo>
                    <a:pt x="13" y="44"/>
                  </a:moveTo>
                  <a:cubicBezTo>
                    <a:pt x="0" y="28"/>
                    <a:pt x="4" y="4"/>
                    <a:pt x="6" y="2"/>
                  </a:cubicBezTo>
                  <a:cubicBezTo>
                    <a:pt x="8" y="0"/>
                    <a:pt x="33" y="2"/>
                    <a:pt x="46" y="18"/>
                  </a:cubicBezTo>
                  <a:cubicBezTo>
                    <a:pt x="59" y="34"/>
                    <a:pt x="56" y="59"/>
                    <a:pt x="54" y="60"/>
                  </a:cubicBezTo>
                  <a:cubicBezTo>
                    <a:pt x="52" y="62"/>
                    <a:pt x="27" y="60"/>
                    <a:pt x="13" y="44"/>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0" name="Freeform 80"/>
            <p:cNvSpPr/>
            <p:nvPr>
              <p:custDataLst>
                <p:tags r:id="rId43"/>
              </p:custDataLst>
            </p:nvPr>
          </p:nvSpPr>
          <p:spPr bwMode="auto">
            <a:xfrm>
              <a:off x="2971801" y="4995863"/>
              <a:ext cx="104775" cy="115888"/>
            </a:xfrm>
            <a:custGeom>
              <a:avLst/>
              <a:gdLst>
                <a:gd name="T0" fmla="*/ 54 w 54"/>
                <a:gd name="T1" fmla="*/ 58 h 60"/>
                <a:gd name="T2" fmla="*/ 13 w 54"/>
                <a:gd name="T3" fmla="*/ 42 h 60"/>
                <a:gd name="T4" fmla="*/ 6 w 54"/>
                <a:gd name="T5" fmla="*/ 0 h 60"/>
                <a:gd name="T6" fmla="*/ 54 w 54"/>
                <a:gd name="T7" fmla="*/ 58 h 60"/>
              </a:gdLst>
              <a:ahLst/>
              <a:cxnLst>
                <a:cxn ang="0">
                  <a:pos x="T0" y="T1"/>
                </a:cxn>
                <a:cxn ang="0">
                  <a:pos x="T2" y="T3"/>
                </a:cxn>
                <a:cxn ang="0">
                  <a:pos x="T4" y="T5"/>
                </a:cxn>
                <a:cxn ang="0">
                  <a:pos x="T6" y="T7"/>
                </a:cxn>
              </a:cxnLst>
              <a:rect l="0" t="0" r="r" b="b"/>
              <a:pathLst>
                <a:path w="54" h="60">
                  <a:moveTo>
                    <a:pt x="54" y="58"/>
                  </a:moveTo>
                  <a:cubicBezTo>
                    <a:pt x="52" y="60"/>
                    <a:pt x="27" y="58"/>
                    <a:pt x="13" y="42"/>
                  </a:cubicBezTo>
                  <a:cubicBezTo>
                    <a:pt x="0" y="26"/>
                    <a:pt x="4" y="2"/>
                    <a:pt x="6" y="0"/>
                  </a:cubicBezTo>
                  <a:lnTo>
                    <a:pt x="54" y="58"/>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grpSp>
      <p:grpSp>
        <p:nvGrpSpPr>
          <p:cNvPr id="81" name="Group 101"/>
          <p:cNvGrpSpPr/>
          <p:nvPr/>
        </p:nvGrpSpPr>
        <p:grpSpPr>
          <a:xfrm>
            <a:off x="-5527" y="3454401"/>
            <a:ext cx="3244028" cy="444500"/>
            <a:chOff x="-5527" y="3454401"/>
            <a:chExt cx="3244028" cy="444500"/>
          </a:xfrm>
        </p:grpSpPr>
        <p:sp>
          <p:nvSpPr>
            <p:cNvPr id="82" name="Rectangle 81"/>
            <p:cNvSpPr>
              <a:spLocks noChangeArrowheads="1"/>
            </p:cNvSpPr>
            <p:nvPr>
              <p:custDataLst>
                <p:tags r:id="rId29"/>
              </p:custDataLst>
            </p:nvPr>
          </p:nvSpPr>
          <p:spPr bwMode="auto">
            <a:xfrm>
              <a:off x="2811463" y="3587751"/>
              <a:ext cx="349250" cy="171450"/>
            </a:xfrm>
            <a:prstGeom prst="rect">
              <a:avLst/>
            </a:pr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3" name="Freeform 82"/>
            <p:cNvSpPr/>
            <p:nvPr>
              <p:custDataLst>
                <p:tags r:id="rId30"/>
              </p:custDataLst>
            </p:nvPr>
          </p:nvSpPr>
          <p:spPr bwMode="auto">
            <a:xfrm>
              <a:off x="3046413" y="3614738"/>
              <a:ext cx="155575" cy="284163"/>
            </a:xfrm>
            <a:custGeom>
              <a:avLst/>
              <a:gdLst>
                <a:gd name="T0" fmla="*/ 81 w 81"/>
                <a:gd name="T1" fmla="*/ 11 h 148"/>
                <a:gd name="T2" fmla="*/ 56 w 81"/>
                <a:gd name="T3" fmla="*/ 144 h 148"/>
                <a:gd name="T4" fmla="*/ 30 w 81"/>
                <a:gd name="T5" fmla="*/ 147 h 148"/>
                <a:gd name="T6" fmla="*/ 5 w 81"/>
                <a:gd name="T7" fmla="*/ 99 h 148"/>
                <a:gd name="T8" fmla="*/ 24 w 81"/>
                <a:gd name="T9" fmla="*/ 0 h 148"/>
                <a:gd name="T10" fmla="*/ 81 w 81"/>
                <a:gd name="T11" fmla="*/ 11 h 148"/>
              </a:gdLst>
              <a:ahLst/>
              <a:cxnLst>
                <a:cxn ang="0">
                  <a:pos x="T0" y="T1"/>
                </a:cxn>
                <a:cxn ang="0">
                  <a:pos x="T2" y="T3"/>
                </a:cxn>
                <a:cxn ang="0">
                  <a:pos x="T4" y="T5"/>
                </a:cxn>
                <a:cxn ang="0">
                  <a:pos x="T6" y="T7"/>
                </a:cxn>
                <a:cxn ang="0">
                  <a:pos x="T8" y="T9"/>
                </a:cxn>
                <a:cxn ang="0">
                  <a:pos x="T10" y="T11"/>
                </a:cxn>
              </a:cxnLst>
              <a:rect l="0" t="0" r="r" b="b"/>
              <a:pathLst>
                <a:path w="81" h="148">
                  <a:moveTo>
                    <a:pt x="81" y="11"/>
                  </a:moveTo>
                  <a:cubicBezTo>
                    <a:pt x="56" y="144"/>
                    <a:pt x="56" y="144"/>
                    <a:pt x="56" y="144"/>
                  </a:cubicBezTo>
                  <a:cubicBezTo>
                    <a:pt x="48" y="147"/>
                    <a:pt x="39" y="148"/>
                    <a:pt x="30" y="147"/>
                  </a:cubicBezTo>
                  <a:cubicBezTo>
                    <a:pt x="8" y="142"/>
                    <a:pt x="0" y="122"/>
                    <a:pt x="5" y="99"/>
                  </a:cubicBezTo>
                  <a:cubicBezTo>
                    <a:pt x="24" y="0"/>
                    <a:pt x="24" y="0"/>
                    <a:pt x="24" y="0"/>
                  </a:cubicBezTo>
                  <a:lnTo>
                    <a:pt x="81" y="11"/>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4" name="Freeform 83"/>
            <p:cNvSpPr/>
            <p:nvPr>
              <p:custDataLst>
                <p:tags r:id="rId31"/>
              </p:custDataLst>
            </p:nvPr>
          </p:nvSpPr>
          <p:spPr bwMode="auto">
            <a:xfrm>
              <a:off x="2962276" y="3590926"/>
              <a:ext cx="174625" cy="287338"/>
            </a:xfrm>
            <a:custGeom>
              <a:avLst/>
              <a:gdLst>
                <a:gd name="T0" fmla="*/ 90 w 90"/>
                <a:gd name="T1" fmla="*/ 16 h 149"/>
                <a:gd name="T2" fmla="*/ 54 w 90"/>
                <a:gd name="T3" fmla="*/ 146 h 149"/>
                <a:gd name="T4" fmla="*/ 28 w 90"/>
                <a:gd name="T5" fmla="*/ 147 h 149"/>
                <a:gd name="T6" fmla="*/ 6 w 90"/>
                <a:gd name="T7" fmla="*/ 97 h 149"/>
                <a:gd name="T8" fmla="*/ 33 w 90"/>
                <a:gd name="T9" fmla="*/ 0 h 149"/>
                <a:gd name="T10" fmla="*/ 90 w 90"/>
                <a:gd name="T11" fmla="*/ 16 h 149"/>
              </a:gdLst>
              <a:ahLst/>
              <a:cxnLst>
                <a:cxn ang="0">
                  <a:pos x="T0" y="T1"/>
                </a:cxn>
                <a:cxn ang="0">
                  <a:pos x="T2" y="T3"/>
                </a:cxn>
                <a:cxn ang="0">
                  <a:pos x="T4" y="T5"/>
                </a:cxn>
                <a:cxn ang="0">
                  <a:pos x="T6" y="T7"/>
                </a:cxn>
                <a:cxn ang="0">
                  <a:pos x="T8" y="T9"/>
                </a:cxn>
                <a:cxn ang="0">
                  <a:pos x="T10" y="T11"/>
                </a:cxn>
              </a:cxnLst>
              <a:rect l="0" t="0" r="r" b="b"/>
              <a:pathLst>
                <a:path w="90" h="149">
                  <a:moveTo>
                    <a:pt x="90" y="16"/>
                  </a:moveTo>
                  <a:cubicBezTo>
                    <a:pt x="54" y="146"/>
                    <a:pt x="54" y="146"/>
                    <a:pt x="54" y="146"/>
                  </a:cubicBezTo>
                  <a:cubicBezTo>
                    <a:pt x="46" y="149"/>
                    <a:pt x="37" y="149"/>
                    <a:pt x="28" y="147"/>
                  </a:cubicBezTo>
                  <a:cubicBezTo>
                    <a:pt x="6" y="140"/>
                    <a:pt x="0" y="119"/>
                    <a:pt x="6" y="97"/>
                  </a:cubicBezTo>
                  <a:cubicBezTo>
                    <a:pt x="33" y="0"/>
                    <a:pt x="33" y="0"/>
                    <a:pt x="33" y="0"/>
                  </a:cubicBezTo>
                  <a:lnTo>
                    <a:pt x="90" y="16"/>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5" name="Freeform 84"/>
            <p:cNvSpPr/>
            <p:nvPr>
              <p:custDataLst>
                <p:tags r:id="rId32"/>
              </p:custDataLst>
            </p:nvPr>
          </p:nvSpPr>
          <p:spPr bwMode="auto">
            <a:xfrm>
              <a:off x="2522538" y="3487738"/>
              <a:ext cx="715963" cy="382588"/>
            </a:xfrm>
            <a:custGeom>
              <a:avLst/>
              <a:gdLst>
                <a:gd name="T0" fmla="*/ 106 w 372"/>
                <a:gd name="T1" fmla="*/ 182 h 199"/>
                <a:gd name="T2" fmla="*/ 31 w 372"/>
                <a:gd name="T3" fmla="*/ 149 h 199"/>
                <a:gd name="T4" fmla="*/ 0 w 372"/>
                <a:gd name="T5" fmla="*/ 149 h 199"/>
                <a:gd name="T6" fmla="*/ 0 w 372"/>
                <a:gd name="T7" fmla="*/ 0 h 199"/>
                <a:gd name="T8" fmla="*/ 307 w 372"/>
                <a:gd name="T9" fmla="*/ 0 h 199"/>
                <a:gd name="T10" fmla="*/ 372 w 372"/>
                <a:gd name="T11" fmla="*/ 61 h 199"/>
                <a:gd name="T12" fmla="*/ 372 w 372"/>
                <a:gd name="T13" fmla="*/ 192 h 199"/>
                <a:gd name="T14" fmla="*/ 348 w 372"/>
                <a:gd name="T15" fmla="*/ 199 h 199"/>
                <a:gd name="T16" fmla="*/ 313 w 372"/>
                <a:gd name="T17" fmla="*/ 158 h 199"/>
                <a:gd name="T18" fmla="*/ 313 w 372"/>
                <a:gd name="T19" fmla="*/ 98 h 199"/>
                <a:gd name="T20" fmla="*/ 288 w 372"/>
                <a:gd name="T21" fmla="*/ 76 h 199"/>
                <a:gd name="T22" fmla="*/ 238 w 372"/>
                <a:gd name="T23" fmla="*/ 75 h 199"/>
                <a:gd name="T24" fmla="*/ 203 w 372"/>
                <a:gd name="T25" fmla="*/ 75 h 199"/>
                <a:gd name="T26" fmla="*/ 172 w 372"/>
                <a:gd name="T27" fmla="*/ 105 h 199"/>
                <a:gd name="T28" fmla="*/ 178 w 372"/>
                <a:gd name="T29" fmla="*/ 123 h 199"/>
                <a:gd name="T30" fmla="*/ 252 w 372"/>
                <a:gd name="T31" fmla="*/ 123 h 199"/>
                <a:gd name="T32" fmla="*/ 294 w 372"/>
                <a:gd name="T33" fmla="*/ 157 h 199"/>
                <a:gd name="T34" fmla="*/ 286 w 372"/>
                <a:gd name="T35" fmla="*/ 182 h 199"/>
                <a:gd name="T36" fmla="*/ 106 w 372"/>
                <a:gd name="T37" fmla="*/ 18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 h="199">
                  <a:moveTo>
                    <a:pt x="106" y="182"/>
                  </a:moveTo>
                  <a:cubicBezTo>
                    <a:pt x="77" y="182"/>
                    <a:pt x="55" y="149"/>
                    <a:pt x="31" y="149"/>
                  </a:cubicBezTo>
                  <a:cubicBezTo>
                    <a:pt x="6" y="149"/>
                    <a:pt x="0" y="149"/>
                    <a:pt x="0" y="149"/>
                  </a:cubicBezTo>
                  <a:cubicBezTo>
                    <a:pt x="0" y="0"/>
                    <a:pt x="0" y="0"/>
                    <a:pt x="0" y="0"/>
                  </a:cubicBezTo>
                  <a:cubicBezTo>
                    <a:pt x="307" y="0"/>
                    <a:pt x="307" y="0"/>
                    <a:pt x="307" y="0"/>
                  </a:cubicBezTo>
                  <a:cubicBezTo>
                    <a:pt x="348" y="0"/>
                    <a:pt x="372" y="21"/>
                    <a:pt x="372" y="61"/>
                  </a:cubicBezTo>
                  <a:cubicBezTo>
                    <a:pt x="372" y="192"/>
                    <a:pt x="372" y="192"/>
                    <a:pt x="372" y="192"/>
                  </a:cubicBezTo>
                  <a:cubicBezTo>
                    <a:pt x="365" y="197"/>
                    <a:pt x="357" y="199"/>
                    <a:pt x="348" y="199"/>
                  </a:cubicBezTo>
                  <a:cubicBezTo>
                    <a:pt x="325" y="199"/>
                    <a:pt x="313" y="181"/>
                    <a:pt x="313" y="158"/>
                  </a:cubicBezTo>
                  <a:cubicBezTo>
                    <a:pt x="313" y="98"/>
                    <a:pt x="313" y="98"/>
                    <a:pt x="313" y="98"/>
                  </a:cubicBezTo>
                  <a:cubicBezTo>
                    <a:pt x="313" y="82"/>
                    <a:pt x="304" y="76"/>
                    <a:pt x="288" y="76"/>
                  </a:cubicBezTo>
                  <a:cubicBezTo>
                    <a:pt x="277" y="76"/>
                    <a:pt x="238" y="75"/>
                    <a:pt x="238" y="75"/>
                  </a:cubicBezTo>
                  <a:cubicBezTo>
                    <a:pt x="203" y="75"/>
                    <a:pt x="203" y="75"/>
                    <a:pt x="203" y="75"/>
                  </a:cubicBezTo>
                  <a:cubicBezTo>
                    <a:pt x="186" y="75"/>
                    <a:pt x="172" y="89"/>
                    <a:pt x="172" y="105"/>
                  </a:cubicBezTo>
                  <a:cubicBezTo>
                    <a:pt x="172" y="112"/>
                    <a:pt x="175" y="118"/>
                    <a:pt x="178" y="123"/>
                  </a:cubicBezTo>
                  <a:cubicBezTo>
                    <a:pt x="252" y="123"/>
                    <a:pt x="252" y="123"/>
                    <a:pt x="252" y="123"/>
                  </a:cubicBezTo>
                  <a:cubicBezTo>
                    <a:pt x="275" y="123"/>
                    <a:pt x="294" y="134"/>
                    <a:pt x="294" y="157"/>
                  </a:cubicBezTo>
                  <a:cubicBezTo>
                    <a:pt x="294" y="166"/>
                    <a:pt x="291" y="175"/>
                    <a:pt x="286" y="182"/>
                  </a:cubicBezTo>
                  <a:lnTo>
                    <a:pt x="106" y="182"/>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6" name="Rectangle 85"/>
            <p:cNvSpPr>
              <a:spLocks noChangeArrowheads="1"/>
            </p:cNvSpPr>
            <p:nvPr>
              <p:custDataLst>
                <p:tags r:id="rId33"/>
              </p:custDataLst>
            </p:nvPr>
          </p:nvSpPr>
          <p:spPr bwMode="auto">
            <a:xfrm>
              <a:off x="-5527" y="3454401"/>
              <a:ext cx="2566166" cy="349250"/>
            </a:xfrm>
            <a:prstGeom prst="rect">
              <a:avLst/>
            </a:prstGeom>
            <a:solidFill>
              <a:schemeClr val="accent1"/>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7" name="Rectangle 86"/>
            <p:cNvSpPr>
              <a:spLocks noChangeArrowheads="1"/>
            </p:cNvSpPr>
            <p:nvPr>
              <p:custDataLst>
                <p:tags r:id="rId34"/>
              </p:custDataLst>
            </p:nvPr>
          </p:nvSpPr>
          <p:spPr bwMode="auto">
            <a:xfrm>
              <a:off x="-5527" y="3714129"/>
              <a:ext cx="2566166" cy="90488"/>
            </a:xfrm>
            <a:prstGeom prst="rect">
              <a:avLst/>
            </a:prstGeom>
            <a:solidFill>
              <a:schemeClr val="accent1">
                <a:lumMod val="60000"/>
                <a:lumOff val="40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8" name="Freeform 87"/>
            <p:cNvSpPr/>
            <p:nvPr>
              <p:custDataLst>
                <p:tags r:id="rId35"/>
              </p:custDataLst>
            </p:nvPr>
          </p:nvSpPr>
          <p:spPr bwMode="auto">
            <a:xfrm>
              <a:off x="2955926" y="3797301"/>
              <a:ext cx="93663" cy="41275"/>
            </a:xfrm>
            <a:custGeom>
              <a:avLst/>
              <a:gdLst>
                <a:gd name="T0" fmla="*/ 49 w 49"/>
                <a:gd name="T1" fmla="*/ 21 h 21"/>
                <a:gd name="T2" fmla="*/ 14 w 49"/>
                <a:gd name="T3" fmla="*/ 0 h 21"/>
                <a:gd name="T4" fmla="*/ 0 w 49"/>
                <a:gd name="T5" fmla="*/ 21 h 21"/>
                <a:gd name="T6" fmla="*/ 49 w 49"/>
                <a:gd name="T7" fmla="*/ 21 h 21"/>
              </a:gdLst>
              <a:ahLst/>
              <a:cxnLst>
                <a:cxn ang="0">
                  <a:pos x="T0" y="T1"/>
                </a:cxn>
                <a:cxn ang="0">
                  <a:pos x="T2" y="T3"/>
                </a:cxn>
                <a:cxn ang="0">
                  <a:pos x="T4" y="T5"/>
                </a:cxn>
                <a:cxn ang="0">
                  <a:pos x="T6" y="T7"/>
                </a:cxn>
              </a:cxnLst>
              <a:rect l="0" t="0" r="r" b="b"/>
              <a:pathLst>
                <a:path w="49" h="21">
                  <a:moveTo>
                    <a:pt x="49" y="21"/>
                  </a:moveTo>
                  <a:cubicBezTo>
                    <a:pt x="49" y="7"/>
                    <a:pt x="31" y="0"/>
                    <a:pt x="14" y="0"/>
                  </a:cubicBezTo>
                  <a:cubicBezTo>
                    <a:pt x="3" y="0"/>
                    <a:pt x="0" y="11"/>
                    <a:pt x="0" y="21"/>
                  </a:cubicBezTo>
                  <a:lnTo>
                    <a:pt x="49" y="21"/>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grpSp>
      <p:grpSp>
        <p:nvGrpSpPr>
          <p:cNvPr id="89" name="Group 102"/>
          <p:cNvGrpSpPr/>
          <p:nvPr/>
        </p:nvGrpSpPr>
        <p:grpSpPr>
          <a:xfrm>
            <a:off x="4476751" y="2359026"/>
            <a:ext cx="1592262" cy="1355725"/>
            <a:chOff x="4044951" y="2359026"/>
            <a:chExt cx="1592262" cy="1355725"/>
          </a:xfrm>
        </p:grpSpPr>
        <p:sp>
          <p:nvSpPr>
            <p:cNvPr id="90" name="Freeform 88"/>
            <p:cNvSpPr/>
            <p:nvPr>
              <p:custDataLst>
                <p:tags r:id="rId20"/>
              </p:custDataLst>
            </p:nvPr>
          </p:nvSpPr>
          <p:spPr bwMode="auto">
            <a:xfrm>
              <a:off x="5280026" y="3173413"/>
              <a:ext cx="146050" cy="409575"/>
            </a:xfrm>
            <a:custGeom>
              <a:avLst/>
              <a:gdLst>
                <a:gd name="T0" fmla="*/ 71 w 76"/>
                <a:gd name="T1" fmla="*/ 101 h 213"/>
                <a:gd name="T2" fmla="*/ 33 w 76"/>
                <a:gd name="T3" fmla="*/ 1 h 213"/>
                <a:gd name="T4" fmla="*/ 0 w 76"/>
                <a:gd name="T5" fmla="*/ 86 h 213"/>
                <a:gd name="T6" fmla="*/ 6 w 76"/>
                <a:gd name="T7" fmla="*/ 139 h 213"/>
                <a:gd name="T8" fmla="*/ 54 w 76"/>
                <a:gd name="T9" fmla="*/ 213 h 213"/>
                <a:gd name="T10" fmla="*/ 71 w 76"/>
                <a:gd name="T11" fmla="*/ 101 h 213"/>
              </a:gdLst>
              <a:ahLst/>
              <a:cxnLst>
                <a:cxn ang="0">
                  <a:pos x="T0" y="T1"/>
                </a:cxn>
                <a:cxn ang="0">
                  <a:pos x="T2" y="T3"/>
                </a:cxn>
                <a:cxn ang="0">
                  <a:pos x="T4" y="T5"/>
                </a:cxn>
                <a:cxn ang="0">
                  <a:pos x="T6" y="T7"/>
                </a:cxn>
                <a:cxn ang="0">
                  <a:pos x="T8" y="T9"/>
                </a:cxn>
                <a:cxn ang="0">
                  <a:pos x="T10" y="T11"/>
                </a:cxn>
              </a:cxnLst>
              <a:rect l="0" t="0" r="r" b="b"/>
              <a:pathLst>
                <a:path w="76" h="213">
                  <a:moveTo>
                    <a:pt x="71" y="101"/>
                  </a:moveTo>
                  <a:cubicBezTo>
                    <a:pt x="65" y="40"/>
                    <a:pt x="39" y="0"/>
                    <a:pt x="33" y="1"/>
                  </a:cubicBezTo>
                  <a:cubicBezTo>
                    <a:pt x="31" y="1"/>
                    <a:pt x="0" y="86"/>
                    <a:pt x="0" y="86"/>
                  </a:cubicBezTo>
                  <a:cubicBezTo>
                    <a:pt x="6" y="139"/>
                    <a:pt x="6" y="139"/>
                    <a:pt x="6" y="139"/>
                  </a:cubicBezTo>
                  <a:cubicBezTo>
                    <a:pt x="6" y="139"/>
                    <a:pt x="52" y="213"/>
                    <a:pt x="54" y="213"/>
                  </a:cubicBezTo>
                  <a:cubicBezTo>
                    <a:pt x="60" y="212"/>
                    <a:pt x="76" y="169"/>
                    <a:pt x="71" y="10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1" name="Freeform 89"/>
            <p:cNvSpPr>
              <a:spLocks noEditPoints="1"/>
            </p:cNvSpPr>
            <p:nvPr>
              <p:custDataLst>
                <p:tags r:id="rId21"/>
              </p:custDataLst>
            </p:nvPr>
          </p:nvSpPr>
          <p:spPr bwMode="auto">
            <a:xfrm>
              <a:off x="4044951" y="2359026"/>
              <a:ext cx="1246188" cy="1355725"/>
            </a:xfrm>
            <a:custGeom>
              <a:avLst/>
              <a:gdLst>
                <a:gd name="T0" fmla="*/ 4 w 647"/>
                <a:gd name="T1" fmla="*/ 246 h 704"/>
                <a:gd name="T2" fmla="*/ 26 w 647"/>
                <a:gd name="T3" fmla="*/ 425 h 704"/>
                <a:gd name="T4" fmla="*/ 127 w 647"/>
                <a:gd name="T5" fmla="*/ 607 h 704"/>
                <a:gd name="T6" fmla="*/ 347 w 647"/>
                <a:gd name="T7" fmla="*/ 635 h 704"/>
                <a:gd name="T8" fmla="*/ 348 w 647"/>
                <a:gd name="T9" fmla="*/ 635 h 704"/>
                <a:gd name="T10" fmla="*/ 350 w 647"/>
                <a:gd name="T11" fmla="*/ 631 h 704"/>
                <a:gd name="T12" fmla="*/ 647 w 647"/>
                <a:gd name="T13" fmla="*/ 562 h 704"/>
                <a:gd name="T14" fmla="*/ 641 w 647"/>
                <a:gd name="T15" fmla="*/ 509 h 704"/>
                <a:gd name="T16" fmla="*/ 414 w 647"/>
                <a:gd name="T17" fmla="*/ 536 h 704"/>
                <a:gd name="T18" fmla="*/ 519 w 647"/>
                <a:gd name="T19" fmla="*/ 355 h 704"/>
                <a:gd name="T20" fmla="*/ 269 w 647"/>
                <a:gd name="T21" fmla="*/ 167 h 704"/>
                <a:gd name="T22" fmla="*/ 188 w 647"/>
                <a:gd name="T23" fmla="*/ 26 h 704"/>
                <a:gd name="T24" fmla="*/ 44 w 647"/>
                <a:gd name="T25" fmla="*/ 57 h 704"/>
                <a:gd name="T26" fmla="*/ 4 w 647"/>
                <a:gd name="T27" fmla="*/ 246 h 704"/>
                <a:gd name="T28" fmla="*/ 60 w 647"/>
                <a:gd name="T29" fmla="*/ 123 h 704"/>
                <a:gd name="T30" fmla="*/ 121 w 647"/>
                <a:gd name="T31" fmla="*/ 64 h 704"/>
                <a:gd name="T32" fmla="*/ 223 w 647"/>
                <a:gd name="T33" fmla="*/ 166 h 704"/>
                <a:gd name="T34" fmla="*/ 233 w 647"/>
                <a:gd name="T35" fmla="*/ 183 h 704"/>
                <a:gd name="T36" fmla="*/ 233 w 647"/>
                <a:gd name="T37" fmla="*/ 184 h 704"/>
                <a:gd name="T38" fmla="*/ 75 w 647"/>
                <a:gd name="T39" fmla="*/ 353 h 704"/>
                <a:gd name="T40" fmla="*/ 60 w 647"/>
                <a:gd name="T41" fmla="*/ 123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704">
                  <a:moveTo>
                    <a:pt x="4" y="246"/>
                  </a:moveTo>
                  <a:cubicBezTo>
                    <a:pt x="7" y="305"/>
                    <a:pt x="7" y="372"/>
                    <a:pt x="26" y="425"/>
                  </a:cubicBezTo>
                  <a:cubicBezTo>
                    <a:pt x="0" y="489"/>
                    <a:pt x="51" y="550"/>
                    <a:pt x="127" y="607"/>
                  </a:cubicBezTo>
                  <a:cubicBezTo>
                    <a:pt x="211" y="670"/>
                    <a:pt x="293" y="704"/>
                    <a:pt x="347" y="635"/>
                  </a:cubicBezTo>
                  <a:cubicBezTo>
                    <a:pt x="348" y="635"/>
                    <a:pt x="348" y="635"/>
                    <a:pt x="348" y="635"/>
                  </a:cubicBezTo>
                  <a:cubicBezTo>
                    <a:pt x="350" y="631"/>
                    <a:pt x="350" y="631"/>
                    <a:pt x="350" y="631"/>
                  </a:cubicBezTo>
                  <a:cubicBezTo>
                    <a:pt x="647" y="562"/>
                    <a:pt x="647" y="562"/>
                    <a:pt x="647" y="562"/>
                  </a:cubicBezTo>
                  <a:cubicBezTo>
                    <a:pt x="641" y="509"/>
                    <a:pt x="641" y="509"/>
                    <a:pt x="641" y="509"/>
                  </a:cubicBezTo>
                  <a:cubicBezTo>
                    <a:pt x="414" y="536"/>
                    <a:pt x="414" y="536"/>
                    <a:pt x="414" y="536"/>
                  </a:cubicBezTo>
                  <a:cubicBezTo>
                    <a:pt x="519" y="355"/>
                    <a:pt x="519" y="355"/>
                    <a:pt x="519" y="355"/>
                  </a:cubicBezTo>
                  <a:cubicBezTo>
                    <a:pt x="269" y="167"/>
                    <a:pt x="269" y="167"/>
                    <a:pt x="269" y="167"/>
                  </a:cubicBezTo>
                  <a:cubicBezTo>
                    <a:pt x="264" y="108"/>
                    <a:pt x="243" y="55"/>
                    <a:pt x="188" y="26"/>
                  </a:cubicBezTo>
                  <a:cubicBezTo>
                    <a:pt x="138" y="0"/>
                    <a:pt x="76" y="9"/>
                    <a:pt x="44" y="57"/>
                  </a:cubicBezTo>
                  <a:cubicBezTo>
                    <a:pt x="8" y="110"/>
                    <a:pt x="0" y="184"/>
                    <a:pt x="4" y="246"/>
                  </a:cubicBezTo>
                  <a:close/>
                  <a:moveTo>
                    <a:pt x="60" y="123"/>
                  </a:moveTo>
                  <a:cubicBezTo>
                    <a:pt x="71" y="95"/>
                    <a:pt x="92" y="69"/>
                    <a:pt x="121" y="64"/>
                  </a:cubicBezTo>
                  <a:cubicBezTo>
                    <a:pt x="174" y="53"/>
                    <a:pt x="227" y="116"/>
                    <a:pt x="223" y="166"/>
                  </a:cubicBezTo>
                  <a:cubicBezTo>
                    <a:pt x="223" y="174"/>
                    <a:pt x="227" y="180"/>
                    <a:pt x="233" y="183"/>
                  </a:cubicBezTo>
                  <a:cubicBezTo>
                    <a:pt x="233" y="184"/>
                    <a:pt x="233" y="184"/>
                    <a:pt x="233" y="184"/>
                  </a:cubicBezTo>
                  <a:cubicBezTo>
                    <a:pt x="75" y="353"/>
                    <a:pt x="75" y="353"/>
                    <a:pt x="75" y="353"/>
                  </a:cubicBezTo>
                  <a:cubicBezTo>
                    <a:pt x="51" y="313"/>
                    <a:pt x="40" y="173"/>
                    <a:pt x="60" y="123"/>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2" name="Freeform 90"/>
            <p:cNvSpPr/>
            <p:nvPr>
              <p:custDataLst>
                <p:tags r:id="rId22"/>
              </p:custDataLst>
            </p:nvPr>
          </p:nvSpPr>
          <p:spPr bwMode="auto">
            <a:xfrm>
              <a:off x="5045076" y="3362326"/>
              <a:ext cx="53975" cy="133350"/>
            </a:xfrm>
            <a:custGeom>
              <a:avLst/>
              <a:gdLst>
                <a:gd name="T0" fmla="*/ 9 w 34"/>
                <a:gd name="T1" fmla="*/ 84 h 84"/>
                <a:gd name="T2" fmla="*/ 0 w 34"/>
                <a:gd name="T3" fmla="*/ 2 h 84"/>
                <a:gd name="T4" fmla="*/ 24 w 34"/>
                <a:gd name="T5" fmla="*/ 0 h 84"/>
                <a:gd name="T6" fmla="*/ 34 w 34"/>
                <a:gd name="T7" fmla="*/ 79 h 84"/>
                <a:gd name="T8" fmla="*/ 9 w 34"/>
                <a:gd name="T9" fmla="*/ 84 h 84"/>
              </a:gdLst>
              <a:ahLst/>
              <a:cxnLst>
                <a:cxn ang="0">
                  <a:pos x="T0" y="T1"/>
                </a:cxn>
                <a:cxn ang="0">
                  <a:pos x="T2" y="T3"/>
                </a:cxn>
                <a:cxn ang="0">
                  <a:pos x="T4" y="T5"/>
                </a:cxn>
                <a:cxn ang="0">
                  <a:pos x="T6" y="T7"/>
                </a:cxn>
                <a:cxn ang="0">
                  <a:pos x="T8" y="T9"/>
                </a:cxn>
              </a:cxnLst>
              <a:rect l="0" t="0" r="r" b="b"/>
              <a:pathLst>
                <a:path w="34" h="84">
                  <a:moveTo>
                    <a:pt x="9" y="84"/>
                  </a:moveTo>
                  <a:lnTo>
                    <a:pt x="0" y="2"/>
                  </a:lnTo>
                  <a:lnTo>
                    <a:pt x="24" y="0"/>
                  </a:lnTo>
                  <a:lnTo>
                    <a:pt x="34" y="79"/>
                  </a:lnTo>
                  <a:lnTo>
                    <a:pt x="9" y="84"/>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3" name="Freeform 91"/>
            <p:cNvSpPr>
              <a:spLocks noEditPoints="1"/>
            </p:cNvSpPr>
            <p:nvPr>
              <p:custDataLst>
                <p:tags r:id="rId23"/>
              </p:custDataLst>
            </p:nvPr>
          </p:nvSpPr>
          <p:spPr bwMode="auto">
            <a:xfrm>
              <a:off x="4044951" y="2359026"/>
              <a:ext cx="747713" cy="1163638"/>
            </a:xfrm>
            <a:custGeom>
              <a:avLst/>
              <a:gdLst>
                <a:gd name="T0" fmla="*/ 123 w 388"/>
                <a:gd name="T1" fmla="*/ 604 h 604"/>
                <a:gd name="T2" fmla="*/ 388 w 388"/>
                <a:gd name="T3" fmla="*/ 256 h 604"/>
                <a:gd name="T4" fmla="*/ 269 w 388"/>
                <a:gd name="T5" fmla="*/ 167 h 604"/>
                <a:gd name="T6" fmla="*/ 188 w 388"/>
                <a:gd name="T7" fmla="*/ 26 h 604"/>
                <a:gd name="T8" fmla="*/ 44 w 388"/>
                <a:gd name="T9" fmla="*/ 57 h 604"/>
                <a:gd name="T10" fmla="*/ 4 w 388"/>
                <a:gd name="T11" fmla="*/ 246 h 604"/>
                <a:gd name="T12" fmla="*/ 26 w 388"/>
                <a:gd name="T13" fmla="*/ 425 h 604"/>
                <a:gd name="T14" fmla="*/ 123 w 388"/>
                <a:gd name="T15" fmla="*/ 604 h 604"/>
                <a:gd name="T16" fmla="*/ 233 w 388"/>
                <a:gd name="T17" fmla="*/ 184 h 604"/>
                <a:gd name="T18" fmla="*/ 75 w 388"/>
                <a:gd name="T19" fmla="*/ 353 h 604"/>
                <a:gd name="T20" fmla="*/ 60 w 388"/>
                <a:gd name="T21" fmla="*/ 123 h 604"/>
                <a:gd name="T22" fmla="*/ 121 w 388"/>
                <a:gd name="T23" fmla="*/ 64 h 604"/>
                <a:gd name="T24" fmla="*/ 223 w 388"/>
                <a:gd name="T25" fmla="*/ 166 h 604"/>
                <a:gd name="T26" fmla="*/ 233 w 388"/>
                <a:gd name="T27" fmla="*/ 183 h 604"/>
                <a:gd name="T28" fmla="*/ 233 w 388"/>
                <a:gd name="T29" fmla="*/ 18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8" h="604">
                  <a:moveTo>
                    <a:pt x="123" y="604"/>
                  </a:moveTo>
                  <a:cubicBezTo>
                    <a:pt x="388" y="256"/>
                    <a:pt x="388" y="256"/>
                    <a:pt x="388" y="256"/>
                  </a:cubicBezTo>
                  <a:cubicBezTo>
                    <a:pt x="269" y="167"/>
                    <a:pt x="269" y="167"/>
                    <a:pt x="269" y="167"/>
                  </a:cubicBezTo>
                  <a:cubicBezTo>
                    <a:pt x="264" y="108"/>
                    <a:pt x="243" y="55"/>
                    <a:pt x="188" y="26"/>
                  </a:cubicBezTo>
                  <a:cubicBezTo>
                    <a:pt x="138" y="0"/>
                    <a:pt x="76" y="9"/>
                    <a:pt x="44" y="57"/>
                  </a:cubicBezTo>
                  <a:cubicBezTo>
                    <a:pt x="8" y="110"/>
                    <a:pt x="0" y="184"/>
                    <a:pt x="4" y="246"/>
                  </a:cubicBezTo>
                  <a:cubicBezTo>
                    <a:pt x="7" y="305"/>
                    <a:pt x="7" y="372"/>
                    <a:pt x="26" y="425"/>
                  </a:cubicBezTo>
                  <a:cubicBezTo>
                    <a:pt x="0" y="488"/>
                    <a:pt x="50" y="548"/>
                    <a:pt x="123" y="604"/>
                  </a:cubicBezTo>
                  <a:close/>
                  <a:moveTo>
                    <a:pt x="233" y="184"/>
                  </a:moveTo>
                  <a:cubicBezTo>
                    <a:pt x="75" y="353"/>
                    <a:pt x="75" y="353"/>
                    <a:pt x="75" y="353"/>
                  </a:cubicBezTo>
                  <a:cubicBezTo>
                    <a:pt x="51" y="313"/>
                    <a:pt x="40" y="173"/>
                    <a:pt x="60" y="123"/>
                  </a:cubicBezTo>
                  <a:cubicBezTo>
                    <a:pt x="71" y="95"/>
                    <a:pt x="92" y="69"/>
                    <a:pt x="121" y="64"/>
                  </a:cubicBezTo>
                  <a:cubicBezTo>
                    <a:pt x="174" y="53"/>
                    <a:pt x="227" y="116"/>
                    <a:pt x="223" y="166"/>
                  </a:cubicBezTo>
                  <a:cubicBezTo>
                    <a:pt x="223" y="174"/>
                    <a:pt x="227" y="180"/>
                    <a:pt x="233" y="183"/>
                  </a:cubicBezTo>
                  <a:cubicBezTo>
                    <a:pt x="233" y="184"/>
                    <a:pt x="233" y="184"/>
                    <a:pt x="233" y="184"/>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4" name="Freeform 92"/>
            <p:cNvSpPr/>
            <p:nvPr>
              <p:custDataLst>
                <p:tags r:id="rId24"/>
              </p:custDataLst>
            </p:nvPr>
          </p:nvSpPr>
          <p:spPr bwMode="auto">
            <a:xfrm>
              <a:off x="5456238" y="3341688"/>
              <a:ext cx="85725" cy="53975"/>
            </a:xfrm>
            <a:custGeom>
              <a:avLst/>
              <a:gdLst>
                <a:gd name="T0" fmla="*/ 28 w 44"/>
                <a:gd name="T1" fmla="*/ 28 h 28"/>
                <a:gd name="T2" fmla="*/ 44 w 44"/>
                <a:gd name="T3" fmla="*/ 14 h 28"/>
                <a:gd name="T4" fmla="*/ 28 w 44"/>
                <a:gd name="T5" fmla="*/ 0 h 28"/>
                <a:gd name="T6" fmla="*/ 0 w 44"/>
                <a:gd name="T7" fmla="*/ 14 h 28"/>
                <a:gd name="T8" fmla="*/ 28 w 44"/>
                <a:gd name="T9" fmla="*/ 28 h 28"/>
              </a:gdLst>
              <a:ahLst/>
              <a:cxnLst>
                <a:cxn ang="0">
                  <a:pos x="T0" y="T1"/>
                </a:cxn>
                <a:cxn ang="0">
                  <a:pos x="T2" y="T3"/>
                </a:cxn>
                <a:cxn ang="0">
                  <a:pos x="T4" y="T5"/>
                </a:cxn>
                <a:cxn ang="0">
                  <a:pos x="T6" y="T7"/>
                </a:cxn>
                <a:cxn ang="0">
                  <a:pos x="T8" y="T9"/>
                </a:cxn>
              </a:cxnLst>
              <a:rect l="0" t="0" r="r" b="b"/>
              <a:pathLst>
                <a:path w="44" h="28">
                  <a:moveTo>
                    <a:pt x="28" y="28"/>
                  </a:moveTo>
                  <a:cubicBezTo>
                    <a:pt x="38" y="28"/>
                    <a:pt x="44" y="23"/>
                    <a:pt x="44" y="14"/>
                  </a:cubicBezTo>
                  <a:cubicBezTo>
                    <a:pt x="44" y="5"/>
                    <a:pt x="38" y="0"/>
                    <a:pt x="28" y="0"/>
                  </a:cubicBezTo>
                  <a:cubicBezTo>
                    <a:pt x="13" y="0"/>
                    <a:pt x="0" y="14"/>
                    <a:pt x="0" y="14"/>
                  </a:cubicBezTo>
                  <a:cubicBezTo>
                    <a:pt x="0" y="14"/>
                    <a:pt x="13" y="28"/>
                    <a:pt x="28" y="28"/>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5" name="Freeform 93"/>
            <p:cNvSpPr/>
            <p:nvPr>
              <p:custDataLst>
                <p:tags r:id="rId25"/>
              </p:custDataLst>
            </p:nvPr>
          </p:nvSpPr>
          <p:spPr bwMode="auto">
            <a:xfrm>
              <a:off x="5446713" y="3227388"/>
              <a:ext cx="77788" cy="71438"/>
            </a:xfrm>
            <a:custGeom>
              <a:avLst/>
              <a:gdLst>
                <a:gd name="T0" fmla="*/ 31 w 40"/>
                <a:gd name="T1" fmla="*/ 28 h 37"/>
                <a:gd name="T2" fmla="*/ 35 w 40"/>
                <a:gd name="T3" fmla="*/ 7 h 37"/>
                <a:gd name="T4" fmla="*/ 14 w 40"/>
                <a:gd name="T5" fmla="*/ 6 h 37"/>
                <a:gd name="T6" fmla="*/ 0 w 40"/>
                <a:gd name="T7" fmla="*/ 34 h 37"/>
                <a:gd name="T8" fmla="*/ 31 w 40"/>
                <a:gd name="T9" fmla="*/ 28 h 37"/>
              </a:gdLst>
              <a:ahLst/>
              <a:cxnLst>
                <a:cxn ang="0">
                  <a:pos x="T0" y="T1"/>
                </a:cxn>
                <a:cxn ang="0">
                  <a:pos x="T2" y="T3"/>
                </a:cxn>
                <a:cxn ang="0">
                  <a:pos x="T4" y="T5"/>
                </a:cxn>
                <a:cxn ang="0">
                  <a:pos x="T6" y="T7"/>
                </a:cxn>
                <a:cxn ang="0">
                  <a:pos x="T8" y="T9"/>
                </a:cxn>
              </a:cxnLst>
              <a:rect l="0" t="0" r="r" b="b"/>
              <a:pathLst>
                <a:path w="40" h="37">
                  <a:moveTo>
                    <a:pt x="31" y="28"/>
                  </a:moveTo>
                  <a:cubicBezTo>
                    <a:pt x="38" y="22"/>
                    <a:pt x="40" y="15"/>
                    <a:pt x="35" y="7"/>
                  </a:cubicBezTo>
                  <a:cubicBezTo>
                    <a:pt x="29" y="0"/>
                    <a:pt x="21" y="0"/>
                    <a:pt x="14" y="6"/>
                  </a:cubicBezTo>
                  <a:cubicBezTo>
                    <a:pt x="1" y="15"/>
                    <a:pt x="0" y="34"/>
                    <a:pt x="0" y="34"/>
                  </a:cubicBezTo>
                  <a:cubicBezTo>
                    <a:pt x="0" y="34"/>
                    <a:pt x="18" y="37"/>
                    <a:pt x="31" y="28"/>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6" name="Freeform 94"/>
            <p:cNvSpPr/>
            <p:nvPr>
              <p:custDataLst>
                <p:tags r:id="rId26"/>
              </p:custDataLst>
            </p:nvPr>
          </p:nvSpPr>
          <p:spPr bwMode="auto">
            <a:xfrm>
              <a:off x="5446713" y="3435351"/>
              <a:ext cx="77788" cy="71438"/>
            </a:xfrm>
            <a:custGeom>
              <a:avLst/>
              <a:gdLst>
                <a:gd name="T0" fmla="*/ 31 w 40"/>
                <a:gd name="T1" fmla="*/ 9 h 37"/>
                <a:gd name="T2" fmla="*/ 35 w 40"/>
                <a:gd name="T3" fmla="*/ 30 h 37"/>
                <a:gd name="T4" fmla="*/ 14 w 40"/>
                <a:gd name="T5" fmla="*/ 32 h 37"/>
                <a:gd name="T6" fmla="*/ 0 w 40"/>
                <a:gd name="T7" fmla="*/ 4 h 37"/>
                <a:gd name="T8" fmla="*/ 31 w 40"/>
                <a:gd name="T9" fmla="*/ 9 h 37"/>
              </a:gdLst>
              <a:ahLst/>
              <a:cxnLst>
                <a:cxn ang="0">
                  <a:pos x="T0" y="T1"/>
                </a:cxn>
                <a:cxn ang="0">
                  <a:pos x="T2" y="T3"/>
                </a:cxn>
                <a:cxn ang="0">
                  <a:pos x="T4" y="T5"/>
                </a:cxn>
                <a:cxn ang="0">
                  <a:pos x="T6" y="T7"/>
                </a:cxn>
                <a:cxn ang="0">
                  <a:pos x="T8" y="T9"/>
                </a:cxn>
              </a:cxnLst>
              <a:rect l="0" t="0" r="r" b="b"/>
              <a:pathLst>
                <a:path w="40" h="37">
                  <a:moveTo>
                    <a:pt x="31" y="9"/>
                  </a:moveTo>
                  <a:cubicBezTo>
                    <a:pt x="38" y="15"/>
                    <a:pt x="40" y="23"/>
                    <a:pt x="35" y="30"/>
                  </a:cubicBezTo>
                  <a:cubicBezTo>
                    <a:pt x="29" y="37"/>
                    <a:pt x="21" y="37"/>
                    <a:pt x="14" y="32"/>
                  </a:cubicBezTo>
                  <a:cubicBezTo>
                    <a:pt x="1" y="23"/>
                    <a:pt x="0" y="4"/>
                    <a:pt x="0" y="4"/>
                  </a:cubicBezTo>
                  <a:cubicBezTo>
                    <a:pt x="0" y="4"/>
                    <a:pt x="18" y="0"/>
                    <a:pt x="31" y="9"/>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7" name="Freeform 95"/>
            <p:cNvSpPr/>
            <p:nvPr>
              <p:custDataLst>
                <p:tags r:id="rId27"/>
              </p:custDataLst>
            </p:nvPr>
          </p:nvSpPr>
          <p:spPr bwMode="auto">
            <a:xfrm>
              <a:off x="5551488" y="3417888"/>
              <a:ext cx="85725" cy="65088"/>
            </a:xfrm>
            <a:custGeom>
              <a:avLst/>
              <a:gdLst>
                <a:gd name="T0" fmla="*/ 31 w 45"/>
                <a:gd name="T1" fmla="*/ 5 h 34"/>
                <a:gd name="T2" fmla="*/ 42 w 45"/>
                <a:gd name="T3" fmla="*/ 23 h 34"/>
                <a:gd name="T4" fmla="*/ 23 w 45"/>
                <a:gd name="T5" fmla="*/ 32 h 34"/>
                <a:gd name="T6" fmla="*/ 0 w 45"/>
                <a:gd name="T7" fmla="*/ 10 h 34"/>
                <a:gd name="T8" fmla="*/ 31 w 45"/>
                <a:gd name="T9" fmla="*/ 5 h 34"/>
              </a:gdLst>
              <a:ahLst/>
              <a:cxnLst>
                <a:cxn ang="0">
                  <a:pos x="T0" y="T1"/>
                </a:cxn>
                <a:cxn ang="0">
                  <a:pos x="T2" y="T3"/>
                </a:cxn>
                <a:cxn ang="0">
                  <a:pos x="T4" y="T5"/>
                </a:cxn>
                <a:cxn ang="0">
                  <a:pos x="T6" y="T7"/>
                </a:cxn>
                <a:cxn ang="0">
                  <a:pos x="T8" y="T9"/>
                </a:cxn>
              </a:cxnLst>
              <a:rect l="0" t="0" r="r" b="b"/>
              <a:pathLst>
                <a:path w="45" h="34">
                  <a:moveTo>
                    <a:pt x="31" y="5"/>
                  </a:moveTo>
                  <a:cubicBezTo>
                    <a:pt x="40" y="7"/>
                    <a:pt x="45" y="14"/>
                    <a:pt x="42" y="23"/>
                  </a:cubicBezTo>
                  <a:cubicBezTo>
                    <a:pt x="39" y="31"/>
                    <a:pt x="32" y="34"/>
                    <a:pt x="23" y="32"/>
                  </a:cubicBezTo>
                  <a:cubicBezTo>
                    <a:pt x="8" y="27"/>
                    <a:pt x="0" y="10"/>
                    <a:pt x="0" y="10"/>
                  </a:cubicBezTo>
                  <a:cubicBezTo>
                    <a:pt x="0" y="10"/>
                    <a:pt x="16" y="0"/>
                    <a:pt x="31" y="5"/>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8" name="Freeform 96"/>
            <p:cNvSpPr/>
            <p:nvPr>
              <p:custDataLst>
                <p:tags r:id="rId28"/>
              </p:custDataLst>
            </p:nvPr>
          </p:nvSpPr>
          <p:spPr bwMode="auto">
            <a:xfrm>
              <a:off x="5551488" y="3255963"/>
              <a:ext cx="85725" cy="65088"/>
            </a:xfrm>
            <a:custGeom>
              <a:avLst/>
              <a:gdLst>
                <a:gd name="T0" fmla="*/ 31 w 45"/>
                <a:gd name="T1" fmla="*/ 29 h 34"/>
                <a:gd name="T2" fmla="*/ 42 w 45"/>
                <a:gd name="T3" fmla="*/ 11 h 34"/>
                <a:gd name="T4" fmla="*/ 23 w 45"/>
                <a:gd name="T5" fmla="*/ 2 h 34"/>
                <a:gd name="T6" fmla="*/ 0 w 45"/>
                <a:gd name="T7" fmla="*/ 24 h 34"/>
                <a:gd name="T8" fmla="*/ 31 w 45"/>
                <a:gd name="T9" fmla="*/ 29 h 34"/>
              </a:gdLst>
              <a:ahLst/>
              <a:cxnLst>
                <a:cxn ang="0">
                  <a:pos x="T0" y="T1"/>
                </a:cxn>
                <a:cxn ang="0">
                  <a:pos x="T2" y="T3"/>
                </a:cxn>
                <a:cxn ang="0">
                  <a:pos x="T4" y="T5"/>
                </a:cxn>
                <a:cxn ang="0">
                  <a:pos x="T6" y="T7"/>
                </a:cxn>
                <a:cxn ang="0">
                  <a:pos x="T8" y="T9"/>
                </a:cxn>
              </a:cxnLst>
              <a:rect l="0" t="0" r="r" b="b"/>
              <a:pathLst>
                <a:path w="45" h="34">
                  <a:moveTo>
                    <a:pt x="31" y="29"/>
                  </a:moveTo>
                  <a:cubicBezTo>
                    <a:pt x="40" y="27"/>
                    <a:pt x="45" y="20"/>
                    <a:pt x="42" y="11"/>
                  </a:cubicBezTo>
                  <a:cubicBezTo>
                    <a:pt x="39" y="3"/>
                    <a:pt x="32" y="0"/>
                    <a:pt x="23" y="2"/>
                  </a:cubicBezTo>
                  <a:cubicBezTo>
                    <a:pt x="8" y="7"/>
                    <a:pt x="0" y="24"/>
                    <a:pt x="0" y="24"/>
                  </a:cubicBezTo>
                  <a:cubicBezTo>
                    <a:pt x="0" y="24"/>
                    <a:pt x="16" y="34"/>
                    <a:pt x="31" y="29"/>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grpSp>
      <p:sp>
        <p:nvSpPr>
          <p:cNvPr id="99" name="Freeform 72"/>
          <p:cNvSpPr/>
          <p:nvPr>
            <p:custDataLst>
              <p:tags r:id="rId2"/>
            </p:custDataLst>
          </p:nvPr>
        </p:nvSpPr>
        <p:spPr bwMode="auto">
          <a:xfrm>
            <a:off x="10047288" y="4857751"/>
            <a:ext cx="2152650" cy="2000250"/>
          </a:xfrm>
          <a:prstGeom prst="rect">
            <a:avLst/>
          </a:prstGeom>
          <a:solidFill>
            <a:schemeClr val="lt1">
              <a:lumMod val="95000"/>
            </a:schemeClr>
          </a:solidFill>
          <a:ln w="9525">
            <a:noFill/>
            <a:round/>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0" name="Freeform 72"/>
          <p:cNvSpPr/>
          <p:nvPr>
            <p:custDataLst>
              <p:tags r:id="rId3"/>
            </p:custDataLst>
          </p:nvPr>
        </p:nvSpPr>
        <p:spPr bwMode="auto">
          <a:xfrm>
            <a:off x="-5528" y="4857751"/>
            <a:ext cx="1610491" cy="2000250"/>
          </a:xfrm>
          <a:prstGeom prst="rect">
            <a:avLst/>
          </a:prstGeom>
          <a:solidFill>
            <a:schemeClr val="lt1">
              <a:lumMod val="95000"/>
            </a:schemeClr>
          </a:solidFill>
          <a:ln w="9525">
            <a:noFill/>
            <a:round/>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1" name="文本框 100"/>
          <p:cNvSpPr txBox="1"/>
          <p:nvPr>
            <p:custDataLst>
              <p:tags r:id="rId4"/>
            </p:custDataLst>
          </p:nvPr>
        </p:nvSpPr>
        <p:spPr>
          <a:xfrm>
            <a:off x="2213218" y="6092999"/>
            <a:ext cx="2063507" cy="619978"/>
          </a:xfrm>
          <a:prstGeom prst="rect">
            <a:avLst/>
          </a:prstGeom>
          <a:noFill/>
        </p:spPr>
        <p:txBody>
          <a:bodyPr wrap="square">
            <a:spAutoFit/>
          </a:bodyPr>
          <a:lstStyle/>
          <a:p>
            <a:pPr algn="just">
              <a:lnSpc>
                <a:spcPct val="150000"/>
              </a:lnSpc>
            </a:pPr>
            <a:r>
              <a:rPr lang="zh-CN" altLang="en-US" sz="1200" dirty="0">
                <a:solidFill>
                  <a:schemeClr val="dk1">
                    <a:lumMod val="50000"/>
                    <a:lumOff val="50000"/>
                  </a:schemeClr>
                </a:solidFill>
                <a:cs typeface="+mn-ea"/>
                <a:sym typeface="+mn-lt"/>
              </a:rPr>
              <a:t>点此输入内容或者复制您的内容在这里</a:t>
            </a:r>
          </a:p>
        </p:txBody>
      </p:sp>
      <p:sp>
        <p:nvSpPr>
          <p:cNvPr id="102" name="文本框 101"/>
          <p:cNvSpPr txBox="1"/>
          <p:nvPr>
            <p:custDataLst>
              <p:tags r:id="rId5"/>
            </p:custDataLst>
          </p:nvPr>
        </p:nvSpPr>
        <p:spPr>
          <a:xfrm>
            <a:off x="2213218" y="5450175"/>
            <a:ext cx="2439076" cy="441596"/>
          </a:xfrm>
          <a:prstGeom prst="rect">
            <a:avLst/>
          </a:prstGeom>
          <a:noFill/>
        </p:spPr>
        <p:txBody>
          <a:bodyPr wrap="square">
            <a:spAutoFit/>
          </a:bodyPr>
          <a:lstStyle/>
          <a:p>
            <a:pPr algn="just">
              <a:lnSpc>
                <a:spcPct val="120000"/>
              </a:lnSpc>
            </a:pPr>
            <a:r>
              <a:rPr lang="zh-CN" altLang="en-US" sz="2000" b="1" dirty="0">
                <a:solidFill>
                  <a:schemeClr val="accent1"/>
                </a:solidFill>
                <a:cs typeface="+mn-ea"/>
                <a:sym typeface="+mn-lt"/>
              </a:rPr>
              <a:t>单击输入标题</a:t>
            </a:r>
          </a:p>
        </p:txBody>
      </p:sp>
      <p:cxnSp>
        <p:nvCxnSpPr>
          <p:cNvPr id="103" name="直接连接符 102"/>
          <p:cNvCxnSpPr/>
          <p:nvPr>
            <p:custDataLst>
              <p:tags r:id="rId6"/>
            </p:custDataLst>
          </p:nvPr>
        </p:nvCxnSpPr>
        <p:spPr>
          <a:xfrm>
            <a:off x="2314722" y="5988290"/>
            <a:ext cx="149656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文本框 103"/>
          <p:cNvSpPr txBox="1"/>
          <p:nvPr>
            <p:custDataLst>
              <p:tags r:id="rId7"/>
            </p:custDataLst>
          </p:nvPr>
        </p:nvSpPr>
        <p:spPr>
          <a:xfrm>
            <a:off x="2213218" y="5206276"/>
            <a:ext cx="2439076" cy="300082"/>
          </a:xfrm>
          <a:prstGeom prst="rect">
            <a:avLst/>
          </a:prstGeom>
          <a:noFill/>
        </p:spPr>
        <p:txBody>
          <a:bodyPr wrap="square">
            <a:spAutoFit/>
          </a:bodyPr>
          <a:lstStyle/>
          <a:p>
            <a:pPr algn="just">
              <a:lnSpc>
                <a:spcPct val="120000"/>
              </a:lnSpc>
            </a:pPr>
            <a:r>
              <a:rPr lang="en-US" altLang="zh-CN" sz="1200" b="1" dirty="0">
                <a:solidFill>
                  <a:schemeClr val="lt1">
                    <a:lumMod val="25000"/>
                  </a:schemeClr>
                </a:solidFill>
                <a:cs typeface="+mn-ea"/>
                <a:sym typeface="+mn-lt"/>
              </a:rPr>
              <a:t>ENTER THE TITLE</a:t>
            </a:r>
          </a:p>
        </p:txBody>
      </p:sp>
      <p:sp>
        <p:nvSpPr>
          <p:cNvPr id="105" name="文本框 104"/>
          <p:cNvSpPr txBox="1"/>
          <p:nvPr>
            <p:custDataLst>
              <p:tags r:id="rId8"/>
            </p:custDataLst>
          </p:nvPr>
        </p:nvSpPr>
        <p:spPr>
          <a:xfrm>
            <a:off x="1553749" y="5275505"/>
            <a:ext cx="1064171" cy="715581"/>
          </a:xfrm>
          <a:prstGeom prst="rect">
            <a:avLst/>
          </a:prstGeom>
          <a:noFill/>
        </p:spPr>
        <p:txBody>
          <a:bodyPr wrap="square">
            <a:spAutoFit/>
          </a:bodyPr>
          <a:lstStyle/>
          <a:p>
            <a:pPr algn="just">
              <a:lnSpc>
                <a:spcPct val="120000"/>
              </a:lnSpc>
            </a:pPr>
            <a:r>
              <a:rPr lang="en-US" altLang="zh-CN" sz="3600" b="1" dirty="0">
                <a:solidFill>
                  <a:schemeClr val="accent1"/>
                </a:solidFill>
                <a:cs typeface="+mn-ea"/>
                <a:sym typeface="+mn-lt"/>
              </a:rPr>
              <a:t>01</a:t>
            </a:r>
          </a:p>
        </p:txBody>
      </p:sp>
      <p:sp>
        <p:nvSpPr>
          <p:cNvPr id="106" name="文本框 105"/>
          <p:cNvSpPr txBox="1"/>
          <p:nvPr>
            <p:custDataLst>
              <p:tags r:id="rId9"/>
            </p:custDataLst>
          </p:nvPr>
        </p:nvSpPr>
        <p:spPr>
          <a:xfrm>
            <a:off x="5483468" y="6092999"/>
            <a:ext cx="2063507" cy="619978"/>
          </a:xfrm>
          <a:prstGeom prst="rect">
            <a:avLst/>
          </a:prstGeom>
          <a:noFill/>
        </p:spPr>
        <p:txBody>
          <a:bodyPr wrap="square">
            <a:spAutoFit/>
          </a:bodyPr>
          <a:lstStyle/>
          <a:p>
            <a:pPr algn="just">
              <a:lnSpc>
                <a:spcPct val="150000"/>
              </a:lnSpc>
            </a:pPr>
            <a:r>
              <a:rPr lang="zh-CN" altLang="en-US" sz="1200" dirty="0">
                <a:solidFill>
                  <a:schemeClr val="dk1">
                    <a:lumMod val="50000"/>
                    <a:lumOff val="50000"/>
                  </a:schemeClr>
                </a:solidFill>
                <a:cs typeface="+mn-ea"/>
                <a:sym typeface="+mn-lt"/>
              </a:rPr>
              <a:t>点此输入内容或者复制您的内容在这里</a:t>
            </a:r>
          </a:p>
        </p:txBody>
      </p:sp>
      <p:sp>
        <p:nvSpPr>
          <p:cNvPr id="107" name="文本框 106"/>
          <p:cNvSpPr txBox="1"/>
          <p:nvPr>
            <p:custDataLst>
              <p:tags r:id="rId10"/>
            </p:custDataLst>
          </p:nvPr>
        </p:nvSpPr>
        <p:spPr>
          <a:xfrm>
            <a:off x="5483468" y="5450175"/>
            <a:ext cx="2439076" cy="441596"/>
          </a:xfrm>
          <a:prstGeom prst="rect">
            <a:avLst/>
          </a:prstGeom>
          <a:noFill/>
        </p:spPr>
        <p:txBody>
          <a:bodyPr wrap="square">
            <a:spAutoFit/>
          </a:bodyPr>
          <a:lstStyle/>
          <a:p>
            <a:pPr algn="just">
              <a:lnSpc>
                <a:spcPct val="120000"/>
              </a:lnSpc>
            </a:pPr>
            <a:r>
              <a:rPr lang="zh-CN" altLang="en-US" sz="2000" b="1" dirty="0">
                <a:solidFill>
                  <a:schemeClr val="accent1"/>
                </a:solidFill>
                <a:cs typeface="+mn-ea"/>
                <a:sym typeface="+mn-lt"/>
              </a:rPr>
              <a:t>单击输入标题</a:t>
            </a:r>
          </a:p>
        </p:txBody>
      </p:sp>
      <p:cxnSp>
        <p:nvCxnSpPr>
          <p:cNvPr id="108" name="直接连接符 107"/>
          <p:cNvCxnSpPr/>
          <p:nvPr>
            <p:custDataLst>
              <p:tags r:id="rId11"/>
            </p:custDataLst>
          </p:nvPr>
        </p:nvCxnSpPr>
        <p:spPr>
          <a:xfrm>
            <a:off x="5584972" y="5988290"/>
            <a:ext cx="149656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9" name="文本框 108"/>
          <p:cNvSpPr txBox="1"/>
          <p:nvPr>
            <p:custDataLst>
              <p:tags r:id="rId12"/>
            </p:custDataLst>
          </p:nvPr>
        </p:nvSpPr>
        <p:spPr>
          <a:xfrm>
            <a:off x="5483468" y="5206276"/>
            <a:ext cx="2439076" cy="300082"/>
          </a:xfrm>
          <a:prstGeom prst="rect">
            <a:avLst/>
          </a:prstGeom>
          <a:noFill/>
        </p:spPr>
        <p:txBody>
          <a:bodyPr wrap="square">
            <a:spAutoFit/>
          </a:bodyPr>
          <a:lstStyle/>
          <a:p>
            <a:pPr algn="just">
              <a:lnSpc>
                <a:spcPct val="120000"/>
              </a:lnSpc>
            </a:pPr>
            <a:r>
              <a:rPr lang="en-US" altLang="zh-CN" sz="1200" b="1" dirty="0">
                <a:solidFill>
                  <a:schemeClr val="lt1">
                    <a:lumMod val="25000"/>
                  </a:schemeClr>
                </a:solidFill>
                <a:cs typeface="+mn-ea"/>
                <a:sym typeface="+mn-lt"/>
              </a:rPr>
              <a:t>ENTER THE TITLE</a:t>
            </a:r>
          </a:p>
        </p:txBody>
      </p:sp>
      <p:sp>
        <p:nvSpPr>
          <p:cNvPr id="110" name="文本框 109"/>
          <p:cNvSpPr txBox="1"/>
          <p:nvPr>
            <p:custDataLst>
              <p:tags r:id="rId13"/>
            </p:custDataLst>
          </p:nvPr>
        </p:nvSpPr>
        <p:spPr>
          <a:xfrm>
            <a:off x="4823999" y="5275505"/>
            <a:ext cx="1064171" cy="715581"/>
          </a:xfrm>
          <a:prstGeom prst="rect">
            <a:avLst/>
          </a:prstGeom>
          <a:noFill/>
        </p:spPr>
        <p:txBody>
          <a:bodyPr wrap="square">
            <a:spAutoFit/>
          </a:bodyPr>
          <a:lstStyle/>
          <a:p>
            <a:pPr algn="just">
              <a:lnSpc>
                <a:spcPct val="120000"/>
              </a:lnSpc>
            </a:pPr>
            <a:r>
              <a:rPr lang="en-US" altLang="zh-CN" sz="3600" b="1" dirty="0">
                <a:solidFill>
                  <a:schemeClr val="accent1"/>
                </a:solidFill>
                <a:cs typeface="+mn-ea"/>
                <a:sym typeface="+mn-lt"/>
              </a:rPr>
              <a:t>02</a:t>
            </a:r>
          </a:p>
        </p:txBody>
      </p:sp>
      <p:sp>
        <p:nvSpPr>
          <p:cNvPr id="111" name="文本框 110"/>
          <p:cNvSpPr txBox="1"/>
          <p:nvPr>
            <p:custDataLst>
              <p:tags r:id="rId14"/>
            </p:custDataLst>
          </p:nvPr>
        </p:nvSpPr>
        <p:spPr>
          <a:xfrm>
            <a:off x="8450557" y="6092999"/>
            <a:ext cx="2063507" cy="619978"/>
          </a:xfrm>
          <a:prstGeom prst="rect">
            <a:avLst/>
          </a:prstGeom>
          <a:noFill/>
        </p:spPr>
        <p:txBody>
          <a:bodyPr wrap="square">
            <a:spAutoFit/>
          </a:bodyPr>
          <a:lstStyle/>
          <a:p>
            <a:pPr algn="just">
              <a:lnSpc>
                <a:spcPct val="150000"/>
              </a:lnSpc>
            </a:pPr>
            <a:r>
              <a:rPr lang="zh-CN" altLang="en-US" sz="1200" dirty="0">
                <a:solidFill>
                  <a:schemeClr val="dk1">
                    <a:lumMod val="50000"/>
                    <a:lumOff val="50000"/>
                  </a:schemeClr>
                </a:solidFill>
                <a:cs typeface="+mn-ea"/>
                <a:sym typeface="+mn-lt"/>
              </a:rPr>
              <a:t>点此输入内容或者复制您的内容在这里</a:t>
            </a:r>
          </a:p>
        </p:txBody>
      </p:sp>
      <p:sp>
        <p:nvSpPr>
          <p:cNvPr id="112" name="文本框 111"/>
          <p:cNvSpPr txBox="1"/>
          <p:nvPr>
            <p:custDataLst>
              <p:tags r:id="rId15"/>
            </p:custDataLst>
          </p:nvPr>
        </p:nvSpPr>
        <p:spPr>
          <a:xfrm>
            <a:off x="8450557" y="5450175"/>
            <a:ext cx="2439076" cy="441596"/>
          </a:xfrm>
          <a:prstGeom prst="rect">
            <a:avLst/>
          </a:prstGeom>
          <a:noFill/>
        </p:spPr>
        <p:txBody>
          <a:bodyPr wrap="square">
            <a:spAutoFit/>
          </a:bodyPr>
          <a:lstStyle/>
          <a:p>
            <a:pPr algn="just">
              <a:lnSpc>
                <a:spcPct val="120000"/>
              </a:lnSpc>
            </a:pPr>
            <a:r>
              <a:rPr lang="zh-CN" altLang="en-US" sz="2000" b="1" dirty="0">
                <a:solidFill>
                  <a:schemeClr val="accent1"/>
                </a:solidFill>
                <a:cs typeface="+mn-ea"/>
                <a:sym typeface="+mn-lt"/>
              </a:rPr>
              <a:t>单击输入标题</a:t>
            </a:r>
          </a:p>
        </p:txBody>
      </p:sp>
      <p:cxnSp>
        <p:nvCxnSpPr>
          <p:cNvPr id="113" name="直接连接符 112"/>
          <p:cNvCxnSpPr/>
          <p:nvPr>
            <p:custDataLst>
              <p:tags r:id="rId16"/>
            </p:custDataLst>
          </p:nvPr>
        </p:nvCxnSpPr>
        <p:spPr>
          <a:xfrm>
            <a:off x="8552061" y="5988290"/>
            <a:ext cx="149656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4" name="文本框 113"/>
          <p:cNvSpPr txBox="1"/>
          <p:nvPr>
            <p:custDataLst>
              <p:tags r:id="rId17"/>
            </p:custDataLst>
          </p:nvPr>
        </p:nvSpPr>
        <p:spPr>
          <a:xfrm>
            <a:off x="8450557" y="5206276"/>
            <a:ext cx="2439076" cy="300082"/>
          </a:xfrm>
          <a:prstGeom prst="rect">
            <a:avLst/>
          </a:prstGeom>
          <a:noFill/>
        </p:spPr>
        <p:txBody>
          <a:bodyPr wrap="square">
            <a:spAutoFit/>
          </a:bodyPr>
          <a:lstStyle/>
          <a:p>
            <a:pPr algn="just">
              <a:lnSpc>
                <a:spcPct val="120000"/>
              </a:lnSpc>
            </a:pPr>
            <a:r>
              <a:rPr lang="en-US" altLang="zh-CN" sz="1200" b="1" dirty="0">
                <a:solidFill>
                  <a:schemeClr val="lt1">
                    <a:lumMod val="25000"/>
                  </a:schemeClr>
                </a:solidFill>
                <a:cs typeface="+mn-ea"/>
                <a:sym typeface="+mn-lt"/>
              </a:rPr>
              <a:t>ENTER THE TITLE</a:t>
            </a:r>
          </a:p>
        </p:txBody>
      </p:sp>
      <p:sp>
        <p:nvSpPr>
          <p:cNvPr id="115" name="文本框 114"/>
          <p:cNvSpPr txBox="1"/>
          <p:nvPr>
            <p:custDataLst>
              <p:tags r:id="rId18"/>
            </p:custDataLst>
          </p:nvPr>
        </p:nvSpPr>
        <p:spPr>
          <a:xfrm>
            <a:off x="7791088" y="5275505"/>
            <a:ext cx="1064171" cy="715581"/>
          </a:xfrm>
          <a:prstGeom prst="rect">
            <a:avLst/>
          </a:prstGeom>
          <a:noFill/>
        </p:spPr>
        <p:txBody>
          <a:bodyPr wrap="square">
            <a:spAutoFit/>
          </a:bodyPr>
          <a:lstStyle/>
          <a:p>
            <a:pPr algn="just">
              <a:lnSpc>
                <a:spcPct val="120000"/>
              </a:lnSpc>
            </a:pPr>
            <a:r>
              <a:rPr lang="en-US" altLang="zh-CN" sz="3600" b="1" dirty="0">
                <a:solidFill>
                  <a:schemeClr val="accent1"/>
                </a:solidFill>
                <a:cs typeface="+mn-ea"/>
                <a:sym typeface="+mn-lt"/>
              </a:rPr>
              <a:t>03</a:t>
            </a:r>
          </a:p>
        </p:txBody>
      </p:sp>
      <p:sp>
        <p:nvSpPr>
          <p:cNvPr id="138" name="文本框 137"/>
          <p:cNvSpPr txBox="1"/>
          <p:nvPr>
            <p:custDataLst>
              <p:tags r:id="rId19"/>
            </p:custDataLst>
          </p:nvPr>
        </p:nvSpPr>
        <p:spPr>
          <a:xfrm>
            <a:off x="1622425" y="40830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04</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500"/>
                                        <p:tgtEl>
                                          <p:spTgt spid="71"/>
                                        </p:tgtEl>
                                        <p:attrNameLst>
                                          <p:attrName>ppt_y</p:attrName>
                                        </p:attrNameLst>
                                      </p:cBhvr>
                                      <p:tavLst>
                                        <p:tav tm="0">
                                          <p:val>
                                            <p:strVal val="#ppt_y+#ppt_h*1.125000"/>
                                          </p:val>
                                        </p:tav>
                                        <p:tav tm="100000">
                                          <p:val>
                                            <p:strVal val="#ppt_y"/>
                                          </p:val>
                                        </p:tav>
                                      </p:tavLst>
                                    </p:anim>
                                    <p:animEffect transition="in" filter="wipe(up)">
                                      <p:cBhvr>
                                        <p:cTn id="16" dur="500"/>
                                        <p:tgtEl>
                                          <p:spTgt spid="71"/>
                                        </p:tgtEl>
                                      </p:cBhvr>
                                    </p:animEffect>
                                  </p:childTnLst>
                                </p:cTn>
                              </p:par>
                              <p:par>
                                <p:cTn id="17" presetID="12" presetClass="entr" presetSubtype="4"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p:tgtEl>
                                          <p:spTgt spid="72"/>
                                        </p:tgtEl>
                                        <p:attrNameLst>
                                          <p:attrName>ppt_y</p:attrName>
                                        </p:attrNameLst>
                                      </p:cBhvr>
                                      <p:tavLst>
                                        <p:tav tm="0">
                                          <p:val>
                                            <p:strVal val="#ppt_y+#ppt_h*1.125000"/>
                                          </p:val>
                                        </p:tav>
                                        <p:tav tm="100000">
                                          <p:val>
                                            <p:strVal val="#ppt_y"/>
                                          </p:val>
                                        </p:tav>
                                      </p:tavLst>
                                    </p:anim>
                                    <p:animEffect transition="in" filter="wipe(up)">
                                      <p:cBhvr>
                                        <p:cTn id="20" dur="500"/>
                                        <p:tgtEl>
                                          <p:spTgt spid="72"/>
                                        </p:tgtEl>
                                      </p:cBhvr>
                                    </p:animEffect>
                                  </p:childTnLst>
                                </p:cTn>
                              </p:par>
                              <p:par>
                                <p:cTn id="21" presetID="12" presetClass="entr" presetSubtype="4" fill="hold" nodeType="with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additive="base">
                                        <p:cTn id="23" dur="500"/>
                                        <p:tgtEl>
                                          <p:spTgt spid="81"/>
                                        </p:tgtEl>
                                        <p:attrNameLst>
                                          <p:attrName>ppt_y</p:attrName>
                                        </p:attrNameLst>
                                      </p:cBhvr>
                                      <p:tavLst>
                                        <p:tav tm="0">
                                          <p:val>
                                            <p:strVal val="#ppt_y+#ppt_h*1.125000"/>
                                          </p:val>
                                        </p:tav>
                                        <p:tav tm="100000">
                                          <p:val>
                                            <p:strVal val="#ppt_y"/>
                                          </p:val>
                                        </p:tav>
                                      </p:tavLst>
                                    </p:anim>
                                    <p:animEffect transition="in" filter="wipe(up)">
                                      <p:cBhvr>
                                        <p:cTn id="24" dur="500"/>
                                        <p:tgtEl>
                                          <p:spTgt spid="81"/>
                                        </p:tgtEl>
                                      </p:cBhvr>
                                    </p:animEffect>
                                  </p:childTnLst>
                                </p:cTn>
                              </p:par>
                              <p:par>
                                <p:cTn id="25" presetID="12" presetClass="entr" presetSubtype="4"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 calcmode="lin" valueType="num">
                                      <p:cBhvr additive="base">
                                        <p:cTn id="27" dur="500"/>
                                        <p:tgtEl>
                                          <p:spTgt spid="89"/>
                                        </p:tgtEl>
                                        <p:attrNameLst>
                                          <p:attrName>ppt_y</p:attrName>
                                        </p:attrNameLst>
                                      </p:cBhvr>
                                      <p:tavLst>
                                        <p:tav tm="0">
                                          <p:val>
                                            <p:strVal val="#ppt_y+#ppt_h*1.125000"/>
                                          </p:val>
                                        </p:tav>
                                        <p:tav tm="100000">
                                          <p:val>
                                            <p:strVal val="#ppt_y"/>
                                          </p:val>
                                        </p:tav>
                                      </p:tavLst>
                                    </p:anim>
                                    <p:animEffect transition="in" filter="wipe(up)">
                                      <p:cBhvr>
                                        <p:cTn id="28" dur="500"/>
                                        <p:tgtEl>
                                          <p:spTgt spid="89"/>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99"/>
                                        </p:tgtEl>
                                        <p:attrNameLst>
                                          <p:attrName>style.visibility</p:attrName>
                                        </p:attrNameLst>
                                      </p:cBhvr>
                                      <p:to>
                                        <p:strVal val="visible"/>
                                      </p:to>
                                    </p:set>
                                    <p:anim calcmode="lin" valueType="num">
                                      <p:cBhvr additive="base">
                                        <p:cTn id="31" dur="500"/>
                                        <p:tgtEl>
                                          <p:spTgt spid="99"/>
                                        </p:tgtEl>
                                        <p:attrNameLst>
                                          <p:attrName>ppt_y</p:attrName>
                                        </p:attrNameLst>
                                      </p:cBhvr>
                                      <p:tavLst>
                                        <p:tav tm="0">
                                          <p:val>
                                            <p:strVal val="#ppt_y+#ppt_h*1.125000"/>
                                          </p:val>
                                        </p:tav>
                                        <p:tav tm="100000">
                                          <p:val>
                                            <p:strVal val="#ppt_y"/>
                                          </p:val>
                                        </p:tav>
                                      </p:tavLst>
                                    </p:anim>
                                    <p:animEffect transition="in" filter="wipe(up)">
                                      <p:cBhvr>
                                        <p:cTn id="32" dur="500"/>
                                        <p:tgtEl>
                                          <p:spTgt spid="99"/>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anim calcmode="lin" valueType="num">
                                      <p:cBhvr additive="base">
                                        <p:cTn id="35" dur="500"/>
                                        <p:tgtEl>
                                          <p:spTgt spid="100"/>
                                        </p:tgtEl>
                                        <p:attrNameLst>
                                          <p:attrName>ppt_y</p:attrName>
                                        </p:attrNameLst>
                                      </p:cBhvr>
                                      <p:tavLst>
                                        <p:tav tm="0">
                                          <p:val>
                                            <p:strVal val="#ppt_y+#ppt_h*1.125000"/>
                                          </p:val>
                                        </p:tav>
                                        <p:tav tm="100000">
                                          <p:val>
                                            <p:strVal val="#ppt_y"/>
                                          </p:val>
                                        </p:tav>
                                      </p:tavLst>
                                    </p:anim>
                                    <p:animEffect transition="in" filter="wipe(up)">
                                      <p:cBhvr>
                                        <p:cTn id="36" dur="500"/>
                                        <p:tgtEl>
                                          <p:spTgt spid="100"/>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anim calcmode="lin" valueType="num">
                                      <p:cBhvr additive="base">
                                        <p:cTn id="39" dur="500"/>
                                        <p:tgtEl>
                                          <p:spTgt spid="101"/>
                                        </p:tgtEl>
                                        <p:attrNameLst>
                                          <p:attrName>ppt_y</p:attrName>
                                        </p:attrNameLst>
                                      </p:cBhvr>
                                      <p:tavLst>
                                        <p:tav tm="0">
                                          <p:val>
                                            <p:strVal val="#ppt_y+#ppt_h*1.125000"/>
                                          </p:val>
                                        </p:tav>
                                        <p:tav tm="100000">
                                          <p:val>
                                            <p:strVal val="#ppt_y"/>
                                          </p:val>
                                        </p:tav>
                                      </p:tavLst>
                                    </p:anim>
                                    <p:animEffect transition="in" filter="wipe(up)">
                                      <p:cBhvr>
                                        <p:cTn id="40" dur="500"/>
                                        <p:tgtEl>
                                          <p:spTgt spid="101"/>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anim calcmode="lin" valueType="num">
                                      <p:cBhvr additive="base">
                                        <p:cTn id="43" dur="500"/>
                                        <p:tgtEl>
                                          <p:spTgt spid="102"/>
                                        </p:tgtEl>
                                        <p:attrNameLst>
                                          <p:attrName>ppt_y</p:attrName>
                                        </p:attrNameLst>
                                      </p:cBhvr>
                                      <p:tavLst>
                                        <p:tav tm="0">
                                          <p:val>
                                            <p:strVal val="#ppt_y+#ppt_h*1.125000"/>
                                          </p:val>
                                        </p:tav>
                                        <p:tav tm="100000">
                                          <p:val>
                                            <p:strVal val="#ppt_y"/>
                                          </p:val>
                                        </p:tav>
                                      </p:tavLst>
                                    </p:anim>
                                    <p:animEffect transition="in" filter="wipe(up)">
                                      <p:cBhvr>
                                        <p:cTn id="44" dur="500"/>
                                        <p:tgtEl>
                                          <p:spTgt spid="102"/>
                                        </p:tgtEl>
                                      </p:cBhvr>
                                    </p:animEffect>
                                  </p:childTnLst>
                                </p:cTn>
                              </p:par>
                              <p:par>
                                <p:cTn id="45" presetID="12" presetClass="entr" presetSubtype="4" fill="hold" nodeType="with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500"/>
                                        <p:tgtEl>
                                          <p:spTgt spid="103"/>
                                        </p:tgtEl>
                                        <p:attrNameLst>
                                          <p:attrName>ppt_y</p:attrName>
                                        </p:attrNameLst>
                                      </p:cBhvr>
                                      <p:tavLst>
                                        <p:tav tm="0">
                                          <p:val>
                                            <p:strVal val="#ppt_y+#ppt_h*1.125000"/>
                                          </p:val>
                                        </p:tav>
                                        <p:tav tm="100000">
                                          <p:val>
                                            <p:strVal val="#ppt_y"/>
                                          </p:val>
                                        </p:tav>
                                      </p:tavLst>
                                    </p:anim>
                                    <p:animEffect transition="in" filter="wipe(up)">
                                      <p:cBhvr>
                                        <p:cTn id="48" dur="500"/>
                                        <p:tgtEl>
                                          <p:spTgt spid="103"/>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 calcmode="lin" valueType="num">
                                      <p:cBhvr additive="base">
                                        <p:cTn id="51" dur="500"/>
                                        <p:tgtEl>
                                          <p:spTgt spid="104"/>
                                        </p:tgtEl>
                                        <p:attrNameLst>
                                          <p:attrName>ppt_y</p:attrName>
                                        </p:attrNameLst>
                                      </p:cBhvr>
                                      <p:tavLst>
                                        <p:tav tm="0">
                                          <p:val>
                                            <p:strVal val="#ppt_y+#ppt_h*1.125000"/>
                                          </p:val>
                                        </p:tav>
                                        <p:tav tm="100000">
                                          <p:val>
                                            <p:strVal val="#ppt_y"/>
                                          </p:val>
                                        </p:tav>
                                      </p:tavLst>
                                    </p:anim>
                                    <p:animEffect transition="in" filter="wipe(up)">
                                      <p:cBhvr>
                                        <p:cTn id="52" dur="500"/>
                                        <p:tgtEl>
                                          <p:spTgt spid="104"/>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105"/>
                                        </p:tgtEl>
                                        <p:attrNameLst>
                                          <p:attrName>style.visibility</p:attrName>
                                        </p:attrNameLst>
                                      </p:cBhvr>
                                      <p:to>
                                        <p:strVal val="visible"/>
                                      </p:to>
                                    </p:set>
                                    <p:anim calcmode="lin" valueType="num">
                                      <p:cBhvr additive="base">
                                        <p:cTn id="55" dur="500"/>
                                        <p:tgtEl>
                                          <p:spTgt spid="105"/>
                                        </p:tgtEl>
                                        <p:attrNameLst>
                                          <p:attrName>ppt_y</p:attrName>
                                        </p:attrNameLst>
                                      </p:cBhvr>
                                      <p:tavLst>
                                        <p:tav tm="0">
                                          <p:val>
                                            <p:strVal val="#ppt_y+#ppt_h*1.125000"/>
                                          </p:val>
                                        </p:tav>
                                        <p:tav tm="100000">
                                          <p:val>
                                            <p:strVal val="#ppt_y"/>
                                          </p:val>
                                        </p:tav>
                                      </p:tavLst>
                                    </p:anim>
                                    <p:animEffect transition="in" filter="wipe(up)">
                                      <p:cBhvr>
                                        <p:cTn id="56" dur="500"/>
                                        <p:tgtEl>
                                          <p:spTgt spid="105"/>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additive="base">
                                        <p:cTn id="59" dur="500"/>
                                        <p:tgtEl>
                                          <p:spTgt spid="106"/>
                                        </p:tgtEl>
                                        <p:attrNameLst>
                                          <p:attrName>ppt_y</p:attrName>
                                        </p:attrNameLst>
                                      </p:cBhvr>
                                      <p:tavLst>
                                        <p:tav tm="0">
                                          <p:val>
                                            <p:strVal val="#ppt_y+#ppt_h*1.125000"/>
                                          </p:val>
                                        </p:tav>
                                        <p:tav tm="100000">
                                          <p:val>
                                            <p:strVal val="#ppt_y"/>
                                          </p:val>
                                        </p:tav>
                                      </p:tavLst>
                                    </p:anim>
                                    <p:animEffect transition="in" filter="wipe(up)">
                                      <p:cBhvr>
                                        <p:cTn id="60" dur="500"/>
                                        <p:tgtEl>
                                          <p:spTgt spid="106"/>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additive="base">
                                        <p:cTn id="63" dur="500"/>
                                        <p:tgtEl>
                                          <p:spTgt spid="107"/>
                                        </p:tgtEl>
                                        <p:attrNameLst>
                                          <p:attrName>ppt_y</p:attrName>
                                        </p:attrNameLst>
                                      </p:cBhvr>
                                      <p:tavLst>
                                        <p:tav tm="0">
                                          <p:val>
                                            <p:strVal val="#ppt_y+#ppt_h*1.125000"/>
                                          </p:val>
                                        </p:tav>
                                        <p:tav tm="100000">
                                          <p:val>
                                            <p:strVal val="#ppt_y"/>
                                          </p:val>
                                        </p:tav>
                                      </p:tavLst>
                                    </p:anim>
                                    <p:animEffect transition="in" filter="wipe(up)">
                                      <p:cBhvr>
                                        <p:cTn id="64" dur="500"/>
                                        <p:tgtEl>
                                          <p:spTgt spid="107"/>
                                        </p:tgtEl>
                                      </p:cBhvr>
                                    </p:animEffect>
                                  </p:childTnLst>
                                </p:cTn>
                              </p:par>
                              <p:par>
                                <p:cTn id="65" presetID="12" presetClass="entr" presetSubtype="4" fill="hold" nodeType="withEffect">
                                  <p:stCondLst>
                                    <p:cond delay="0"/>
                                  </p:stCondLst>
                                  <p:childTnLst>
                                    <p:set>
                                      <p:cBhvr>
                                        <p:cTn id="66" dur="1" fill="hold">
                                          <p:stCondLst>
                                            <p:cond delay="0"/>
                                          </p:stCondLst>
                                        </p:cTn>
                                        <p:tgtEl>
                                          <p:spTgt spid="108"/>
                                        </p:tgtEl>
                                        <p:attrNameLst>
                                          <p:attrName>style.visibility</p:attrName>
                                        </p:attrNameLst>
                                      </p:cBhvr>
                                      <p:to>
                                        <p:strVal val="visible"/>
                                      </p:to>
                                    </p:set>
                                    <p:anim calcmode="lin" valueType="num">
                                      <p:cBhvr additive="base">
                                        <p:cTn id="67" dur="500"/>
                                        <p:tgtEl>
                                          <p:spTgt spid="108"/>
                                        </p:tgtEl>
                                        <p:attrNameLst>
                                          <p:attrName>ppt_y</p:attrName>
                                        </p:attrNameLst>
                                      </p:cBhvr>
                                      <p:tavLst>
                                        <p:tav tm="0">
                                          <p:val>
                                            <p:strVal val="#ppt_y+#ppt_h*1.125000"/>
                                          </p:val>
                                        </p:tav>
                                        <p:tav tm="100000">
                                          <p:val>
                                            <p:strVal val="#ppt_y"/>
                                          </p:val>
                                        </p:tav>
                                      </p:tavLst>
                                    </p:anim>
                                    <p:animEffect transition="in" filter="wipe(up)">
                                      <p:cBhvr>
                                        <p:cTn id="68" dur="500"/>
                                        <p:tgtEl>
                                          <p:spTgt spid="108"/>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109"/>
                                        </p:tgtEl>
                                        <p:attrNameLst>
                                          <p:attrName>style.visibility</p:attrName>
                                        </p:attrNameLst>
                                      </p:cBhvr>
                                      <p:to>
                                        <p:strVal val="visible"/>
                                      </p:to>
                                    </p:set>
                                    <p:anim calcmode="lin" valueType="num">
                                      <p:cBhvr additive="base">
                                        <p:cTn id="71" dur="500"/>
                                        <p:tgtEl>
                                          <p:spTgt spid="109"/>
                                        </p:tgtEl>
                                        <p:attrNameLst>
                                          <p:attrName>ppt_y</p:attrName>
                                        </p:attrNameLst>
                                      </p:cBhvr>
                                      <p:tavLst>
                                        <p:tav tm="0">
                                          <p:val>
                                            <p:strVal val="#ppt_y+#ppt_h*1.125000"/>
                                          </p:val>
                                        </p:tav>
                                        <p:tav tm="100000">
                                          <p:val>
                                            <p:strVal val="#ppt_y"/>
                                          </p:val>
                                        </p:tav>
                                      </p:tavLst>
                                    </p:anim>
                                    <p:animEffect transition="in" filter="wipe(up)">
                                      <p:cBhvr>
                                        <p:cTn id="72" dur="500"/>
                                        <p:tgtEl>
                                          <p:spTgt spid="109"/>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additive="base">
                                        <p:cTn id="75" dur="500"/>
                                        <p:tgtEl>
                                          <p:spTgt spid="110"/>
                                        </p:tgtEl>
                                        <p:attrNameLst>
                                          <p:attrName>ppt_y</p:attrName>
                                        </p:attrNameLst>
                                      </p:cBhvr>
                                      <p:tavLst>
                                        <p:tav tm="0">
                                          <p:val>
                                            <p:strVal val="#ppt_y+#ppt_h*1.125000"/>
                                          </p:val>
                                        </p:tav>
                                        <p:tav tm="100000">
                                          <p:val>
                                            <p:strVal val="#ppt_y"/>
                                          </p:val>
                                        </p:tav>
                                      </p:tavLst>
                                    </p:anim>
                                    <p:animEffect transition="in" filter="wipe(up)">
                                      <p:cBhvr>
                                        <p:cTn id="76" dur="500"/>
                                        <p:tgtEl>
                                          <p:spTgt spid="110"/>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500"/>
                                        <p:tgtEl>
                                          <p:spTgt spid="111"/>
                                        </p:tgtEl>
                                        <p:attrNameLst>
                                          <p:attrName>ppt_y</p:attrName>
                                        </p:attrNameLst>
                                      </p:cBhvr>
                                      <p:tavLst>
                                        <p:tav tm="0">
                                          <p:val>
                                            <p:strVal val="#ppt_y+#ppt_h*1.125000"/>
                                          </p:val>
                                        </p:tav>
                                        <p:tav tm="100000">
                                          <p:val>
                                            <p:strVal val="#ppt_y"/>
                                          </p:val>
                                        </p:tav>
                                      </p:tavLst>
                                    </p:anim>
                                    <p:animEffect transition="in" filter="wipe(up)">
                                      <p:cBhvr>
                                        <p:cTn id="80" dur="500"/>
                                        <p:tgtEl>
                                          <p:spTgt spid="111"/>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112"/>
                                        </p:tgtEl>
                                        <p:attrNameLst>
                                          <p:attrName>style.visibility</p:attrName>
                                        </p:attrNameLst>
                                      </p:cBhvr>
                                      <p:to>
                                        <p:strVal val="visible"/>
                                      </p:to>
                                    </p:set>
                                    <p:anim calcmode="lin" valueType="num">
                                      <p:cBhvr additive="base">
                                        <p:cTn id="83" dur="500"/>
                                        <p:tgtEl>
                                          <p:spTgt spid="112"/>
                                        </p:tgtEl>
                                        <p:attrNameLst>
                                          <p:attrName>ppt_y</p:attrName>
                                        </p:attrNameLst>
                                      </p:cBhvr>
                                      <p:tavLst>
                                        <p:tav tm="0">
                                          <p:val>
                                            <p:strVal val="#ppt_y+#ppt_h*1.125000"/>
                                          </p:val>
                                        </p:tav>
                                        <p:tav tm="100000">
                                          <p:val>
                                            <p:strVal val="#ppt_y"/>
                                          </p:val>
                                        </p:tav>
                                      </p:tavLst>
                                    </p:anim>
                                    <p:animEffect transition="in" filter="wipe(up)">
                                      <p:cBhvr>
                                        <p:cTn id="84" dur="500"/>
                                        <p:tgtEl>
                                          <p:spTgt spid="112"/>
                                        </p:tgtEl>
                                      </p:cBhvr>
                                    </p:animEffect>
                                  </p:childTnLst>
                                </p:cTn>
                              </p:par>
                              <p:par>
                                <p:cTn id="85" presetID="12" presetClass="entr" presetSubtype="4" fill="hold" nodeType="withEffect">
                                  <p:stCondLst>
                                    <p:cond delay="0"/>
                                  </p:stCondLst>
                                  <p:childTnLst>
                                    <p:set>
                                      <p:cBhvr>
                                        <p:cTn id="86" dur="1" fill="hold">
                                          <p:stCondLst>
                                            <p:cond delay="0"/>
                                          </p:stCondLst>
                                        </p:cTn>
                                        <p:tgtEl>
                                          <p:spTgt spid="113"/>
                                        </p:tgtEl>
                                        <p:attrNameLst>
                                          <p:attrName>style.visibility</p:attrName>
                                        </p:attrNameLst>
                                      </p:cBhvr>
                                      <p:to>
                                        <p:strVal val="visible"/>
                                      </p:to>
                                    </p:set>
                                    <p:anim calcmode="lin" valueType="num">
                                      <p:cBhvr additive="base">
                                        <p:cTn id="87" dur="500"/>
                                        <p:tgtEl>
                                          <p:spTgt spid="113"/>
                                        </p:tgtEl>
                                        <p:attrNameLst>
                                          <p:attrName>ppt_y</p:attrName>
                                        </p:attrNameLst>
                                      </p:cBhvr>
                                      <p:tavLst>
                                        <p:tav tm="0">
                                          <p:val>
                                            <p:strVal val="#ppt_y+#ppt_h*1.125000"/>
                                          </p:val>
                                        </p:tav>
                                        <p:tav tm="100000">
                                          <p:val>
                                            <p:strVal val="#ppt_y"/>
                                          </p:val>
                                        </p:tav>
                                      </p:tavLst>
                                    </p:anim>
                                    <p:animEffect transition="in" filter="wipe(up)">
                                      <p:cBhvr>
                                        <p:cTn id="88" dur="500"/>
                                        <p:tgtEl>
                                          <p:spTgt spid="113"/>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114"/>
                                        </p:tgtEl>
                                        <p:attrNameLst>
                                          <p:attrName>style.visibility</p:attrName>
                                        </p:attrNameLst>
                                      </p:cBhvr>
                                      <p:to>
                                        <p:strVal val="visible"/>
                                      </p:to>
                                    </p:set>
                                    <p:anim calcmode="lin" valueType="num">
                                      <p:cBhvr additive="base">
                                        <p:cTn id="91" dur="500"/>
                                        <p:tgtEl>
                                          <p:spTgt spid="114"/>
                                        </p:tgtEl>
                                        <p:attrNameLst>
                                          <p:attrName>ppt_y</p:attrName>
                                        </p:attrNameLst>
                                      </p:cBhvr>
                                      <p:tavLst>
                                        <p:tav tm="0">
                                          <p:val>
                                            <p:strVal val="#ppt_y+#ppt_h*1.125000"/>
                                          </p:val>
                                        </p:tav>
                                        <p:tav tm="100000">
                                          <p:val>
                                            <p:strVal val="#ppt_y"/>
                                          </p:val>
                                        </p:tav>
                                      </p:tavLst>
                                    </p:anim>
                                    <p:animEffect transition="in" filter="wipe(up)">
                                      <p:cBhvr>
                                        <p:cTn id="92" dur="500"/>
                                        <p:tgtEl>
                                          <p:spTgt spid="114"/>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115"/>
                                        </p:tgtEl>
                                        <p:attrNameLst>
                                          <p:attrName>style.visibility</p:attrName>
                                        </p:attrNameLst>
                                      </p:cBhvr>
                                      <p:to>
                                        <p:strVal val="visible"/>
                                      </p:to>
                                    </p:set>
                                    <p:anim calcmode="lin" valueType="num">
                                      <p:cBhvr additive="base">
                                        <p:cTn id="95" dur="500"/>
                                        <p:tgtEl>
                                          <p:spTgt spid="115"/>
                                        </p:tgtEl>
                                        <p:attrNameLst>
                                          <p:attrName>ppt_y</p:attrName>
                                        </p:attrNameLst>
                                      </p:cBhvr>
                                      <p:tavLst>
                                        <p:tav tm="0">
                                          <p:val>
                                            <p:strVal val="#ppt_y+#ppt_h*1.125000"/>
                                          </p:val>
                                        </p:tav>
                                        <p:tav tm="100000">
                                          <p:val>
                                            <p:strVal val="#ppt_y"/>
                                          </p:val>
                                        </p:tav>
                                      </p:tavLst>
                                    </p:anim>
                                    <p:animEffect transition="in" filter="wipe(up)">
                                      <p:cBhvr>
                                        <p:cTn id="96" dur="500"/>
                                        <p:tgtEl>
                                          <p:spTgt spid="115"/>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additive="base">
                                        <p:cTn id="99" dur="500"/>
                                        <p:tgtEl>
                                          <p:spTgt spid="138"/>
                                        </p:tgtEl>
                                        <p:attrNameLst>
                                          <p:attrName>ppt_y</p:attrName>
                                        </p:attrNameLst>
                                      </p:cBhvr>
                                      <p:tavLst>
                                        <p:tav tm="0">
                                          <p:val>
                                            <p:strVal val="#ppt_y+#ppt_h*1.125000"/>
                                          </p:val>
                                        </p:tav>
                                        <p:tav tm="100000">
                                          <p:val>
                                            <p:strVal val="#ppt_y"/>
                                          </p:val>
                                        </p:tav>
                                      </p:tavLst>
                                    </p:anim>
                                    <p:animEffect transition="in" filter="wipe(up)">
                                      <p:cBhvr>
                                        <p:cTn id="100"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99" grpId="0" animBg="1"/>
      <p:bldP spid="99" grpId="1" animBg="1"/>
      <p:bldP spid="100" grpId="0" animBg="1"/>
      <p:bldP spid="100" grpId="1" animBg="1"/>
      <p:bldP spid="101" grpId="0"/>
      <p:bldP spid="101" grpId="1"/>
      <p:bldP spid="102" grpId="0"/>
      <p:bldP spid="102" grpId="1"/>
      <p:bldP spid="104" grpId="0"/>
      <p:bldP spid="104" grpId="1"/>
      <p:bldP spid="105" grpId="0"/>
      <p:bldP spid="105" grpId="1"/>
      <p:bldP spid="106" grpId="0"/>
      <p:bldP spid="106" grpId="1"/>
      <p:bldP spid="107" grpId="0"/>
      <p:bldP spid="107" grpId="1"/>
      <p:bldP spid="109" grpId="0"/>
      <p:bldP spid="109" grpId="1"/>
      <p:bldP spid="110" grpId="0"/>
      <p:bldP spid="110" grpId="1"/>
      <p:bldP spid="111" grpId="0"/>
      <p:bldP spid="111" grpId="1"/>
      <p:bldP spid="112" grpId="0"/>
      <p:bldP spid="112" grpId="1"/>
      <p:bldP spid="114" grpId="0"/>
      <p:bldP spid="114" grpId="1"/>
      <p:bldP spid="115" grpId="0"/>
      <p:bldP spid="115" grpId="1"/>
      <p:bldP spid="138" grpId="0"/>
      <p:bldP spid="13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文本框 137"/>
          <p:cNvSpPr txBox="1"/>
          <p:nvPr>
            <p:custDataLst>
              <p:tags r:id="rId1"/>
            </p:custDataLst>
          </p:nvPr>
        </p:nvSpPr>
        <p:spPr>
          <a:xfrm>
            <a:off x="1622425" y="40830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04</a:t>
            </a:r>
            <a:r>
              <a:rPr lang="zh-CN" altLang="en-US" sz="2600" dirty="0">
                <a:solidFill>
                  <a:schemeClr val="accent1"/>
                </a:solidFill>
                <a:cs typeface="+mn-ea"/>
                <a:sym typeface="+mn-lt"/>
              </a:rPr>
              <a:t>添加标题内容</a:t>
            </a:r>
          </a:p>
        </p:txBody>
      </p:sp>
      <p:sp>
        <p:nvSpPr>
          <p:cNvPr id="22" name="文本框 21"/>
          <p:cNvSpPr txBox="1"/>
          <p:nvPr/>
        </p:nvSpPr>
        <p:spPr>
          <a:xfrm>
            <a:off x="6512501" y="4754147"/>
            <a:ext cx="1984863" cy="1029321"/>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23" name="文本框 22"/>
          <p:cNvSpPr txBox="1"/>
          <p:nvPr/>
        </p:nvSpPr>
        <p:spPr>
          <a:xfrm>
            <a:off x="6512502" y="4031936"/>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24" name="文本框 23"/>
          <p:cNvSpPr txBox="1"/>
          <p:nvPr/>
        </p:nvSpPr>
        <p:spPr>
          <a:xfrm>
            <a:off x="6512502" y="3781440"/>
            <a:ext cx="2006848" cy="300082"/>
          </a:xfrm>
          <a:prstGeom prst="rect">
            <a:avLst/>
          </a:prstGeom>
          <a:noFill/>
        </p:spPr>
        <p:txBody>
          <a:bodyPr wrap="square">
            <a:spAutoFit/>
          </a:bodyPr>
          <a:lstStyle/>
          <a:p>
            <a:pPr algn="just">
              <a:lnSpc>
                <a:spcPct val="120000"/>
              </a:lnSpc>
            </a:pPr>
            <a:r>
              <a:rPr lang="en-US" altLang="zh-CN" sz="1200" dirty="0">
                <a:solidFill>
                  <a:schemeClr val="accent2"/>
                </a:solidFill>
                <a:cs typeface="+mn-ea"/>
                <a:sym typeface="+mn-lt"/>
              </a:rPr>
              <a:t>ENTER THE TITLE</a:t>
            </a:r>
          </a:p>
        </p:txBody>
      </p:sp>
      <p:sp>
        <p:nvSpPr>
          <p:cNvPr id="25" name="矩形: 圆角 24"/>
          <p:cNvSpPr/>
          <p:nvPr/>
        </p:nvSpPr>
        <p:spPr>
          <a:xfrm>
            <a:off x="6614802" y="4585070"/>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6490515" y="2422623"/>
            <a:ext cx="1984863" cy="1029321"/>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29" name="文本框 28"/>
          <p:cNvSpPr txBox="1"/>
          <p:nvPr/>
        </p:nvSpPr>
        <p:spPr>
          <a:xfrm>
            <a:off x="6490516" y="1700412"/>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30" name="文本框 29"/>
          <p:cNvSpPr txBox="1"/>
          <p:nvPr/>
        </p:nvSpPr>
        <p:spPr>
          <a:xfrm>
            <a:off x="6490516" y="1449916"/>
            <a:ext cx="2006848" cy="300082"/>
          </a:xfrm>
          <a:prstGeom prst="rect">
            <a:avLst/>
          </a:prstGeom>
          <a:noFill/>
        </p:spPr>
        <p:txBody>
          <a:bodyPr wrap="square">
            <a:spAutoFit/>
          </a:bodyPr>
          <a:lstStyle/>
          <a:p>
            <a:pPr algn="just">
              <a:lnSpc>
                <a:spcPct val="120000"/>
              </a:lnSpc>
            </a:pPr>
            <a:r>
              <a:rPr lang="en-US" altLang="zh-CN" sz="1200" dirty="0">
                <a:solidFill>
                  <a:schemeClr val="bg1">
                    <a:lumMod val="65000"/>
                  </a:schemeClr>
                </a:solidFill>
                <a:cs typeface="+mn-ea"/>
                <a:sym typeface="+mn-lt"/>
              </a:rPr>
              <a:t>ENTER THE TITLE</a:t>
            </a:r>
          </a:p>
        </p:txBody>
      </p:sp>
      <p:sp>
        <p:nvSpPr>
          <p:cNvPr id="31" name="矩形: 圆角 30"/>
          <p:cNvSpPr/>
          <p:nvPr/>
        </p:nvSpPr>
        <p:spPr>
          <a:xfrm>
            <a:off x="6592816" y="2253546"/>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p:cNvSpPr txBox="1"/>
          <p:nvPr/>
        </p:nvSpPr>
        <p:spPr>
          <a:xfrm>
            <a:off x="9408101" y="4754147"/>
            <a:ext cx="1984863" cy="1029321"/>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35" name="文本框 34"/>
          <p:cNvSpPr txBox="1"/>
          <p:nvPr/>
        </p:nvSpPr>
        <p:spPr>
          <a:xfrm>
            <a:off x="9408102" y="4031936"/>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36" name="文本框 35"/>
          <p:cNvSpPr txBox="1"/>
          <p:nvPr/>
        </p:nvSpPr>
        <p:spPr>
          <a:xfrm>
            <a:off x="9408102" y="3781440"/>
            <a:ext cx="2006848" cy="300082"/>
          </a:xfrm>
          <a:prstGeom prst="rect">
            <a:avLst/>
          </a:prstGeom>
          <a:noFill/>
        </p:spPr>
        <p:txBody>
          <a:bodyPr wrap="square">
            <a:spAutoFit/>
          </a:bodyPr>
          <a:lstStyle/>
          <a:p>
            <a:pPr algn="just">
              <a:lnSpc>
                <a:spcPct val="120000"/>
              </a:lnSpc>
            </a:pPr>
            <a:r>
              <a:rPr lang="en-US" altLang="zh-CN" sz="1200" dirty="0">
                <a:solidFill>
                  <a:schemeClr val="accent2"/>
                </a:solidFill>
                <a:cs typeface="+mn-ea"/>
                <a:sym typeface="+mn-lt"/>
              </a:rPr>
              <a:t>ENTER THE TITLE</a:t>
            </a:r>
          </a:p>
        </p:txBody>
      </p:sp>
      <p:sp>
        <p:nvSpPr>
          <p:cNvPr id="37" name="矩形: 圆角 36"/>
          <p:cNvSpPr/>
          <p:nvPr/>
        </p:nvSpPr>
        <p:spPr>
          <a:xfrm>
            <a:off x="9510402" y="4585070"/>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9386115" y="2422623"/>
            <a:ext cx="1984863" cy="1029321"/>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41" name="文本框 40"/>
          <p:cNvSpPr txBox="1"/>
          <p:nvPr/>
        </p:nvSpPr>
        <p:spPr>
          <a:xfrm>
            <a:off x="9386116" y="1700412"/>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42" name="文本框 41"/>
          <p:cNvSpPr txBox="1"/>
          <p:nvPr/>
        </p:nvSpPr>
        <p:spPr>
          <a:xfrm>
            <a:off x="9386116" y="1449916"/>
            <a:ext cx="2006848" cy="300082"/>
          </a:xfrm>
          <a:prstGeom prst="rect">
            <a:avLst/>
          </a:prstGeom>
          <a:noFill/>
        </p:spPr>
        <p:txBody>
          <a:bodyPr wrap="square">
            <a:spAutoFit/>
          </a:bodyPr>
          <a:lstStyle/>
          <a:p>
            <a:pPr algn="just">
              <a:lnSpc>
                <a:spcPct val="120000"/>
              </a:lnSpc>
            </a:pPr>
            <a:r>
              <a:rPr lang="en-US" altLang="zh-CN" sz="1200" dirty="0">
                <a:solidFill>
                  <a:schemeClr val="bg1">
                    <a:lumMod val="65000"/>
                  </a:schemeClr>
                </a:solidFill>
                <a:cs typeface="+mn-ea"/>
                <a:sym typeface="+mn-lt"/>
              </a:rPr>
              <a:t>ENTER THE TITLE</a:t>
            </a:r>
          </a:p>
        </p:txBody>
      </p:sp>
      <p:sp>
        <p:nvSpPr>
          <p:cNvPr id="43" name="矩形: 圆角 42"/>
          <p:cNvSpPr/>
          <p:nvPr/>
        </p:nvSpPr>
        <p:spPr>
          <a:xfrm>
            <a:off x="9488416" y="2253546"/>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descr="51miz-E1088163-3E292D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550" y="1661795"/>
            <a:ext cx="5265420" cy="4232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500"/>
                                        <p:tgtEl>
                                          <p:spTgt spid="1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down)">
                                      <p:cBhvr>
                                        <p:cTn id="40" dur="500"/>
                                        <p:tgtEl>
                                          <p:spTgt spid="3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down)">
                                      <p:cBhvr>
                                        <p:cTn id="43" dur="500"/>
                                        <p:tgtEl>
                                          <p:spTgt spid="3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down)">
                                      <p:cBhvr>
                                        <p:cTn id="46" dur="500"/>
                                        <p:tgtEl>
                                          <p:spTgt spid="4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down)">
                                      <p:cBhvr>
                                        <p:cTn id="49" dur="500"/>
                                        <p:tgtEl>
                                          <p:spTgt spid="4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down)">
                                      <p:cBhvr>
                                        <p:cTn id="55" dur="500"/>
                                        <p:tgtEl>
                                          <p:spTgt spid="43"/>
                                        </p:tgtEl>
                                      </p:cBhvr>
                                    </p:animEffect>
                                  </p:childTnLst>
                                </p:cTn>
                              </p:par>
                              <p:par>
                                <p:cTn id="56" presetID="22" presetClass="entr" presetSubtype="4"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8" grpId="1"/>
      <p:bldP spid="22" grpId="0"/>
      <p:bldP spid="22" grpId="1"/>
      <p:bldP spid="23" grpId="0"/>
      <p:bldP spid="23" grpId="1"/>
      <p:bldP spid="24" grpId="0"/>
      <p:bldP spid="24" grpId="1"/>
      <p:bldP spid="25" grpId="0" animBg="1"/>
      <p:bldP spid="25" grpId="1" animBg="1"/>
      <p:bldP spid="28" grpId="0"/>
      <p:bldP spid="28" grpId="1"/>
      <p:bldP spid="29" grpId="0"/>
      <p:bldP spid="29" grpId="1"/>
      <p:bldP spid="30" grpId="0"/>
      <p:bldP spid="30" grpId="1"/>
      <p:bldP spid="31" grpId="0" animBg="1"/>
      <p:bldP spid="31" grpId="1" animBg="1"/>
      <p:bldP spid="34" grpId="0"/>
      <p:bldP spid="34" grpId="1"/>
      <p:bldP spid="35" grpId="0"/>
      <p:bldP spid="35" grpId="1"/>
      <p:bldP spid="36" grpId="0"/>
      <p:bldP spid="36" grpId="1"/>
      <p:bldP spid="37" grpId="0" animBg="1"/>
      <p:bldP spid="37" grpId="1" animBg="1"/>
      <p:bldP spid="40" grpId="0"/>
      <p:bldP spid="40" grpId="1"/>
      <p:bldP spid="41" grpId="0"/>
      <p:bldP spid="41" grpId="1"/>
      <p:bldP spid="42" grpId="0"/>
      <p:bldP spid="42" grpId="1"/>
      <p:bldP spid="43" grpId="0" animBg="1"/>
      <p:bldP spid="4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4932919" y="-1822646"/>
            <a:ext cx="2186360" cy="10503292"/>
            <a:chOff x="4256429" y="-1737163"/>
            <a:chExt cx="3539340" cy="10701018"/>
          </a:xfrm>
          <a:solidFill>
            <a:schemeClr val="bg1">
              <a:lumMod val="95000"/>
              <a:alpha val="50000"/>
            </a:schemeClr>
          </a:solidFill>
        </p:grpSpPr>
        <p:sp>
          <p:nvSpPr>
            <p:cNvPr id="22" name="矩形 21"/>
            <p:cNvSpPr/>
            <p:nvPr/>
          </p:nvSpPr>
          <p:spPr>
            <a:xfrm rot="1970582">
              <a:off x="4637430" y="-1737163"/>
              <a:ext cx="3158339" cy="107010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rot="19629418" flipH="1">
              <a:off x="4256429" y="-1737163"/>
              <a:ext cx="3158339" cy="107010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菱形 25"/>
          <p:cNvSpPr/>
          <p:nvPr/>
        </p:nvSpPr>
        <p:spPr>
          <a:xfrm>
            <a:off x="1047935" y="4170968"/>
            <a:ext cx="407325" cy="40732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dollar-bag_17794"/>
          <p:cNvSpPr/>
          <p:nvPr/>
        </p:nvSpPr>
        <p:spPr>
          <a:xfrm>
            <a:off x="1180991" y="4283447"/>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8" name="文本框 27"/>
          <p:cNvSpPr txBox="1"/>
          <p:nvPr/>
        </p:nvSpPr>
        <p:spPr>
          <a:xfrm>
            <a:off x="1455260" y="4893179"/>
            <a:ext cx="2193269" cy="795859"/>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a:t>
            </a:r>
            <a:endParaRPr lang="en-US" altLang="zh-CN" sz="1200" dirty="0">
              <a:solidFill>
                <a:schemeClr val="tx1">
                  <a:lumMod val="50000"/>
                  <a:lumOff val="50000"/>
                </a:schemeClr>
              </a:solidFill>
              <a:cs typeface="+mn-ea"/>
              <a:sym typeface="+mn-lt"/>
            </a:endParaRPr>
          </a:p>
        </p:txBody>
      </p:sp>
      <p:sp>
        <p:nvSpPr>
          <p:cNvPr id="29" name="文本框 28"/>
          <p:cNvSpPr txBox="1"/>
          <p:nvPr/>
        </p:nvSpPr>
        <p:spPr>
          <a:xfrm>
            <a:off x="1455261" y="4170968"/>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30" name="文本框 29"/>
          <p:cNvSpPr txBox="1"/>
          <p:nvPr/>
        </p:nvSpPr>
        <p:spPr>
          <a:xfrm>
            <a:off x="1455261" y="3920472"/>
            <a:ext cx="2006848" cy="300082"/>
          </a:xfrm>
          <a:prstGeom prst="rect">
            <a:avLst/>
          </a:prstGeom>
          <a:noFill/>
        </p:spPr>
        <p:txBody>
          <a:bodyPr wrap="square">
            <a:spAutoFit/>
          </a:bodyPr>
          <a:lstStyle/>
          <a:p>
            <a:pPr algn="just">
              <a:lnSpc>
                <a:spcPct val="120000"/>
              </a:lnSpc>
            </a:pPr>
            <a:r>
              <a:rPr lang="en-US" altLang="zh-CN" sz="1200" dirty="0">
                <a:solidFill>
                  <a:schemeClr val="accent2"/>
                </a:solidFill>
                <a:cs typeface="+mn-ea"/>
                <a:sym typeface="+mn-lt"/>
              </a:rPr>
              <a:t>ENTER THE TITLE</a:t>
            </a:r>
          </a:p>
        </p:txBody>
      </p:sp>
      <p:sp>
        <p:nvSpPr>
          <p:cNvPr id="31" name="矩形: 圆角 30"/>
          <p:cNvSpPr/>
          <p:nvPr/>
        </p:nvSpPr>
        <p:spPr>
          <a:xfrm>
            <a:off x="1557561" y="4724102"/>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菱形 31"/>
          <p:cNvSpPr/>
          <p:nvPr/>
        </p:nvSpPr>
        <p:spPr>
          <a:xfrm>
            <a:off x="1025949" y="1839444"/>
            <a:ext cx="407325" cy="407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dollar-bag_17794"/>
          <p:cNvSpPr/>
          <p:nvPr/>
        </p:nvSpPr>
        <p:spPr>
          <a:xfrm>
            <a:off x="1178055" y="1968351"/>
            <a:ext cx="110938" cy="139744"/>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4" name="文本框 33"/>
          <p:cNvSpPr txBox="1"/>
          <p:nvPr/>
        </p:nvSpPr>
        <p:spPr>
          <a:xfrm>
            <a:off x="1433274" y="2561655"/>
            <a:ext cx="2193269" cy="795859"/>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a:t>
            </a:r>
            <a:endParaRPr lang="en-US" altLang="zh-CN" sz="1200" dirty="0">
              <a:solidFill>
                <a:schemeClr val="tx1">
                  <a:lumMod val="50000"/>
                  <a:lumOff val="50000"/>
                </a:schemeClr>
              </a:solidFill>
              <a:cs typeface="+mn-ea"/>
              <a:sym typeface="+mn-lt"/>
            </a:endParaRPr>
          </a:p>
        </p:txBody>
      </p:sp>
      <p:sp>
        <p:nvSpPr>
          <p:cNvPr id="35" name="文本框 34"/>
          <p:cNvSpPr txBox="1"/>
          <p:nvPr/>
        </p:nvSpPr>
        <p:spPr>
          <a:xfrm>
            <a:off x="1433275" y="1839444"/>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36" name="文本框 35"/>
          <p:cNvSpPr txBox="1"/>
          <p:nvPr/>
        </p:nvSpPr>
        <p:spPr>
          <a:xfrm>
            <a:off x="1433275" y="1588948"/>
            <a:ext cx="2006848" cy="300082"/>
          </a:xfrm>
          <a:prstGeom prst="rect">
            <a:avLst/>
          </a:prstGeom>
          <a:noFill/>
        </p:spPr>
        <p:txBody>
          <a:bodyPr wrap="square">
            <a:spAutoFit/>
          </a:bodyPr>
          <a:lstStyle/>
          <a:p>
            <a:pPr algn="just">
              <a:lnSpc>
                <a:spcPct val="120000"/>
              </a:lnSpc>
            </a:pPr>
            <a:r>
              <a:rPr lang="en-US" altLang="zh-CN" sz="1200" dirty="0">
                <a:solidFill>
                  <a:schemeClr val="bg1">
                    <a:lumMod val="65000"/>
                  </a:schemeClr>
                </a:solidFill>
                <a:cs typeface="+mn-ea"/>
                <a:sym typeface="+mn-lt"/>
              </a:rPr>
              <a:t>ENTER THE TITLE</a:t>
            </a:r>
          </a:p>
        </p:txBody>
      </p:sp>
      <p:sp>
        <p:nvSpPr>
          <p:cNvPr id="37" name="矩形: 圆角 36"/>
          <p:cNvSpPr/>
          <p:nvPr/>
        </p:nvSpPr>
        <p:spPr>
          <a:xfrm>
            <a:off x="1535575" y="2392578"/>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菱形 37"/>
          <p:cNvSpPr/>
          <p:nvPr/>
        </p:nvSpPr>
        <p:spPr>
          <a:xfrm>
            <a:off x="8461855" y="4170968"/>
            <a:ext cx="407325" cy="40732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dollar-bag_17794"/>
          <p:cNvSpPr/>
          <p:nvPr/>
        </p:nvSpPr>
        <p:spPr>
          <a:xfrm>
            <a:off x="8594911" y="4283447"/>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0" name="文本框 39"/>
          <p:cNvSpPr txBox="1"/>
          <p:nvPr/>
        </p:nvSpPr>
        <p:spPr>
          <a:xfrm>
            <a:off x="8869180" y="4893179"/>
            <a:ext cx="2193269" cy="795859"/>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a:t>
            </a:r>
            <a:endParaRPr lang="en-US" altLang="zh-CN" sz="1200" dirty="0">
              <a:solidFill>
                <a:schemeClr val="tx1">
                  <a:lumMod val="50000"/>
                  <a:lumOff val="50000"/>
                </a:schemeClr>
              </a:solidFill>
              <a:cs typeface="+mn-ea"/>
              <a:sym typeface="+mn-lt"/>
            </a:endParaRPr>
          </a:p>
        </p:txBody>
      </p:sp>
      <p:sp>
        <p:nvSpPr>
          <p:cNvPr id="41" name="文本框 40"/>
          <p:cNvSpPr txBox="1"/>
          <p:nvPr/>
        </p:nvSpPr>
        <p:spPr>
          <a:xfrm>
            <a:off x="8869181" y="4170968"/>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42" name="文本框 41"/>
          <p:cNvSpPr txBox="1"/>
          <p:nvPr/>
        </p:nvSpPr>
        <p:spPr>
          <a:xfrm>
            <a:off x="8869181" y="3920472"/>
            <a:ext cx="2006848" cy="300082"/>
          </a:xfrm>
          <a:prstGeom prst="rect">
            <a:avLst/>
          </a:prstGeom>
          <a:noFill/>
        </p:spPr>
        <p:txBody>
          <a:bodyPr wrap="square">
            <a:spAutoFit/>
          </a:bodyPr>
          <a:lstStyle/>
          <a:p>
            <a:pPr algn="just">
              <a:lnSpc>
                <a:spcPct val="120000"/>
              </a:lnSpc>
            </a:pPr>
            <a:r>
              <a:rPr lang="en-US" altLang="zh-CN" sz="1200" dirty="0">
                <a:solidFill>
                  <a:schemeClr val="accent2"/>
                </a:solidFill>
                <a:cs typeface="+mn-ea"/>
                <a:sym typeface="+mn-lt"/>
              </a:rPr>
              <a:t>ENTER THE TITLE</a:t>
            </a:r>
          </a:p>
        </p:txBody>
      </p:sp>
      <p:sp>
        <p:nvSpPr>
          <p:cNvPr id="43" name="矩形: 圆角 42"/>
          <p:cNvSpPr/>
          <p:nvPr/>
        </p:nvSpPr>
        <p:spPr>
          <a:xfrm>
            <a:off x="8971481" y="4724102"/>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菱形 43"/>
          <p:cNvSpPr/>
          <p:nvPr/>
        </p:nvSpPr>
        <p:spPr>
          <a:xfrm>
            <a:off x="8439869" y="1839444"/>
            <a:ext cx="407325" cy="407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dollar-bag_17794"/>
          <p:cNvSpPr/>
          <p:nvPr/>
        </p:nvSpPr>
        <p:spPr>
          <a:xfrm>
            <a:off x="8591975" y="1968351"/>
            <a:ext cx="110938" cy="139744"/>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6" name="文本框 45"/>
          <p:cNvSpPr txBox="1"/>
          <p:nvPr/>
        </p:nvSpPr>
        <p:spPr>
          <a:xfrm>
            <a:off x="8847194" y="2561655"/>
            <a:ext cx="2193269" cy="795859"/>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a:t>
            </a:r>
            <a:endParaRPr lang="en-US" altLang="zh-CN" sz="1200" dirty="0">
              <a:solidFill>
                <a:schemeClr val="tx1">
                  <a:lumMod val="50000"/>
                  <a:lumOff val="50000"/>
                </a:schemeClr>
              </a:solidFill>
              <a:cs typeface="+mn-ea"/>
              <a:sym typeface="+mn-lt"/>
            </a:endParaRPr>
          </a:p>
        </p:txBody>
      </p:sp>
      <p:sp>
        <p:nvSpPr>
          <p:cNvPr id="47" name="文本框 46"/>
          <p:cNvSpPr txBox="1"/>
          <p:nvPr/>
        </p:nvSpPr>
        <p:spPr>
          <a:xfrm>
            <a:off x="8847195" y="1839444"/>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48" name="文本框 47"/>
          <p:cNvSpPr txBox="1"/>
          <p:nvPr/>
        </p:nvSpPr>
        <p:spPr>
          <a:xfrm>
            <a:off x="8847195" y="1588948"/>
            <a:ext cx="2006848" cy="300082"/>
          </a:xfrm>
          <a:prstGeom prst="rect">
            <a:avLst/>
          </a:prstGeom>
          <a:noFill/>
        </p:spPr>
        <p:txBody>
          <a:bodyPr wrap="square">
            <a:spAutoFit/>
          </a:bodyPr>
          <a:lstStyle/>
          <a:p>
            <a:pPr algn="just">
              <a:lnSpc>
                <a:spcPct val="120000"/>
              </a:lnSpc>
            </a:pPr>
            <a:r>
              <a:rPr lang="en-US" altLang="zh-CN" sz="1200" dirty="0">
                <a:solidFill>
                  <a:schemeClr val="bg1">
                    <a:lumMod val="65000"/>
                  </a:schemeClr>
                </a:solidFill>
                <a:cs typeface="+mn-ea"/>
                <a:sym typeface="+mn-lt"/>
              </a:rPr>
              <a:t>ENTER THE TITLE</a:t>
            </a:r>
          </a:p>
        </p:txBody>
      </p:sp>
      <p:sp>
        <p:nvSpPr>
          <p:cNvPr id="49" name="矩形: 圆角 48"/>
          <p:cNvSpPr/>
          <p:nvPr/>
        </p:nvSpPr>
        <p:spPr>
          <a:xfrm>
            <a:off x="8949495" y="2392578"/>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51miz-E896861-DB877946"/>
          <p:cNvPicPr>
            <a:picLocks noChangeAspect="1"/>
          </p:cNvPicPr>
          <p:nvPr/>
        </p:nvPicPr>
        <p:blipFill>
          <a:blip r:embed="rId3"/>
          <a:stretch>
            <a:fillRect/>
          </a:stretch>
        </p:blipFill>
        <p:spPr>
          <a:xfrm>
            <a:off x="3804920" y="1539875"/>
            <a:ext cx="4452620" cy="4476750"/>
          </a:xfrm>
          <a:prstGeom prst="rect">
            <a:avLst/>
          </a:prstGeom>
        </p:spPr>
      </p:pic>
      <p:sp>
        <p:nvSpPr>
          <p:cNvPr id="138" name="文本框 137"/>
          <p:cNvSpPr txBox="1"/>
          <p:nvPr>
            <p:custDataLst>
              <p:tags r:id="rId1"/>
            </p:custDataLst>
          </p:nvPr>
        </p:nvSpPr>
        <p:spPr>
          <a:xfrm>
            <a:off x="1622425" y="40830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04</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style.rotation</p:attrName>
                                        </p:attrNameLst>
                                      </p:cBhvr>
                                      <p:tavLst>
                                        <p:tav tm="0">
                                          <p:val>
                                            <p:fltVal val="90"/>
                                          </p:val>
                                        </p:tav>
                                        <p:tav tm="100000">
                                          <p:val>
                                            <p:fltVal val="0"/>
                                          </p:val>
                                        </p:tav>
                                      </p:tavLst>
                                    </p:anim>
                                    <p:animEffect transition="in" filter="fade">
                                      <p:cBhvr>
                                        <p:cTn id="16" dur="1000"/>
                                        <p:tgtEl>
                                          <p:spTgt spid="2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style.rotation</p:attrName>
                                        </p:attrNameLst>
                                      </p:cBhvr>
                                      <p:tavLst>
                                        <p:tav tm="0">
                                          <p:val>
                                            <p:fltVal val="90"/>
                                          </p:val>
                                        </p:tav>
                                        <p:tav tm="100000">
                                          <p:val>
                                            <p:fltVal val="0"/>
                                          </p:val>
                                        </p:tav>
                                      </p:tavLst>
                                    </p:anim>
                                    <p:animEffect transition="in" filter="fade">
                                      <p:cBhvr>
                                        <p:cTn id="22" dur="1000"/>
                                        <p:tgtEl>
                                          <p:spTgt spid="2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fltVal val="0"/>
                                          </p:val>
                                        </p:tav>
                                        <p:tav tm="100000">
                                          <p:val>
                                            <p:strVal val="#ppt_w"/>
                                          </p:val>
                                        </p:tav>
                                      </p:tavLst>
                                    </p:anim>
                                    <p:anim calcmode="lin" valueType="num">
                                      <p:cBhvr>
                                        <p:cTn id="44" dur="1000" fill="hold"/>
                                        <p:tgtEl>
                                          <p:spTgt spid="32"/>
                                        </p:tgtEl>
                                        <p:attrNameLst>
                                          <p:attrName>ppt_h</p:attrName>
                                        </p:attrNameLst>
                                      </p:cBhvr>
                                      <p:tavLst>
                                        <p:tav tm="0">
                                          <p:val>
                                            <p:fltVal val="0"/>
                                          </p:val>
                                        </p:tav>
                                        <p:tav tm="100000">
                                          <p:val>
                                            <p:strVal val="#ppt_h"/>
                                          </p:val>
                                        </p:tav>
                                      </p:tavLst>
                                    </p:anim>
                                    <p:anim calcmode="lin" valueType="num">
                                      <p:cBhvr>
                                        <p:cTn id="45" dur="1000" fill="hold"/>
                                        <p:tgtEl>
                                          <p:spTgt spid="32"/>
                                        </p:tgtEl>
                                        <p:attrNameLst>
                                          <p:attrName>style.rotation</p:attrName>
                                        </p:attrNameLst>
                                      </p:cBhvr>
                                      <p:tavLst>
                                        <p:tav tm="0">
                                          <p:val>
                                            <p:fltVal val="90"/>
                                          </p:val>
                                        </p:tav>
                                        <p:tav tm="100000">
                                          <p:val>
                                            <p:fltVal val="0"/>
                                          </p:val>
                                        </p:tav>
                                      </p:tavLst>
                                    </p:anim>
                                    <p:animEffect transition="in" filter="fade">
                                      <p:cBhvr>
                                        <p:cTn id="46" dur="1000"/>
                                        <p:tgtEl>
                                          <p:spTgt spid="3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1000" fill="hold"/>
                                        <p:tgtEl>
                                          <p:spTgt spid="33"/>
                                        </p:tgtEl>
                                        <p:attrNameLst>
                                          <p:attrName>ppt_w</p:attrName>
                                        </p:attrNameLst>
                                      </p:cBhvr>
                                      <p:tavLst>
                                        <p:tav tm="0">
                                          <p:val>
                                            <p:fltVal val="0"/>
                                          </p:val>
                                        </p:tav>
                                        <p:tav tm="100000">
                                          <p:val>
                                            <p:strVal val="#ppt_w"/>
                                          </p:val>
                                        </p:tav>
                                      </p:tavLst>
                                    </p:anim>
                                    <p:anim calcmode="lin" valueType="num">
                                      <p:cBhvr>
                                        <p:cTn id="50" dur="1000" fill="hold"/>
                                        <p:tgtEl>
                                          <p:spTgt spid="33"/>
                                        </p:tgtEl>
                                        <p:attrNameLst>
                                          <p:attrName>ppt_h</p:attrName>
                                        </p:attrNameLst>
                                      </p:cBhvr>
                                      <p:tavLst>
                                        <p:tav tm="0">
                                          <p:val>
                                            <p:fltVal val="0"/>
                                          </p:val>
                                        </p:tav>
                                        <p:tav tm="100000">
                                          <p:val>
                                            <p:strVal val="#ppt_h"/>
                                          </p:val>
                                        </p:tav>
                                      </p:tavLst>
                                    </p:anim>
                                    <p:anim calcmode="lin" valueType="num">
                                      <p:cBhvr>
                                        <p:cTn id="51" dur="1000" fill="hold"/>
                                        <p:tgtEl>
                                          <p:spTgt spid="33"/>
                                        </p:tgtEl>
                                        <p:attrNameLst>
                                          <p:attrName>style.rotation</p:attrName>
                                        </p:attrNameLst>
                                      </p:cBhvr>
                                      <p:tavLst>
                                        <p:tav tm="0">
                                          <p:val>
                                            <p:fltVal val="90"/>
                                          </p:val>
                                        </p:tav>
                                        <p:tav tm="100000">
                                          <p:val>
                                            <p:fltVal val="0"/>
                                          </p:val>
                                        </p:tav>
                                      </p:tavLst>
                                    </p:anim>
                                    <p:animEffect transition="in" filter="fade">
                                      <p:cBhvr>
                                        <p:cTn id="52" dur="1000"/>
                                        <p:tgtEl>
                                          <p:spTgt spid="33"/>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 calcmode="lin" valueType="num">
                                      <p:cBhvr>
                                        <p:cTn id="57" dur="1000" fill="hold"/>
                                        <p:tgtEl>
                                          <p:spTgt spid="34"/>
                                        </p:tgtEl>
                                        <p:attrNameLst>
                                          <p:attrName>style.rotation</p:attrName>
                                        </p:attrNameLst>
                                      </p:cBhvr>
                                      <p:tavLst>
                                        <p:tav tm="0">
                                          <p:val>
                                            <p:fltVal val="90"/>
                                          </p:val>
                                        </p:tav>
                                        <p:tav tm="100000">
                                          <p:val>
                                            <p:fltVal val="0"/>
                                          </p:val>
                                        </p:tav>
                                      </p:tavLst>
                                    </p:anim>
                                    <p:animEffect transition="in" filter="fade">
                                      <p:cBhvr>
                                        <p:cTn id="58" dur="1000"/>
                                        <p:tgtEl>
                                          <p:spTgt spid="3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1000" fill="hold"/>
                                        <p:tgtEl>
                                          <p:spTgt spid="35"/>
                                        </p:tgtEl>
                                        <p:attrNameLst>
                                          <p:attrName>ppt_w</p:attrName>
                                        </p:attrNameLst>
                                      </p:cBhvr>
                                      <p:tavLst>
                                        <p:tav tm="0">
                                          <p:val>
                                            <p:fltVal val="0"/>
                                          </p:val>
                                        </p:tav>
                                        <p:tav tm="100000">
                                          <p:val>
                                            <p:strVal val="#ppt_w"/>
                                          </p:val>
                                        </p:tav>
                                      </p:tavLst>
                                    </p:anim>
                                    <p:anim calcmode="lin" valueType="num">
                                      <p:cBhvr>
                                        <p:cTn id="62" dur="1000" fill="hold"/>
                                        <p:tgtEl>
                                          <p:spTgt spid="35"/>
                                        </p:tgtEl>
                                        <p:attrNameLst>
                                          <p:attrName>ppt_h</p:attrName>
                                        </p:attrNameLst>
                                      </p:cBhvr>
                                      <p:tavLst>
                                        <p:tav tm="0">
                                          <p:val>
                                            <p:fltVal val="0"/>
                                          </p:val>
                                        </p:tav>
                                        <p:tav tm="100000">
                                          <p:val>
                                            <p:strVal val="#ppt_h"/>
                                          </p:val>
                                        </p:tav>
                                      </p:tavLst>
                                    </p:anim>
                                    <p:anim calcmode="lin" valueType="num">
                                      <p:cBhvr>
                                        <p:cTn id="63" dur="1000" fill="hold"/>
                                        <p:tgtEl>
                                          <p:spTgt spid="35"/>
                                        </p:tgtEl>
                                        <p:attrNameLst>
                                          <p:attrName>style.rotation</p:attrName>
                                        </p:attrNameLst>
                                      </p:cBhvr>
                                      <p:tavLst>
                                        <p:tav tm="0">
                                          <p:val>
                                            <p:fltVal val="90"/>
                                          </p:val>
                                        </p:tav>
                                        <p:tav tm="100000">
                                          <p:val>
                                            <p:fltVal val="0"/>
                                          </p:val>
                                        </p:tav>
                                      </p:tavLst>
                                    </p:anim>
                                    <p:animEffect transition="in" filter="fade">
                                      <p:cBhvr>
                                        <p:cTn id="64" dur="1000"/>
                                        <p:tgtEl>
                                          <p:spTgt spid="35"/>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1000" fill="hold"/>
                                        <p:tgtEl>
                                          <p:spTgt spid="36"/>
                                        </p:tgtEl>
                                        <p:attrNameLst>
                                          <p:attrName>ppt_w</p:attrName>
                                        </p:attrNameLst>
                                      </p:cBhvr>
                                      <p:tavLst>
                                        <p:tav tm="0">
                                          <p:val>
                                            <p:fltVal val="0"/>
                                          </p:val>
                                        </p:tav>
                                        <p:tav tm="100000">
                                          <p:val>
                                            <p:strVal val="#ppt_w"/>
                                          </p:val>
                                        </p:tav>
                                      </p:tavLst>
                                    </p:anim>
                                    <p:anim calcmode="lin" valueType="num">
                                      <p:cBhvr>
                                        <p:cTn id="68" dur="1000" fill="hold"/>
                                        <p:tgtEl>
                                          <p:spTgt spid="36"/>
                                        </p:tgtEl>
                                        <p:attrNameLst>
                                          <p:attrName>ppt_h</p:attrName>
                                        </p:attrNameLst>
                                      </p:cBhvr>
                                      <p:tavLst>
                                        <p:tav tm="0">
                                          <p:val>
                                            <p:fltVal val="0"/>
                                          </p:val>
                                        </p:tav>
                                        <p:tav tm="100000">
                                          <p:val>
                                            <p:strVal val="#ppt_h"/>
                                          </p:val>
                                        </p:tav>
                                      </p:tavLst>
                                    </p:anim>
                                    <p:anim calcmode="lin" valueType="num">
                                      <p:cBhvr>
                                        <p:cTn id="69" dur="1000" fill="hold"/>
                                        <p:tgtEl>
                                          <p:spTgt spid="36"/>
                                        </p:tgtEl>
                                        <p:attrNameLst>
                                          <p:attrName>style.rotation</p:attrName>
                                        </p:attrNameLst>
                                      </p:cBhvr>
                                      <p:tavLst>
                                        <p:tav tm="0">
                                          <p:val>
                                            <p:fltVal val="90"/>
                                          </p:val>
                                        </p:tav>
                                        <p:tav tm="100000">
                                          <p:val>
                                            <p:fltVal val="0"/>
                                          </p:val>
                                        </p:tav>
                                      </p:tavLst>
                                    </p:anim>
                                    <p:animEffect transition="in" filter="fade">
                                      <p:cBhvr>
                                        <p:cTn id="70" dur="1000"/>
                                        <p:tgtEl>
                                          <p:spTgt spid="36"/>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 calcmode="lin" valueType="num">
                                      <p:cBhvr>
                                        <p:cTn id="75" dur="1000" fill="hold"/>
                                        <p:tgtEl>
                                          <p:spTgt spid="37"/>
                                        </p:tgtEl>
                                        <p:attrNameLst>
                                          <p:attrName>style.rotation</p:attrName>
                                        </p:attrNameLst>
                                      </p:cBhvr>
                                      <p:tavLst>
                                        <p:tav tm="0">
                                          <p:val>
                                            <p:fltVal val="90"/>
                                          </p:val>
                                        </p:tav>
                                        <p:tav tm="100000">
                                          <p:val>
                                            <p:fltVal val="0"/>
                                          </p:val>
                                        </p:tav>
                                      </p:tavLst>
                                    </p:anim>
                                    <p:animEffect transition="in" filter="fade">
                                      <p:cBhvr>
                                        <p:cTn id="76" dur="1000"/>
                                        <p:tgtEl>
                                          <p:spTgt spid="3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p:cTn id="79" dur="1000" fill="hold"/>
                                        <p:tgtEl>
                                          <p:spTgt spid="38"/>
                                        </p:tgtEl>
                                        <p:attrNameLst>
                                          <p:attrName>ppt_w</p:attrName>
                                        </p:attrNameLst>
                                      </p:cBhvr>
                                      <p:tavLst>
                                        <p:tav tm="0">
                                          <p:val>
                                            <p:fltVal val="0"/>
                                          </p:val>
                                        </p:tav>
                                        <p:tav tm="100000">
                                          <p:val>
                                            <p:strVal val="#ppt_w"/>
                                          </p:val>
                                        </p:tav>
                                      </p:tavLst>
                                    </p:anim>
                                    <p:anim calcmode="lin" valueType="num">
                                      <p:cBhvr>
                                        <p:cTn id="80" dur="1000" fill="hold"/>
                                        <p:tgtEl>
                                          <p:spTgt spid="38"/>
                                        </p:tgtEl>
                                        <p:attrNameLst>
                                          <p:attrName>ppt_h</p:attrName>
                                        </p:attrNameLst>
                                      </p:cBhvr>
                                      <p:tavLst>
                                        <p:tav tm="0">
                                          <p:val>
                                            <p:fltVal val="0"/>
                                          </p:val>
                                        </p:tav>
                                        <p:tav tm="100000">
                                          <p:val>
                                            <p:strVal val="#ppt_h"/>
                                          </p:val>
                                        </p:tav>
                                      </p:tavLst>
                                    </p:anim>
                                    <p:anim calcmode="lin" valueType="num">
                                      <p:cBhvr>
                                        <p:cTn id="81" dur="1000" fill="hold"/>
                                        <p:tgtEl>
                                          <p:spTgt spid="38"/>
                                        </p:tgtEl>
                                        <p:attrNameLst>
                                          <p:attrName>style.rotation</p:attrName>
                                        </p:attrNameLst>
                                      </p:cBhvr>
                                      <p:tavLst>
                                        <p:tav tm="0">
                                          <p:val>
                                            <p:fltVal val="90"/>
                                          </p:val>
                                        </p:tav>
                                        <p:tav tm="100000">
                                          <p:val>
                                            <p:fltVal val="0"/>
                                          </p:val>
                                        </p:tav>
                                      </p:tavLst>
                                    </p:anim>
                                    <p:animEffect transition="in" filter="fade">
                                      <p:cBhvr>
                                        <p:cTn id="82" dur="1000"/>
                                        <p:tgtEl>
                                          <p:spTgt spid="38"/>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p:cTn id="85" dur="1000" fill="hold"/>
                                        <p:tgtEl>
                                          <p:spTgt spid="39"/>
                                        </p:tgtEl>
                                        <p:attrNameLst>
                                          <p:attrName>ppt_w</p:attrName>
                                        </p:attrNameLst>
                                      </p:cBhvr>
                                      <p:tavLst>
                                        <p:tav tm="0">
                                          <p:val>
                                            <p:fltVal val="0"/>
                                          </p:val>
                                        </p:tav>
                                        <p:tav tm="100000">
                                          <p:val>
                                            <p:strVal val="#ppt_w"/>
                                          </p:val>
                                        </p:tav>
                                      </p:tavLst>
                                    </p:anim>
                                    <p:anim calcmode="lin" valueType="num">
                                      <p:cBhvr>
                                        <p:cTn id="86" dur="1000" fill="hold"/>
                                        <p:tgtEl>
                                          <p:spTgt spid="39"/>
                                        </p:tgtEl>
                                        <p:attrNameLst>
                                          <p:attrName>ppt_h</p:attrName>
                                        </p:attrNameLst>
                                      </p:cBhvr>
                                      <p:tavLst>
                                        <p:tav tm="0">
                                          <p:val>
                                            <p:fltVal val="0"/>
                                          </p:val>
                                        </p:tav>
                                        <p:tav tm="100000">
                                          <p:val>
                                            <p:strVal val="#ppt_h"/>
                                          </p:val>
                                        </p:tav>
                                      </p:tavLst>
                                    </p:anim>
                                    <p:anim calcmode="lin" valueType="num">
                                      <p:cBhvr>
                                        <p:cTn id="87" dur="1000" fill="hold"/>
                                        <p:tgtEl>
                                          <p:spTgt spid="39"/>
                                        </p:tgtEl>
                                        <p:attrNameLst>
                                          <p:attrName>style.rotation</p:attrName>
                                        </p:attrNameLst>
                                      </p:cBhvr>
                                      <p:tavLst>
                                        <p:tav tm="0">
                                          <p:val>
                                            <p:fltVal val="90"/>
                                          </p:val>
                                        </p:tav>
                                        <p:tav tm="100000">
                                          <p:val>
                                            <p:fltVal val="0"/>
                                          </p:val>
                                        </p:tav>
                                      </p:tavLst>
                                    </p:anim>
                                    <p:animEffect transition="in" filter="fade">
                                      <p:cBhvr>
                                        <p:cTn id="88" dur="1000"/>
                                        <p:tgtEl>
                                          <p:spTgt spid="39"/>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p:cTn id="91" dur="1000" fill="hold"/>
                                        <p:tgtEl>
                                          <p:spTgt spid="40"/>
                                        </p:tgtEl>
                                        <p:attrNameLst>
                                          <p:attrName>ppt_w</p:attrName>
                                        </p:attrNameLst>
                                      </p:cBhvr>
                                      <p:tavLst>
                                        <p:tav tm="0">
                                          <p:val>
                                            <p:fltVal val="0"/>
                                          </p:val>
                                        </p:tav>
                                        <p:tav tm="100000">
                                          <p:val>
                                            <p:strVal val="#ppt_w"/>
                                          </p:val>
                                        </p:tav>
                                      </p:tavLst>
                                    </p:anim>
                                    <p:anim calcmode="lin" valueType="num">
                                      <p:cBhvr>
                                        <p:cTn id="92" dur="1000" fill="hold"/>
                                        <p:tgtEl>
                                          <p:spTgt spid="40"/>
                                        </p:tgtEl>
                                        <p:attrNameLst>
                                          <p:attrName>ppt_h</p:attrName>
                                        </p:attrNameLst>
                                      </p:cBhvr>
                                      <p:tavLst>
                                        <p:tav tm="0">
                                          <p:val>
                                            <p:fltVal val="0"/>
                                          </p:val>
                                        </p:tav>
                                        <p:tav tm="100000">
                                          <p:val>
                                            <p:strVal val="#ppt_h"/>
                                          </p:val>
                                        </p:tav>
                                      </p:tavLst>
                                    </p:anim>
                                    <p:anim calcmode="lin" valueType="num">
                                      <p:cBhvr>
                                        <p:cTn id="93" dur="1000" fill="hold"/>
                                        <p:tgtEl>
                                          <p:spTgt spid="40"/>
                                        </p:tgtEl>
                                        <p:attrNameLst>
                                          <p:attrName>style.rotation</p:attrName>
                                        </p:attrNameLst>
                                      </p:cBhvr>
                                      <p:tavLst>
                                        <p:tav tm="0">
                                          <p:val>
                                            <p:fltVal val="90"/>
                                          </p:val>
                                        </p:tav>
                                        <p:tav tm="100000">
                                          <p:val>
                                            <p:fltVal val="0"/>
                                          </p:val>
                                        </p:tav>
                                      </p:tavLst>
                                    </p:anim>
                                    <p:animEffect transition="in" filter="fade">
                                      <p:cBhvr>
                                        <p:cTn id="94" dur="1000"/>
                                        <p:tgtEl>
                                          <p:spTgt spid="40"/>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p:cTn id="97" dur="1000" fill="hold"/>
                                        <p:tgtEl>
                                          <p:spTgt spid="41"/>
                                        </p:tgtEl>
                                        <p:attrNameLst>
                                          <p:attrName>ppt_w</p:attrName>
                                        </p:attrNameLst>
                                      </p:cBhvr>
                                      <p:tavLst>
                                        <p:tav tm="0">
                                          <p:val>
                                            <p:fltVal val="0"/>
                                          </p:val>
                                        </p:tav>
                                        <p:tav tm="100000">
                                          <p:val>
                                            <p:strVal val="#ppt_w"/>
                                          </p:val>
                                        </p:tav>
                                      </p:tavLst>
                                    </p:anim>
                                    <p:anim calcmode="lin" valueType="num">
                                      <p:cBhvr>
                                        <p:cTn id="98" dur="1000" fill="hold"/>
                                        <p:tgtEl>
                                          <p:spTgt spid="41"/>
                                        </p:tgtEl>
                                        <p:attrNameLst>
                                          <p:attrName>ppt_h</p:attrName>
                                        </p:attrNameLst>
                                      </p:cBhvr>
                                      <p:tavLst>
                                        <p:tav tm="0">
                                          <p:val>
                                            <p:fltVal val="0"/>
                                          </p:val>
                                        </p:tav>
                                        <p:tav tm="100000">
                                          <p:val>
                                            <p:strVal val="#ppt_h"/>
                                          </p:val>
                                        </p:tav>
                                      </p:tavLst>
                                    </p:anim>
                                    <p:anim calcmode="lin" valueType="num">
                                      <p:cBhvr>
                                        <p:cTn id="99" dur="1000" fill="hold"/>
                                        <p:tgtEl>
                                          <p:spTgt spid="41"/>
                                        </p:tgtEl>
                                        <p:attrNameLst>
                                          <p:attrName>style.rotation</p:attrName>
                                        </p:attrNameLst>
                                      </p:cBhvr>
                                      <p:tavLst>
                                        <p:tav tm="0">
                                          <p:val>
                                            <p:fltVal val="90"/>
                                          </p:val>
                                        </p:tav>
                                        <p:tav tm="100000">
                                          <p:val>
                                            <p:fltVal val="0"/>
                                          </p:val>
                                        </p:tav>
                                      </p:tavLst>
                                    </p:anim>
                                    <p:animEffect transition="in" filter="fade">
                                      <p:cBhvr>
                                        <p:cTn id="100" dur="1000"/>
                                        <p:tgtEl>
                                          <p:spTgt spid="41"/>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p:cTn id="103" dur="1000" fill="hold"/>
                                        <p:tgtEl>
                                          <p:spTgt spid="42"/>
                                        </p:tgtEl>
                                        <p:attrNameLst>
                                          <p:attrName>ppt_w</p:attrName>
                                        </p:attrNameLst>
                                      </p:cBhvr>
                                      <p:tavLst>
                                        <p:tav tm="0">
                                          <p:val>
                                            <p:fltVal val="0"/>
                                          </p:val>
                                        </p:tav>
                                        <p:tav tm="100000">
                                          <p:val>
                                            <p:strVal val="#ppt_w"/>
                                          </p:val>
                                        </p:tav>
                                      </p:tavLst>
                                    </p:anim>
                                    <p:anim calcmode="lin" valueType="num">
                                      <p:cBhvr>
                                        <p:cTn id="104" dur="1000" fill="hold"/>
                                        <p:tgtEl>
                                          <p:spTgt spid="42"/>
                                        </p:tgtEl>
                                        <p:attrNameLst>
                                          <p:attrName>ppt_h</p:attrName>
                                        </p:attrNameLst>
                                      </p:cBhvr>
                                      <p:tavLst>
                                        <p:tav tm="0">
                                          <p:val>
                                            <p:fltVal val="0"/>
                                          </p:val>
                                        </p:tav>
                                        <p:tav tm="100000">
                                          <p:val>
                                            <p:strVal val="#ppt_h"/>
                                          </p:val>
                                        </p:tav>
                                      </p:tavLst>
                                    </p:anim>
                                    <p:anim calcmode="lin" valueType="num">
                                      <p:cBhvr>
                                        <p:cTn id="105" dur="1000" fill="hold"/>
                                        <p:tgtEl>
                                          <p:spTgt spid="42"/>
                                        </p:tgtEl>
                                        <p:attrNameLst>
                                          <p:attrName>style.rotation</p:attrName>
                                        </p:attrNameLst>
                                      </p:cBhvr>
                                      <p:tavLst>
                                        <p:tav tm="0">
                                          <p:val>
                                            <p:fltVal val="90"/>
                                          </p:val>
                                        </p:tav>
                                        <p:tav tm="100000">
                                          <p:val>
                                            <p:fltVal val="0"/>
                                          </p:val>
                                        </p:tav>
                                      </p:tavLst>
                                    </p:anim>
                                    <p:animEffect transition="in" filter="fade">
                                      <p:cBhvr>
                                        <p:cTn id="106" dur="1000"/>
                                        <p:tgtEl>
                                          <p:spTgt spid="42"/>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1000" fill="hold"/>
                                        <p:tgtEl>
                                          <p:spTgt spid="43"/>
                                        </p:tgtEl>
                                        <p:attrNameLst>
                                          <p:attrName>ppt_w</p:attrName>
                                        </p:attrNameLst>
                                      </p:cBhvr>
                                      <p:tavLst>
                                        <p:tav tm="0">
                                          <p:val>
                                            <p:fltVal val="0"/>
                                          </p:val>
                                        </p:tav>
                                        <p:tav tm="100000">
                                          <p:val>
                                            <p:strVal val="#ppt_w"/>
                                          </p:val>
                                        </p:tav>
                                      </p:tavLst>
                                    </p:anim>
                                    <p:anim calcmode="lin" valueType="num">
                                      <p:cBhvr>
                                        <p:cTn id="110" dur="1000" fill="hold"/>
                                        <p:tgtEl>
                                          <p:spTgt spid="43"/>
                                        </p:tgtEl>
                                        <p:attrNameLst>
                                          <p:attrName>ppt_h</p:attrName>
                                        </p:attrNameLst>
                                      </p:cBhvr>
                                      <p:tavLst>
                                        <p:tav tm="0">
                                          <p:val>
                                            <p:fltVal val="0"/>
                                          </p:val>
                                        </p:tav>
                                        <p:tav tm="100000">
                                          <p:val>
                                            <p:strVal val="#ppt_h"/>
                                          </p:val>
                                        </p:tav>
                                      </p:tavLst>
                                    </p:anim>
                                    <p:anim calcmode="lin" valueType="num">
                                      <p:cBhvr>
                                        <p:cTn id="111" dur="1000" fill="hold"/>
                                        <p:tgtEl>
                                          <p:spTgt spid="43"/>
                                        </p:tgtEl>
                                        <p:attrNameLst>
                                          <p:attrName>style.rotation</p:attrName>
                                        </p:attrNameLst>
                                      </p:cBhvr>
                                      <p:tavLst>
                                        <p:tav tm="0">
                                          <p:val>
                                            <p:fltVal val="90"/>
                                          </p:val>
                                        </p:tav>
                                        <p:tav tm="100000">
                                          <p:val>
                                            <p:fltVal val="0"/>
                                          </p:val>
                                        </p:tav>
                                      </p:tavLst>
                                    </p:anim>
                                    <p:animEffect transition="in" filter="fade">
                                      <p:cBhvr>
                                        <p:cTn id="112" dur="1000"/>
                                        <p:tgtEl>
                                          <p:spTgt spid="43"/>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1000" fill="hold"/>
                                        <p:tgtEl>
                                          <p:spTgt spid="44"/>
                                        </p:tgtEl>
                                        <p:attrNameLst>
                                          <p:attrName>ppt_w</p:attrName>
                                        </p:attrNameLst>
                                      </p:cBhvr>
                                      <p:tavLst>
                                        <p:tav tm="0">
                                          <p:val>
                                            <p:fltVal val="0"/>
                                          </p:val>
                                        </p:tav>
                                        <p:tav tm="100000">
                                          <p:val>
                                            <p:strVal val="#ppt_w"/>
                                          </p:val>
                                        </p:tav>
                                      </p:tavLst>
                                    </p:anim>
                                    <p:anim calcmode="lin" valueType="num">
                                      <p:cBhvr>
                                        <p:cTn id="116" dur="1000" fill="hold"/>
                                        <p:tgtEl>
                                          <p:spTgt spid="44"/>
                                        </p:tgtEl>
                                        <p:attrNameLst>
                                          <p:attrName>ppt_h</p:attrName>
                                        </p:attrNameLst>
                                      </p:cBhvr>
                                      <p:tavLst>
                                        <p:tav tm="0">
                                          <p:val>
                                            <p:fltVal val="0"/>
                                          </p:val>
                                        </p:tav>
                                        <p:tav tm="100000">
                                          <p:val>
                                            <p:strVal val="#ppt_h"/>
                                          </p:val>
                                        </p:tav>
                                      </p:tavLst>
                                    </p:anim>
                                    <p:anim calcmode="lin" valueType="num">
                                      <p:cBhvr>
                                        <p:cTn id="117" dur="1000" fill="hold"/>
                                        <p:tgtEl>
                                          <p:spTgt spid="44"/>
                                        </p:tgtEl>
                                        <p:attrNameLst>
                                          <p:attrName>style.rotation</p:attrName>
                                        </p:attrNameLst>
                                      </p:cBhvr>
                                      <p:tavLst>
                                        <p:tav tm="0">
                                          <p:val>
                                            <p:fltVal val="90"/>
                                          </p:val>
                                        </p:tav>
                                        <p:tav tm="100000">
                                          <p:val>
                                            <p:fltVal val="0"/>
                                          </p:val>
                                        </p:tav>
                                      </p:tavLst>
                                    </p:anim>
                                    <p:animEffect transition="in" filter="fade">
                                      <p:cBhvr>
                                        <p:cTn id="118" dur="1000"/>
                                        <p:tgtEl>
                                          <p:spTgt spid="44"/>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1000" fill="hold"/>
                                        <p:tgtEl>
                                          <p:spTgt spid="45"/>
                                        </p:tgtEl>
                                        <p:attrNameLst>
                                          <p:attrName>ppt_w</p:attrName>
                                        </p:attrNameLst>
                                      </p:cBhvr>
                                      <p:tavLst>
                                        <p:tav tm="0">
                                          <p:val>
                                            <p:fltVal val="0"/>
                                          </p:val>
                                        </p:tav>
                                        <p:tav tm="100000">
                                          <p:val>
                                            <p:strVal val="#ppt_w"/>
                                          </p:val>
                                        </p:tav>
                                      </p:tavLst>
                                    </p:anim>
                                    <p:anim calcmode="lin" valueType="num">
                                      <p:cBhvr>
                                        <p:cTn id="122" dur="1000" fill="hold"/>
                                        <p:tgtEl>
                                          <p:spTgt spid="45"/>
                                        </p:tgtEl>
                                        <p:attrNameLst>
                                          <p:attrName>ppt_h</p:attrName>
                                        </p:attrNameLst>
                                      </p:cBhvr>
                                      <p:tavLst>
                                        <p:tav tm="0">
                                          <p:val>
                                            <p:fltVal val="0"/>
                                          </p:val>
                                        </p:tav>
                                        <p:tav tm="100000">
                                          <p:val>
                                            <p:strVal val="#ppt_h"/>
                                          </p:val>
                                        </p:tav>
                                      </p:tavLst>
                                    </p:anim>
                                    <p:anim calcmode="lin" valueType="num">
                                      <p:cBhvr>
                                        <p:cTn id="123" dur="1000" fill="hold"/>
                                        <p:tgtEl>
                                          <p:spTgt spid="45"/>
                                        </p:tgtEl>
                                        <p:attrNameLst>
                                          <p:attrName>style.rotation</p:attrName>
                                        </p:attrNameLst>
                                      </p:cBhvr>
                                      <p:tavLst>
                                        <p:tav tm="0">
                                          <p:val>
                                            <p:fltVal val="90"/>
                                          </p:val>
                                        </p:tav>
                                        <p:tav tm="100000">
                                          <p:val>
                                            <p:fltVal val="0"/>
                                          </p:val>
                                        </p:tav>
                                      </p:tavLst>
                                    </p:anim>
                                    <p:animEffect transition="in" filter="fade">
                                      <p:cBhvr>
                                        <p:cTn id="124" dur="1000"/>
                                        <p:tgtEl>
                                          <p:spTgt spid="45"/>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p:cTn id="127" dur="1000" fill="hold"/>
                                        <p:tgtEl>
                                          <p:spTgt spid="46"/>
                                        </p:tgtEl>
                                        <p:attrNameLst>
                                          <p:attrName>ppt_w</p:attrName>
                                        </p:attrNameLst>
                                      </p:cBhvr>
                                      <p:tavLst>
                                        <p:tav tm="0">
                                          <p:val>
                                            <p:fltVal val="0"/>
                                          </p:val>
                                        </p:tav>
                                        <p:tav tm="100000">
                                          <p:val>
                                            <p:strVal val="#ppt_w"/>
                                          </p:val>
                                        </p:tav>
                                      </p:tavLst>
                                    </p:anim>
                                    <p:anim calcmode="lin" valueType="num">
                                      <p:cBhvr>
                                        <p:cTn id="128" dur="1000" fill="hold"/>
                                        <p:tgtEl>
                                          <p:spTgt spid="46"/>
                                        </p:tgtEl>
                                        <p:attrNameLst>
                                          <p:attrName>ppt_h</p:attrName>
                                        </p:attrNameLst>
                                      </p:cBhvr>
                                      <p:tavLst>
                                        <p:tav tm="0">
                                          <p:val>
                                            <p:fltVal val="0"/>
                                          </p:val>
                                        </p:tav>
                                        <p:tav tm="100000">
                                          <p:val>
                                            <p:strVal val="#ppt_h"/>
                                          </p:val>
                                        </p:tav>
                                      </p:tavLst>
                                    </p:anim>
                                    <p:anim calcmode="lin" valueType="num">
                                      <p:cBhvr>
                                        <p:cTn id="129" dur="1000" fill="hold"/>
                                        <p:tgtEl>
                                          <p:spTgt spid="46"/>
                                        </p:tgtEl>
                                        <p:attrNameLst>
                                          <p:attrName>style.rotation</p:attrName>
                                        </p:attrNameLst>
                                      </p:cBhvr>
                                      <p:tavLst>
                                        <p:tav tm="0">
                                          <p:val>
                                            <p:fltVal val="90"/>
                                          </p:val>
                                        </p:tav>
                                        <p:tav tm="100000">
                                          <p:val>
                                            <p:fltVal val="0"/>
                                          </p:val>
                                        </p:tav>
                                      </p:tavLst>
                                    </p:anim>
                                    <p:animEffect transition="in" filter="fade">
                                      <p:cBhvr>
                                        <p:cTn id="130" dur="1000"/>
                                        <p:tgtEl>
                                          <p:spTgt spid="4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 calcmode="lin" valueType="num">
                                      <p:cBhvr>
                                        <p:cTn id="133" dur="1000" fill="hold"/>
                                        <p:tgtEl>
                                          <p:spTgt spid="47"/>
                                        </p:tgtEl>
                                        <p:attrNameLst>
                                          <p:attrName>ppt_w</p:attrName>
                                        </p:attrNameLst>
                                      </p:cBhvr>
                                      <p:tavLst>
                                        <p:tav tm="0">
                                          <p:val>
                                            <p:fltVal val="0"/>
                                          </p:val>
                                        </p:tav>
                                        <p:tav tm="100000">
                                          <p:val>
                                            <p:strVal val="#ppt_w"/>
                                          </p:val>
                                        </p:tav>
                                      </p:tavLst>
                                    </p:anim>
                                    <p:anim calcmode="lin" valueType="num">
                                      <p:cBhvr>
                                        <p:cTn id="134" dur="1000" fill="hold"/>
                                        <p:tgtEl>
                                          <p:spTgt spid="47"/>
                                        </p:tgtEl>
                                        <p:attrNameLst>
                                          <p:attrName>ppt_h</p:attrName>
                                        </p:attrNameLst>
                                      </p:cBhvr>
                                      <p:tavLst>
                                        <p:tav tm="0">
                                          <p:val>
                                            <p:fltVal val="0"/>
                                          </p:val>
                                        </p:tav>
                                        <p:tav tm="100000">
                                          <p:val>
                                            <p:strVal val="#ppt_h"/>
                                          </p:val>
                                        </p:tav>
                                      </p:tavLst>
                                    </p:anim>
                                    <p:anim calcmode="lin" valueType="num">
                                      <p:cBhvr>
                                        <p:cTn id="135" dur="1000" fill="hold"/>
                                        <p:tgtEl>
                                          <p:spTgt spid="47"/>
                                        </p:tgtEl>
                                        <p:attrNameLst>
                                          <p:attrName>style.rotation</p:attrName>
                                        </p:attrNameLst>
                                      </p:cBhvr>
                                      <p:tavLst>
                                        <p:tav tm="0">
                                          <p:val>
                                            <p:fltVal val="90"/>
                                          </p:val>
                                        </p:tav>
                                        <p:tav tm="100000">
                                          <p:val>
                                            <p:fltVal val="0"/>
                                          </p:val>
                                        </p:tav>
                                      </p:tavLst>
                                    </p:anim>
                                    <p:animEffect transition="in" filter="fade">
                                      <p:cBhvr>
                                        <p:cTn id="136" dur="1000"/>
                                        <p:tgtEl>
                                          <p:spTgt spid="47"/>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49"/>
                                        </p:tgtEl>
                                        <p:attrNameLst>
                                          <p:attrName>style.visibility</p:attrName>
                                        </p:attrNameLst>
                                      </p:cBhvr>
                                      <p:to>
                                        <p:strVal val="visible"/>
                                      </p:to>
                                    </p:set>
                                    <p:anim calcmode="lin" valueType="num">
                                      <p:cBhvr>
                                        <p:cTn id="145" dur="1000" fill="hold"/>
                                        <p:tgtEl>
                                          <p:spTgt spid="49"/>
                                        </p:tgtEl>
                                        <p:attrNameLst>
                                          <p:attrName>ppt_w</p:attrName>
                                        </p:attrNameLst>
                                      </p:cBhvr>
                                      <p:tavLst>
                                        <p:tav tm="0">
                                          <p:val>
                                            <p:fltVal val="0"/>
                                          </p:val>
                                        </p:tav>
                                        <p:tav tm="100000">
                                          <p:val>
                                            <p:strVal val="#ppt_w"/>
                                          </p:val>
                                        </p:tav>
                                      </p:tavLst>
                                    </p:anim>
                                    <p:anim calcmode="lin" valueType="num">
                                      <p:cBhvr>
                                        <p:cTn id="146" dur="1000" fill="hold"/>
                                        <p:tgtEl>
                                          <p:spTgt spid="49"/>
                                        </p:tgtEl>
                                        <p:attrNameLst>
                                          <p:attrName>ppt_h</p:attrName>
                                        </p:attrNameLst>
                                      </p:cBhvr>
                                      <p:tavLst>
                                        <p:tav tm="0">
                                          <p:val>
                                            <p:fltVal val="0"/>
                                          </p:val>
                                        </p:tav>
                                        <p:tav tm="100000">
                                          <p:val>
                                            <p:strVal val="#ppt_h"/>
                                          </p:val>
                                        </p:tav>
                                      </p:tavLst>
                                    </p:anim>
                                    <p:anim calcmode="lin" valueType="num">
                                      <p:cBhvr>
                                        <p:cTn id="147" dur="1000" fill="hold"/>
                                        <p:tgtEl>
                                          <p:spTgt spid="49"/>
                                        </p:tgtEl>
                                        <p:attrNameLst>
                                          <p:attrName>style.rotation</p:attrName>
                                        </p:attrNameLst>
                                      </p:cBhvr>
                                      <p:tavLst>
                                        <p:tav tm="0">
                                          <p:val>
                                            <p:fltVal val="90"/>
                                          </p:val>
                                        </p:tav>
                                        <p:tav tm="100000">
                                          <p:val>
                                            <p:fltVal val="0"/>
                                          </p:val>
                                        </p:tav>
                                      </p:tavLst>
                                    </p:anim>
                                    <p:animEffect transition="in" filter="fade">
                                      <p:cBhvr>
                                        <p:cTn id="148" dur="1000"/>
                                        <p:tgtEl>
                                          <p:spTgt spid="49"/>
                                        </p:tgtEl>
                                      </p:cBhvr>
                                    </p:animEffect>
                                  </p:childTnLst>
                                </p:cTn>
                              </p:par>
                              <p:par>
                                <p:cTn id="149" presetID="31" presetClass="entr" presetSubtype="0" fill="hold" nodeType="withEffect">
                                  <p:stCondLst>
                                    <p:cond delay="0"/>
                                  </p:stCondLst>
                                  <p:childTnLst>
                                    <p:set>
                                      <p:cBhvr>
                                        <p:cTn id="150" dur="1" fill="hold">
                                          <p:stCondLst>
                                            <p:cond delay="0"/>
                                          </p:stCondLst>
                                        </p:cTn>
                                        <p:tgtEl>
                                          <p:spTgt spid="2"/>
                                        </p:tgtEl>
                                        <p:attrNameLst>
                                          <p:attrName>style.visibility</p:attrName>
                                        </p:attrNameLst>
                                      </p:cBhvr>
                                      <p:to>
                                        <p:strVal val="visible"/>
                                      </p:to>
                                    </p:set>
                                    <p:anim calcmode="lin" valueType="num">
                                      <p:cBhvr>
                                        <p:cTn id="151" dur="1000" fill="hold"/>
                                        <p:tgtEl>
                                          <p:spTgt spid="2"/>
                                        </p:tgtEl>
                                        <p:attrNameLst>
                                          <p:attrName>ppt_w</p:attrName>
                                        </p:attrNameLst>
                                      </p:cBhvr>
                                      <p:tavLst>
                                        <p:tav tm="0">
                                          <p:val>
                                            <p:fltVal val="0"/>
                                          </p:val>
                                        </p:tav>
                                        <p:tav tm="100000">
                                          <p:val>
                                            <p:strVal val="#ppt_w"/>
                                          </p:val>
                                        </p:tav>
                                      </p:tavLst>
                                    </p:anim>
                                    <p:anim calcmode="lin" valueType="num">
                                      <p:cBhvr>
                                        <p:cTn id="152" dur="1000" fill="hold"/>
                                        <p:tgtEl>
                                          <p:spTgt spid="2"/>
                                        </p:tgtEl>
                                        <p:attrNameLst>
                                          <p:attrName>ppt_h</p:attrName>
                                        </p:attrNameLst>
                                      </p:cBhvr>
                                      <p:tavLst>
                                        <p:tav tm="0">
                                          <p:val>
                                            <p:fltVal val="0"/>
                                          </p:val>
                                        </p:tav>
                                        <p:tav tm="100000">
                                          <p:val>
                                            <p:strVal val="#ppt_h"/>
                                          </p:val>
                                        </p:tav>
                                      </p:tavLst>
                                    </p:anim>
                                    <p:anim calcmode="lin" valueType="num">
                                      <p:cBhvr>
                                        <p:cTn id="153" dur="1000" fill="hold"/>
                                        <p:tgtEl>
                                          <p:spTgt spid="2"/>
                                        </p:tgtEl>
                                        <p:attrNameLst>
                                          <p:attrName>style.rotation</p:attrName>
                                        </p:attrNameLst>
                                      </p:cBhvr>
                                      <p:tavLst>
                                        <p:tav tm="0">
                                          <p:val>
                                            <p:fltVal val="90"/>
                                          </p:val>
                                        </p:tav>
                                        <p:tav tm="100000">
                                          <p:val>
                                            <p:fltVal val="0"/>
                                          </p:val>
                                        </p:tav>
                                      </p:tavLst>
                                    </p:anim>
                                    <p:animEffect transition="in" filter="fade">
                                      <p:cBhvr>
                                        <p:cTn id="154" dur="1000"/>
                                        <p:tgtEl>
                                          <p:spTgt spid="2"/>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138"/>
                                        </p:tgtEl>
                                        <p:attrNameLst>
                                          <p:attrName>style.visibility</p:attrName>
                                        </p:attrNameLst>
                                      </p:cBhvr>
                                      <p:to>
                                        <p:strVal val="visible"/>
                                      </p:to>
                                    </p:set>
                                    <p:anim calcmode="lin" valueType="num">
                                      <p:cBhvr>
                                        <p:cTn id="157" dur="1000" fill="hold"/>
                                        <p:tgtEl>
                                          <p:spTgt spid="138"/>
                                        </p:tgtEl>
                                        <p:attrNameLst>
                                          <p:attrName>ppt_w</p:attrName>
                                        </p:attrNameLst>
                                      </p:cBhvr>
                                      <p:tavLst>
                                        <p:tav tm="0">
                                          <p:val>
                                            <p:fltVal val="0"/>
                                          </p:val>
                                        </p:tav>
                                        <p:tav tm="100000">
                                          <p:val>
                                            <p:strVal val="#ppt_w"/>
                                          </p:val>
                                        </p:tav>
                                      </p:tavLst>
                                    </p:anim>
                                    <p:anim calcmode="lin" valueType="num">
                                      <p:cBhvr>
                                        <p:cTn id="158" dur="1000" fill="hold"/>
                                        <p:tgtEl>
                                          <p:spTgt spid="138"/>
                                        </p:tgtEl>
                                        <p:attrNameLst>
                                          <p:attrName>ppt_h</p:attrName>
                                        </p:attrNameLst>
                                      </p:cBhvr>
                                      <p:tavLst>
                                        <p:tav tm="0">
                                          <p:val>
                                            <p:fltVal val="0"/>
                                          </p:val>
                                        </p:tav>
                                        <p:tav tm="100000">
                                          <p:val>
                                            <p:strVal val="#ppt_h"/>
                                          </p:val>
                                        </p:tav>
                                      </p:tavLst>
                                    </p:anim>
                                    <p:anim calcmode="lin" valueType="num">
                                      <p:cBhvr>
                                        <p:cTn id="159" dur="1000" fill="hold"/>
                                        <p:tgtEl>
                                          <p:spTgt spid="138"/>
                                        </p:tgtEl>
                                        <p:attrNameLst>
                                          <p:attrName>style.rotation</p:attrName>
                                        </p:attrNameLst>
                                      </p:cBhvr>
                                      <p:tavLst>
                                        <p:tav tm="0">
                                          <p:val>
                                            <p:fltVal val="90"/>
                                          </p:val>
                                        </p:tav>
                                        <p:tav tm="100000">
                                          <p:val>
                                            <p:fltVal val="0"/>
                                          </p:val>
                                        </p:tav>
                                      </p:tavLst>
                                    </p:anim>
                                    <p:animEffect transition="in" filter="fade">
                                      <p:cBhvr>
                                        <p:cTn id="160"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p:bldP spid="28" grpId="1"/>
      <p:bldP spid="29" grpId="0"/>
      <p:bldP spid="29" grpId="1"/>
      <p:bldP spid="30" grpId="0"/>
      <p:bldP spid="30" grpId="1"/>
      <p:bldP spid="31" grpId="0" animBg="1"/>
      <p:bldP spid="31" grpId="1" animBg="1"/>
      <p:bldP spid="32" grpId="0" animBg="1"/>
      <p:bldP spid="32" grpId="1" animBg="1"/>
      <p:bldP spid="33" grpId="0" animBg="1"/>
      <p:bldP spid="33" grpId="1" animBg="1"/>
      <p:bldP spid="34" grpId="0"/>
      <p:bldP spid="34" grpId="1"/>
      <p:bldP spid="35" grpId="0"/>
      <p:bldP spid="35" grpId="1"/>
      <p:bldP spid="36" grpId="0"/>
      <p:bldP spid="36" grpId="1"/>
      <p:bldP spid="37" grpId="0" animBg="1"/>
      <p:bldP spid="37" grpId="1" animBg="1"/>
      <p:bldP spid="38" grpId="0" animBg="1"/>
      <p:bldP spid="38" grpId="1" animBg="1"/>
      <p:bldP spid="39" grpId="0" animBg="1"/>
      <p:bldP spid="39" grpId="1" animBg="1"/>
      <p:bldP spid="40" grpId="0"/>
      <p:bldP spid="40" grpId="1"/>
      <p:bldP spid="41" grpId="0"/>
      <p:bldP spid="41" grpId="1"/>
      <p:bldP spid="42" grpId="0"/>
      <p:bldP spid="42" grpId="1"/>
      <p:bldP spid="43" grpId="0" animBg="1"/>
      <p:bldP spid="43" grpId="1" animBg="1"/>
      <p:bldP spid="44" grpId="0" animBg="1"/>
      <p:bldP spid="44" grpId="1" animBg="1"/>
      <p:bldP spid="45" grpId="0" animBg="1"/>
      <p:bldP spid="45" grpId="1" animBg="1"/>
      <p:bldP spid="46" grpId="0"/>
      <p:bldP spid="46" grpId="1"/>
      <p:bldP spid="47" grpId="0"/>
      <p:bldP spid="47" grpId="1"/>
      <p:bldP spid="48" grpId="0"/>
      <p:bldP spid="48" grpId="1"/>
      <p:bldP spid="49" grpId="0" animBg="1"/>
      <p:bldP spid="49" grpId="1" animBg="1"/>
      <p:bldP spid="138" grpId="0"/>
      <p:bldP spid="13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1111111111111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3180"/>
            <a:ext cx="12221845" cy="7052310"/>
          </a:xfrm>
          <a:prstGeom prst="rect">
            <a:avLst/>
          </a:prstGeom>
        </p:spPr>
      </p:pic>
      <p:pic>
        <p:nvPicPr>
          <p:cNvPr id="2" name="图片 1" descr="51miz-E961471-4DFE474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09550" y="0"/>
            <a:ext cx="12971145" cy="3623310"/>
          </a:xfrm>
          <a:prstGeom prst="rect">
            <a:avLst/>
          </a:prstGeom>
        </p:spPr>
      </p:pic>
      <p:pic>
        <p:nvPicPr>
          <p:cNvPr id="5" name="图片 4" descr="51miz-E1179120-5C2F217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9105" y="1979295"/>
            <a:ext cx="1750060" cy="1543050"/>
          </a:xfrm>
          <a:prstGeom prst="rect">
            <a:avLst/>
          </a:prstGeom>
        </p:spPr>
      </p:pic>
      <p:pic>
        <p:nvPicPr>
          <p:cNvPr id="13" name="图片 12" descr="51miz-E1245685-4DE4A3BB"/>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9020000" flipH="1">
            <a:off x="10186035" y="1354455"/>
            <a:ext cx="1788795" cy="1341755"/>
          </a:xfrm>
          <a:prstGeom prst="rect">
            <a:avLst/>
          </a:prstGeom>
        </p:spPr>
      </p:pic>
      <p:sp>
        <p:nvSpPr>
          <p:cNvPr id="4" name="文本框 3"/>
          <p:cNvSpPr txBox="1"/>
          <p:nvPr/>
        </p:nvSpPr>
        <p:spPr>
          <a:xfrm>
            <a:off x="1827848" y="519519"/>
            <a:ext cx="8667750" cy="19380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0" b="1" i="0" u="none" strike="noStrike" kern="1200" cap="none" spc="0" normalizeH="0" baseline="0" noProof="0" dirty="0">
                <a:ln>
                  <a:noFill/>
                </a:ln>
                <a:solidFill>
                  <a:srgbClr val="31AB78"/>
                </a:solidFill>
                <a:effectLst/>
                <a:uLnTx/>
                <a:uFillTx/>
                <a:latin typeface="汉仪小隶书简" panose="02010609000101010101" pitchFamily="49" charset="-122"/>
                <a:ea typeface="汉仪小隶书简" panose="02010609000101010101" pitchFamily="49" charset="-122"/>
                <a:cs typeface="+mn-ea"/>
                <a:sym typeface="+mn-lt"/>
              </a:rPr>
              <a:t>拥抱</a:t>
            </a:r>
            <a:r>
              <a:rPr kumimoji="0" lang="zh-CN" altLang="en-US" sz="6000" b="0" i="0" u="none" strike="noStrike" kern="1200" cap="none" spc="0" normalizeH="0" baseline="0" noProof="0" dirty="0">
                <a:ln>
                  <a:noFill/>
                </a:ln>
                <a:solidFill>
                  <a:srgbClr val="31AB78"/>
                </a:solidFill>
                <a:effectLst/>
                <a:uLnTx/>
                <a:uFillTx/>
                <a:latin typeface="汉仪小隶书简" panose="02010609000101010101" pitchFamily="49" charset="-122"/>
                <a:ea typeface="汉仪小隶书简" panose="02010609000101010101" pitchFamily="49" charset="-122"/>
                <a:cs typeface="+mn-ea"/>
                <a:sym typeface="+mn-lt"/>
              </a:rPr>
              <a:t>“双碳”战略</a:t>
            </a:r>
            <a:r>
              <a:rPr kumimoji="0" lang="zh-CN" altLang="en-US" sz="8000" b="0" i="0" u="none" strike="noStrike" kern="1200" cap="none" spc="0" normalizeH="0" baseline="0" noProof="0" dirty="0">
                <a:ln>
                  <a:noFill/>
                </a:ln>
                <a:solidFill>
                  <a:srgbClr val="31AB78"/>
                </a:solidFill>
                <a:effectLst/>
                <a:uLnTx/>
                <a:uFillTx/>
                <a:latin typeface="汉仪小隶书简" panose="02010609000101010101" pitchFamily="49" charset="-122"/>
                <a:ea typeface="汉仪小隶书简" panose="02010609000101010101" pitchFamily="49" charset="-122"/>
                <a:cs typeface="+mn-ea"/>
                <a:sym typeface="+mn-lt"/>
              </a:rPr>
              <a:t> </a:t>
            </a:r>
          </a:p>
        </p:txBody>
      </p:sp>
      <p:sp>
        <p:nvSpPr>
          <p:cNvPr id="6" name="文本框 5"/>
          <p:cNvSpPr txBox="1"/>
          <p:nvPr>
            <p:custDataLst>
              <p:tags r:id="rId2"/>
            </p:custDataLst>
          </p:nvPr>
        </p:nvSpPr>
        <p:spPr>
          <a:xfrm>
            <a:off x="5662930" y="941068"/>
            <a:ext cx="3761740" cy="368300"/>
          </a:xfrm>
          <a:prstGeom prst="rect">
            <a:avLst/>
          </a:prstGeom>
          <a:noFill/>
        </p:spPr>
        <p:txBody>
          <a:bodyPr wrap="square" rtlCol="0" anchor="t">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FEFFFE">
                    <a:lumMod val="25000"/>
                  </a:srgbClr>
                </a:solidFill>
                <a:effectLst/>
                <a:uLnTx/>
                <a:uFillTx/>
                <a:latin typeface="Arial"/>
                <a:ea typeface="微软雅黑"/>
                <a:cs typeface="+mn-ea"/>
                <a:sym typeface="+mn-lt"/>
              </a:rPr>
              <a:t>Environmental album cover</a:t>
            </a:r>
          </a:p>
        </p:txBody>
      </p:sp>
      <p:sp>
        <p:nvSpPr>
          <p:cNvPr id="8" name="文本框 7"/>
          <p:cNvSpPr txBox="1"/>
          <p:nvPr/>
        </p:nvSpPr>
        <p:spPr>
          <a:xfrm>
            <a:off x="3853498" y="1843767"/>
            <a:ext cx="5772150" cy="1630045"/>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0" b="1" i="0" u="none" strike="noStrike" kern="1200" cap="none" spc="0" normalizeH="0" baseline="0" noProof="0" dirty="0">
                <a:ln>
                  <a:noFill/>
                </a:ln>
                <a:gradFill>
                  <a:gsLst>
                    <a:gs pos="0">
                      <a:srgbClr val="00BDD7"/>
                    </a:gs>
                    <a:gs pos="100000">
                      <a:srgbClr val="0080DD"/>
                    </a:gs>
                  </a:gsLst>
                  <a:lin scaled="1"/>
                </a:gradFill>
                <a:effectLst/>
                <a:uLnTx/>
                <a:uFillTx/>
                <a:latin typeface="汉仪小隶书简" panose="02010609000101010101" pitchFamily="49" charset="-122"/>
                <a:ea typeface="汉仪小隶书简" panose="02010609000101010101" pitchFamily="49" charset="-122"/>
                <a:cs typeface="+mn-ea"/>
                <a:sym typeface="+mn-lt"/>
              </a:rPr>
              <a:t>领跑</a:t>
            </a:r>
            <a:r>
              <a:rPr kumimoji="0" lang="zh-CN" altLang="en-US" sz="6000" b="0" i="0" u="none" strike="noStrike" kern="1200" cap="none" spc="0" normalizeH="0" baseline="0" noProof="0" dirty="0">
                <a:ln>
                  <a:noFill/>
                </a:ln>
                <a:gradFill>
                  <a:gsLst>
                    <a:gs pos="0">
                      <a:srgbClr val="00BDD7"/>
                    </a:gs>
                    <a:gs pos="100000">
                      <a:srgbClr val="0080DD"/>
                    </a:gs>
                  </a:gsLst>
                  <a:lin scaled="1"/>
                </a:gradFill>
                <a:effectLst/>
                <a:uLnTx/>
                <a:uFillTx/>
                <a:latin typeface="汉仪小隶书简" panose="02010609000101010101" pitchFamily="49" charset="-122"/>
                <a:ea typeface="汉仪小隶书简" panose="02010609000101010101" pitchFamily="49" charset="-122"/>
                <a:cs typeface="+mn-ea"/>
                <a:sym typeface="+mn-lt"/>
              </a:rPr>
              <a:t>绿色赛道</a:t>
            </a:r>
          </a:p>
        </p:txBody>
      </p:sp>
      <p:sp>
        <p:nvSpPr>
          <p:cNvPr id="9" name="文本框 8"/>
          <p:cNvSpPr txBox="1"/>
          <p:nvPr>
            <p:custDataLst>
              <p:tags r:id="rId3"/>
            </p:custDataLst>
          </p:nvPr>
        </p:nvSpPr>
        <p:spPr>
          <a:xfrm>
            <a:off x="3886200" y="6437630"/>
            <a:ext cx="4559935" cy="306705"/>
          </a:xfrm>
          <a:prstGeom prst="rect">
            <a:avLst/>
          </a:prstGeom>
          <a:noFill/>
        </p:spPr>
        <p:txBody>
          <a:bodyPr wrap="square" rtlCol="0" anchor="t">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Arial"/>
                <a:ea typeface="微软雅黑"/>
                <a:cs typeface="+mn-ea"/>
                <a:sym typeface="+mn-lt"/>
              </a:rPr>
              <a:t>XXX环保科技有限公司</a:t>
            </a:r>
          </a:p>
        </p:txBody>
      </p:sp>
      <p:pic>
        <p:nvPicPr>
          <p:cNvPr id="14" name="图片 13" descr="51miz-E256055-27D009A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0" y="404495"/>
            <a:ext cx="1927860" cy="1421765"/>
          </a:xfrm>
          <a:prstGeom prst="rect">
            <a:avLst/>
          </a:prstGeom>
        </p:spPr>
      </p:pic>
      <p:sp>
        <p:nvSpPr>
          <p:cNvPr id="15" name="文本框 14"/>
          <p:cNvSpPr txBox="1"/>
          <p:nvPr/>
        </p:nvSpPr>
        <p:spPr>
          <a:xfrm>
            <a:off x="3508374" y="3362782"/>
            <a:ext cx="5511401" cy="4603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0000">
                    <a:lumMod val="50000"/>
                    <a:lumOff val="50000"/>
                  </a:srgbClr>
                </a:solidFill>
                <a:effectLst/>
                <a:uLnTx/>
                <a:uFillTx/>
                <a:latin typeface="Arial"/>
                <a:ea typeface="微软雅黑"/>
                <a:cs typeface="+mn-ea"/>
                <a:sym typeface="+mn-lt"/>
              </a:rPr>
              <a:t>绿色环保主题</a:t>
            </a:r>
            <a:r>
              <a:rPr kumimoji="0" lang="en-US" altLang="zh-CN" sz="2400" b="1" i="0" u="none" strike="noStrike" kern="1200" cap="none" spc="0" normalizeH="0" baseline="0" noProof="0" dirty="0">
                <a:ln>
                  <a:noFill/>
                </a:ln>
                <a:solidFill>
                  <a:srgbClr val="000000">
                    <a:lumMod val="50000"/>
                    <a:lumOff val="50000"/>
                  </a:srgbClr>
                </a:solidFill>
                <a:effectLst/>
                <a:uLnTx/>
                <a:uFillTx/>
                <a:latin typeface="Arial"/>
                <a:ea typeface="微软雅黑"/>
                <a:cs typeface="+mn-ea"/>
                <a:sym typeface="+mn-lt"/>
              </a:rPr>
              <a:t>PPT</a:t>
            </a:r>
            <a:r>
              <a:rPr kumimoji="0" lang="zh-CN" altLang="en-US" sz="2400" b="1" i="0" u="none" strike="noStrike" kern="1200" cap="none" spc="0" normalizeH="0" baseline="0" noProof="0" dirty="0">
                <a:ln>
                  <a:noFill/>
                </a:ln>
                <a:solidFill>
                  <a:srgbClr val="000000">
                    <a:lumMod val="50000"/>
                    <a:lumOff val="50000"/>
                  </a:srgbClr>
                </a:solidFill>
                <a:effectLst/>
                <a:uLnTx/>
                <a:uFillTx/>
                <a:latin typeface="Arial"/>
                <a:ea typeface="微软雅黑"/>
                <a:cs typeface="+mn-ea"/>
                <a:sym typeface="+mn-lt"/>
              </a:rPr>
              <a:t>模板</a:t>
            </a:r>
          </a:p>
        </p:txBody>
      </p:sp>
      <p:sp>
        <p:nvSpPr>
          <p:cNvPr id="16" name="文本框 15"/>
          <p:cNvSpPr txBox="1"/>
          <p:nvPr/>
        </p:nvSpPr>
        <p:spPr>
          <a:xfrm>
            <a:off x="3196116" y="3841567"/>
            <a:ext cx="62230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9D9D9D"/>
                </a:solidFill>
                <a:effectLst/>
                <a:uLnTx/>
                <a:uFillTx/>
                <a:latin typeface="Arial"/>
                <a:ea typeface="微软雅黑"/>
                <a:cs typeface="+mn-ea"/>
                <a:sym typeface="+mn-lt"/>
              </a:rPr>
              <a:t>您的内容打在这里，或者通过复制您的文本后，在此框中选择粘贴，并选择只保留文字。</a:t>
            </a:r>
          </a:p>
        </p:txBody>
      </p:sp>
      <p:pic>
        <p:nvPicPr>
          <p:cNvPr id="22" name="图片 21" descr="51miz-E273689-C3C7BE37"/>
          <p:cNvPicPr>
            <a:picLocks noChangeAspect="1"/>
          </p:cNvPicPr>
          <p:nvPr/>
        </p:nvPicPr>
        <p:blipFill>
          <a:blip r:embed="rId11" cstate="screen">
            <a:alphaModFix amt="60000"/>
            <a:extLst>
              <a:ext uri="{28A0092B-C50C-407E-A947-70E740481C1C}">
                <a14:useLocalDpi xmlns:a14="http://schemas.microsoft.com/office/drawing/2010/main"/>
              </a:ext>
            </a:extLst>
          </a:blip>
          <a:stretch>
            <a:fillRect/>
          </a:stretch>
        </p:blipFill>
        <p:spPr>
          <a:xfrm>
            <a:off x="10263505" y="482600"/>
            <a:ext cx="1515745" cy="778510"/>
          </a:xfrm>
          <a:prstGeom prst="rect">
            <a:avLst/>
          </a:prstGeom>
        </p:spPr>
      </p:pic>
      <p:grpSp>
        <p:nvGrpSpPr>
          <p:cNvPr id="29" name="组合 28"/>
          <p:cNvGrpSpPr/>
          <p:nvPr/>
        </p:nvGrpSpPr>
        <p:grpSpPr>
          <a:xfrm>
            <a:off x="5533825" y="4521204"/>
            <a:ext cx="2197735" cy="369570"/>
            <a:chOff x="8547" y="6760"/>
            <a:chExt cx="3461" cy="582"/>
          </a:xfrm>
        </p:grpSpPr>
        <p:sp>
          <p:nvSpPr>
            <p:cNvPr id="25" name="文本框 24"/>
            <p:cNvSpPr txBox="1"/>
            <p:nvPr/>
          </p:nvSpPr>
          <p:spPr>
            <a:xfrm>
              <a:off x="8829" y="6760"/>
              <a:ext cx="3179" cy="582"/>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ea"/>
                  <a:sym typeface="+mn-lt"/>
                </a:rPr>
                <a:t>汇报人：</a:t>
              </a:r>
              <a:r>
                <a:rPr kumimoji="0" lang="en-US" altLang="zh-CN" sz="18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ea"/>
                  <a:sym typeface="+mn-lt"/>
                </a:rPr>
                <a:t>PPT818</a:t>
              </a:r>
              <a:endParaRPr kumimoji="0" lang="zh-CN" altLang="en-US" sz="1800" b="0" i="0" u="none" strike="noStrike" kern="1200" cap="none" spc="0" normalizeH="0" baseline="0" noProof="0" dirty="0">
                <a:ln>
                  <a:noFill/>
                </a:ln>
                <a:solidFill>
                  <a:srgbClr val="000000">
                    <a:lumMod val="50000"/>
                    <a:lumOff val="50000"/>
                  </a:srgbClr>
                </a:solidFill>
                <a:effectLst/>
                <a:uLnTx/>
                <a:uFillTx/>
                <a:latin typeface="Arial"/>
                <a:ea typeface="微软雅黑"/>
                <a:cs typeface="+mn-ea"/>
                <a:sym typeface="+mn-lt"/>
              </a:endParaRPr>
            </a:p>
          </p:txBody>
        </p:sp>
        <p:grpSp>
          <p:nvGrpSpPr>
            <p:cNvPr id="28" name="组合 27"/>
            <p:cNvGrpSpPr/>
            <p:nvPr/>
          </p:nvGrpSpPr>
          <p:grpSpPr>
            <a:xfrm>
              <a:off x="8547" y="6850"/>
              <a:ext cx="344" cy="346"/>
              <a:chOff x="9290" y="7290"/>
              <a:chExt cx="344" cy="346"/>
            </a:xfrm>
          </p:grpSpPr>
          <p:sp>
            <p:nvSpPr>
              <p:cNvPr id="80" name="椭圆 79"/>
              <p:cNvSpPr/>
              <p:nvPr/>
            </p:nvSpPr>
            <p:spPr>
              <a:xfrm>
                <a:off x="9290" y="7290"/>
                <a:ext cx="345" cy="346"/>
              </a:xfrm>
              <a:prstGeom prst="ellipse">
                <a:avLst/>
              </a:prstGeom>
              <a:solidFill>
                <a:srgbClr val="31AB78"/>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FEFFFE"/>
                  </a:solidFill>
                  <a:effectLst/>
                  <a:uLnTx/>
                  <a:uFillTx/>
                  <a:latin typeface="Arial"/>
                  <a:ea typeface="微软雅黑"/>
                  <a:cs typeface="+mn-ea"/>
                  <a:sym typeface="+mn-lt"/>
                </a:endParaRPr>
              </a:p>
            </p:txBody>
          </p:sp>
          <p:grpSp>
            <p:nvGrpSpPr>
              <p:cNvPr id="82" name="组合 81"/>
              <p:cNvGrpSpPr/>
              <p:nvPr/>
            </p:nvGrpSpPr>
            <p:grpSpPr>
              <a:xfrm>
                <a:off x="9372" y="7341"/>
                <a:ext cx="183" cy="209"/>
                <a:chOff x="7822" y="6308"/>
                <a:chExt cx="314" cy="357"/>
              </a:xfrm>
            </p:grpSpPr>
            <p:sp>
              <p:nvSpPr>
                <p:cNvPr id="83" name="Freeform 12"/>
                <p:cNvSpPr/>
                <p:nvPr/>
              </p:nvSpPr>
              <p:spPr bwMode="auto">
                <a:xfrm>
                  <a:off x="7895" y="6308"/>
                  <a:ext cx="169" cy="169"/>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000000">
                        <a:lumMod val="65000"/>
                        <a:lumOff val="35000"/>
                      </a:srgbClr>
                    </a:solidFill>
                    <a:effectLst/>
                    <a:uLnTx/>
                    <a:uFillTx/>
                    <a:latin typeface="Arial"/>
                    <a:ea typeface="微软雅黑"/>
                    <a:cs typeface="+mn-ea"/>
                    <a:sym typeface="+mn-lt"/>
                  </a:endParaRPr>
                </a:p>
              </p:txBody>
            </p:sp>
            <p:sp>
              <p:nvSpPr>
                <p:cNvPr id="84" name="Freeform 13"/>
                <p:cNvSpPr/>
                <p:nvPr/>
              </p:nvSpPr>
              <p:spPr bwMode="auto">
                <a:xfrm>
                  <a:off x="7822" y="6495"/>
                  <a:ext cx="315" cy="1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000000">
                        <a:lumMod val="65000"/>
                        <a:lumOff val="35000"/>
                      </a:srgbClr>
                    </a:solidFill>
                    <a:effectLst/>
                    <a:uLnTx/>
                    <a:uFillTx/>
                    <a:latin typeface="Arial"/>
                    <a:ea typeface="微软雅黑"/>
                    <a:cs typeface="+mn-ea"/>
                    <a:sym typeface="+mn-lt"/>
                  </a:endParaRPr>
                </a:p>
              </p:txBody>
            </p:sp>
          </p:grpSp>
        </p:grpSp>
      </p:grpSp>
    </p:spTree>
    <p:custDataLst>
      <p:tags r:id="rId1"/>
    </p:custDataLst>
    <p:extLst>
      <p:ext uri="{BB962C8B-B14F-4D97-AF65-F5344CB8AC3E}">
        <p14:creationId xmlns:p14="http://schemas.microsoft.com/office/powerpoint/2010/main" val="84965094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8" grpId="0"/>
      <p:bldP spid="8" grpId="1"/>
      <p:bldP spid="9" grpId="0"/>
      <p:bldP spid="9" grpId="1"/>
      <p:bldP spid="15" grpId="0"/>
      <p:bldP spid="15" grpId="1"/>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1111111111111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22860"/>
            <a:ext cx="12221845" cy="7642225"/>
          </a:xfrm>
          <a:prstGeom prst="rect">
            <a:avLst/>
          </a:prstGeom>
        </p:spPr>
      </p:pic>
      <p:pic>
        <p:nvPicPr>
          <p:cNvPr id="9" name="图片 8" descr="51miz-E961471-4DFE474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09550" y="-648970"/>
            <a:ext cx="12971145" cy="3623310"/>
          </a:xfrm>
          <a:prstGeom prst="rect">
            <a:avLst/>
          </a:prstGeom>
        </p:spPr>
      </p:pic>
      <p:sp>
        <p:nvSpPr>
          <p:cNvPr id="7" name="标题 6"/>
          <p:cNvSpPr>
            <a:spLocks noGrp="1"/>
          </p:cNvSpPr>
          <p:nvPr>
            <p:ph type="title" idx="4294967295"/>
            <p:custDataLst>
              <p:tags r:id="rId2"/>
            </p:custDataLst>
          </p:nvPr>
        </p:nvSpPr>
        <p:spPr>
          <a:xfrm>
            <a:off x="3720217" y="2665066"/>
            <a:ext cx="5112246" cy="850925"/>
          </a:xfrm>
        </p:spPr>
        <p:txBody>
          <a:bodyPr>
            <a:noAutofit/>
          </a:bodyPr>
          <a:lstStyle/>
          <a:p>
            <a:pPr marL="0" indent="0" algn="ctr">
              <a:lnSpc>
                <a:spcPct val="100000"/>
              </a:lnSpc>
              <a:spcBef>
                <a:spcPts val="0"/>
              </a:spcBef>
              <a:spcAft>
                <a:spcPts val="0"/>
              </a:spcAft>
              <a:buSzPct val="100000"/>
              <a:buNone/>
            </a:pPr>
            <a:r>
              <a:rPr lang="zh-CN" altLang="en-US" sz="5500" spc="320" dirty="0">
                <a:solidFill>
                  <a:srgbClr val="31AB78"/>
                </a:solidFill>
                <a:latin typeface="+mn-lt"/>
                <a:ea typeface="+mn-ea"/>
                <a:cs typeface="+mn-ea"/>
                <a:sym typeface="+mn-lt"/>
              </a:rPr>
              <a:t>添加标题内容</a:t>
            </a:r>
          </a:p>
        </p:txBody>
      </p:sp>
      <p:sp>
        <p:nvSpPr>
          <p:cNvPr id="3" name="文本占位符 2"/>
          <p:cNvSpPr>
            <a:spLocks noGrp="1"/>
          </p:cNvSpPr>
          <p:nvPr>
            <p:ph type="body" idx="4294967295"/>
            <p:custDataLst>
              <p:tags r:id="rId3"/>
            </p:custDataLst>
          </p:nvPr>
        </p:nvSpPr>
        <p:spPr>
          <a:xfrm>
            <a:off x="3909707" y="3594091"/>
            <a:ext cx="4733266" cy="1077985"/>
          </a:xfrm>
        </p:spPr>
        <p:txBody>
          <a:bodyPr>
            <a:normAutofit fontScale="77500" lnSpcReduction="20000"/>
          </a:bodyPr>
          <a:lstStyle/>
          <a:p>
            <a:pPr algn="ctr" defTabSz="1375410">
              <a:lnSpc>
                <a:spcPct val="150000"/>
              </a:lnSpc>
            </a:pPr>
            <a:r>
              <a:rPr sz="1800" dirty="0">
                <a:solidFill>
                  <a:schemeClr val="tx1">
                    <a:lumMod val="50000"/>
                    <a:lumOff val="50000"/>
                  </a:schemeClr>
                </a:solidFill>
                <a:latin typeface="+mn-lt"/>
                <a:ea typeface="+mn-ea"/>
                <a:cs typeface="+mn-ea"/>
                <a:sym typeface="+mn-lt"/>
              </a:rPr>
              <a:t>点此输入内容或者复制您的内容在这里，通过复制您的文本后在此框点此输入内容或者复制您的内容在这里，通过复制您的文本后在此框</a:t>
            </a:r>
            <a:endParaRPr lang="zh-CN" altLang="en-US" sz="1800" dirty="0">
              <a:solidFill>
                <a:schemeClr val="tx1">
                  <a:lumMod val="50000"/>
                  <a:lumOff val="50000"/>
                </a:schemeClr>
              </a:solidFill>
              <a:latin typeface="+mn-lt"/>
              <a:ea typeface="+mn-ea"/>
              <a:cs typeface="+mn-ea"/>
              <a:sym typeface="+mn-lt"/>
            </a:endParaRPr>
          </a:p>
          <a:p>
            <a:pPr algn="ctr" defTabSz="1375410">
              <a:lnSpc>
                <a:spcPct val="150000"/>
              </a:lnSpc>
            </a:pPr>
            <a:endParaRPr lang="zh-CN" altLang="en-US" sz="1800" spc="100" dirty="0">
              <a:latin typeface="+mn-lt"/>
              <a:ea typeface="+mn-ea"/>
              <a:cs typeface="+mn-ea"/>
              <a:sym typeface="+mn-lt"/>
            </a:endParaRPr>
          </a:p>
        </p:txBody>
      </p:sp>
      <p:pic>
        <p:nvPicPr>
          <p:cNvPr id="5" name="图片 4" descr="51miz-E1179120-5C2F217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11605" y="2235200"/>
            <a:ext cx="1750060" cy="1543050"/>
          </a:xfrm>
          <a:prstGeom prst="rect">
            <a:avLst/>
          </a:prstGeom>
        </p:spPr>
      </p:pic>
      <p:pic>
        <p:nvPicPr>
          <p:cNvPr id="6" name="图片 5" descr="51miz-E1170224-8FC4CB3E"/>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8278495" y="1604010"/>
            <a:ext cx="329565" cy="495300"/>
          </a:xfrm>
          <a:prstGeom prst="rect">
            <a:avLst/>
          </a:prstGeom>
        </p:spPr>
      </p:pic>
      <p:pic>
        <p:nvPicPr>
          <p:cNvPr id="8" name="图片 7" descr="51miz-E1245685-4DE4A3BB"/>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9020000" flipH="1">
            <a:off x="9566275" y="2494280"/>
            <a:ext cx="1788795" cy="1341755"/>
          </a:xfrm>
          <a:prstGeom prst="rect">
            <a:avLst/>
          </a:prstGeom>
        </p:spPr>
      </p:pic>
      <p:grpSp>
        <p:nvGrpSpPr>
          <p:cNvPr id="14" name="组合 13"/>
          <p:cNvGrpSpPr/>
          <p:nvPr/>
        </p:nvGrpSpPr>
        <p:grpSpPr>
          <a:xfrm>
            <a:off x="5753100" y="737235"/>
            <a:ext cx="1046480" cy="1046480"/>
            <a:chOff x="9060" y="1161"/>
            <a:chExt cx="1648" cy="1648"/>
          </a:xfrm>
        </p:grpSpPr>
        <p:pic>
          <p:nvPicPr>
            <p:cNvPr id="11" name="图片 10" descr="微信截图_2022032808214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17" y="1382"/>
              <a:ext cx="1535" cy="1208"/>
            </a:xfrm>
            <a:prstGeom prst="rect">
              <a:avLst/>
            </a:prstGeom>
          </p:spPr>
        </p:pic>
        <p:sp>
          <p:nvSpPr>
            <p:cNvPr id="13" name="椭圆 12"/>
            <p:cNvSpPr/>
            <p:nvPr/>
          </p:nvSpPr>
          <p:spPr>
            <a:xfrm>
              <a:off x="9060" y="1161"/>
              <a:ext cx="1649" cy="1649"/>
            </a:xfrm>
            <a:prstGeom prst="ellipse">
              <a:avLst/>
            </a:prstGeom>
            <a:noFill/>
            <a:ln>
              <a:solidFill>
                <a:srgbClr val="31AB7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文本框 14"/>
          <p:cNvSpPr txBox="1"/>
          <p:nvPr/>
        </p:nvSpPr>
        <p:spPr>
          <a:xfrm>
            <a:off x="5340603" y="2075815"/>
            <a:ext cx="1871474" cy="523220"/>
          </a:xfrm>
          <a:prstGeom prst="rect">
            <a:avLst/>
          </a:prstGeom>
          <a:noFill/>
        </p:spPr>
        <p:txBody>
          <a:bodyPr wrap="none" rtlCol="0" anchor="t">
            <a:spAutoFit/>
          </a:bodyPr>
          <a:lstStyle/>
          <a:p>
            <a:pPr marL="0" algn="ctr">
              <a:lnSpc>
                <a:spcPct val="100000"/>
              </a:lnSpc>
              <a:buNone/>
            </a:pPr>
            <a:r>
              <a:rPr lang="en-US" altLang="zh-CN" sz="2800" spc="300" dirty="0">
                <a:solidFill>
                  <a:srgbClr val="31AB78"/>
                </a:solidFill>
                <a:uFillTx/>
                <a:cs typeface="+mn-ea"/>
                <a:sym typeface="+mn-lt"/>
              </a:rPr>
              <a:t>PART 01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3" grpId="0" build="p"/>
      <p:bldP spid="3" grpId="1" build="p"/>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custDataLst>
              <p:tags r:id="rId2"/>
            </p:custDataLst>
          </p:nvPr>
        </p:nvSpPr>
        <p:spPr>
          <a:xfrm>
            <a:off x="1041613" y="2597509"/>
            <a:ext cx="1770036" cy="1015663"/>
          </a:xfrm>
          <a:prstGeom prst="rect">
            <a:avLst/>
          </a:prstGeom>
          <a:noFill/>
        </p:spPr>
        <p:txBody>
          <a:bodyPr wrap="none" rtlCol="0">
            <a:spAutoFit/>
          </a:bodyPr>
          <a:lstStyle/>
          <a:p>
            <a:r>
              <a:rPr lang="en-US" sz="6000">
                <a:solidFill>
                  <a:schemeClr val="accent1"/>
                </a:solidFill>
                <a:cs typeface="+mn-ea"/>
                <a:sym typeface="+mn-lt"/>
              </a:rPr>
              <a:t>85%</a:t>
            </a:r>
          </a:p>
        </p:txBody>
      </p:sp>
      <p:sp>
        <p:nvSpPr>
          <p:cNvPr id="57" name="Rectangle 56"/>
          <p:cNvSpPr/>
          <p:nvPr>
            <p:custDataLst>
              <p:tags r:id="rId3"/>
            </p:custDataLst>
          </p:nvPr>
        </p:nvSpPr>
        <p:spPr>
          <a:xfrm>
            <a:off x="2557289" y="2812955"/>
            <a:ext cx="2203898" cy="533400"/>
          </a:xfrm>
          <a:prstGeom prst="rect">
            <a:avLst/>
          </a:prstGeom>
        </p:spPr>
        <p:txBody>
          <a:bodyPr wrap="square">
            <a:spAutoFit/>
          </a:bodyPr>
          <a:lstStyle/>
          <a:p>
            <a:pPr>
              <a:lnSpc>
                <a:spcPct val="120000"/>
              </a:lnSpc>
            </a:pPr>
            <a:r>
              <a:rPr lang="zh-CN" altLang="en-US" sz="1200" dirty="0">
                <a:solidFill>
                  <a:schemeClr val="dk1"/>
                </a:solidFill>
                <a:cs typeface="+mn-ea"/>
                <a:sym typeface="+mn-lt"/>
              </a:rPr>
              <a:t>请输入你的内容请输入</a:t>
            </a:r>
          </a:p>
          <a:p>
            <a:pPr>
              <a:lnSpc>
                <a:spcPct val="120000"/>
              </a:lnSpc>
            </a:pPr>
            <a:r>
              <a:rPr lang="zh-CN" altLang="en-US" sz="1200" dirty="0">
                <a:solidFill>
                  <a:schemeClr val="dk1"/>
                </a:solidFill>
                <a:cs typeface="+mn-ea"/>
                <a:sym typeface="+mn-lt"/>
              </a:rPr>
              <a:t>你的内容</a:t>
            </a:r>
          </a:p>
        </p:txBody>
      </p:sp>
      <p:sp>
        <p:nvSpPr>
          <p:cNvPr id="58" name="Rectangle 57"/>
          <p:cNvSpPr/>
          <p:nvPr>
            <p:custDataLst>
              <p:tags r:id="rId4"/>
            </p:custDataLst>
          </p:nvPr>
        </p:nvSpPr>
        <p:spPr>
          <a:xfrm>
            <a:off x="1041613" y="3482326"/>
            <a:ext cx="3833003" cy="533400"/>
          </a:xfrm>
          <a:prstGeom prst="rect">
            <a:avLst/>
          </a:prstGeom>
        </p:spPr>
        <p:txBody>
          <a:bodyPr wrap="square">
            <a:spAutoFit/>
          </a:bodyPr>
          <a:lstStyle/>
          <a:p>
            <a:pPr>
              <a:lnSpc>
                <a:spcPct val="120000"/>
              </a:lnSpc>
            </a:pPr>
            <a:r>
              <a:rPr lang="zh-CN" altLang="en-US" sz="1200" dirty="0">
                <a:solidFill>
                  <a:schemeClr val="dk1"/>
                </a:solidFill>
                <a:cs typeface="+mn-ea"/>
                <a:sym typeface="+mn-lt"/>
              </a:rPr>
              <a:t>请输入你的内容请输入你的内容请输入你的内容请输入你的内容请输入你的内容请输入你的内容</a:t>
            </a:r>
          </a:p>
        </p:txBody>
      </p:sp>
      <p:cxnSp>
        <p:nvCxnSpPr>
          <p:cNvPr id="59" name="Straight Connector 58"/>
          <p:cNvCxnSpPr/>
          <p:nvPr>
            <p:custDataLst>
              <p:tags r:id="rId5"/>
            </p:custDataLst>
          </p:nvPr>
        </p:nvCxnSpPr>
        <p:spPr>
          <a:xfrm>
            <a:off x="1135437" y="4213598"/>
            <a:ext cx="3739179" cy="0"/>
          </a:xfrm>
          <a:prstGeom prst="line">
            <a:avLst/>
          </a:prstGeom>
          <a:ln>
            <a:solidFill>
              <a:srgbClr val="31AB78"/>
            </a:solidFill>
          </a:ln>
        </p:spPr>
        <p:style>
          <a:lnRef idx="1">
            <a:schemeClr val="accent1"/>
          </a:lnRef>
          <a:fillRef idx="0">
            <a:schemeClr val="accent1"/>
          </a:fillRef>
          <a:effectRef idx="0">
            <a:schemeClr val="accent1"/>
          </a:effectRef>
          <a:fontRef idx="minor">
            <a:schemeClr val="tx1"/>
          </a:fontRef>
        </p:style>
      </p:cxnSp>
      <p:sp>
        <p:nvSpPr>
          <p:cNvPr id="61" name="AutoShape 126"/>
          <p:cNvSpPr/>
          <p:nvPr>
            <p:custDataLst>
              <p:tags r:id="rId6"/>
            </p:custDataLst>
          </p:nvPr>
        </p:nvSpPr>
        <p:spPr bwMode="auto">
          <a:xfrm>
            <a:off x="1205230" y="4526280"/>
            <a:ext cx="464185" cy="464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accent4"/>
          </a:solidFill>
          <a:ln w="12700">
            <a:solidFill>
              <a:srgbClr val="6BBDED"/>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62" name="AutoShape 127"/>
          <p:cNvSpPr/>
          <p:nvPr>
            <p:custDataLst>
              <p:tags r:id="rId7"/>
            </p:custDataLst>
          </p:nvPr>
        </p:nvSpPr>
        <p:spPr bwMode="auto">
          <a:xfrm>
            <a:off x="1393825" y="4598035"/>
            <a:ext cx="109855" cy="1085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accent4"/>
          </a:solidFill>
          <a:ln w="12700">
            <a:solidFill>
              <a:srgbClr val="6BBDED"/>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63" name="Rectangle 62"/>
          <p:cNvSpPr/>
          <p:nvPr>
            <p:custDataLst>
              <p:tags r:id="rId8"/>
            </p:custDataLst>
          </p:nvPr>
        </p:nvSpPr>
        <p:spPr>
          <a:xfrm>
            <a:off x="1787970" y="4444604"/>
            <a:ext cx="3206911" cy="607695"/>
          </a:xfrm>
          <a:prstGeom prst="rect">
            <a:avLst/>
          </a:prstGeom>
        </p:spPr>
        <p:txBody>
          <a:bodyPr wrap="square">
            <a:spAutoFit/>
          </a:bodyPr>
          <a:lstStyle/>
          <a:p>
            <a:pPr>
              <a:lnSpc>
                <a:spcPct val="120000"/>
              </a:lnSpc>
            </a:pPr>
            <a:r>
              <a:rPr lang="zh-CN" altLang="en-US" sz="1400" dirty="0">
                <a:solidFill>
                  <a:schemeClr val="dk1"/>
                </a:solidFill>
                <a:cs typeface="+mn-ea"/>
                <a:sym typeface="+mn-lt"/>
              </a:rPr>
              <a:t>你的内容请输入你的内容请输入你的内容请输入你的内容请输入你的内容</a:t>
            </a:r>
            <a:endParaRPr lang="zh-CN" altLang="en-US" sz="1400" b="1" dirty="0">
              <a:solidFill>
                <a:schemeClr val="dk1"/>
              </a:solidFill>
              <a:cs typeface="+mn-ea"/>
              <a:sym typeface="+mn-lt"/>
            </a:endParaRPr>
          </a:p>
        </p:txBody>
      </p:sp>
      <p:sp>
        <p:nvSpPr>
          <p:cNvPr id="64" name="Rectangle 63"/>
          <p:cNvSpPr/>
          <p:nvPr>
            <p:custDataLst>
              <p:tags r:id="rId9"/>
            </p:custDataLst>
          </p:nvPr>
        </p:nvSpPr>
        <p:spPr>
          <a:xfrm>
            <a:off x="1059927" y="5127013"/>
            <a:ext cx="4069427" cy="533400"/>
          </a:xfrm>
          <a:prstGeom prst="rect">
            <a:avLst/>
          </a:prstGeom>
        </p:spPr>
        <p:txBody>
          <a:bodyPr wrap="square">
            <a:spAutoFit/>
          </a:bodyPr>
          <a:lstStyle/>
          <a:p>
            <a:pPr>
              <a:lnSpc>
                <a:spcPct val="120000"/>
              </a:lnSpc>
            </a:pPr>
            <a:r>
              <a:rPr lang="zh-CN" altLang="en-US" sz="1200" dirty="0">
                <a:solidFill>
                  <a:schemeClr val="dk1"/>
                </a:solidFill>
                <a:cs typeface="+mn-ea"/>
                <a:sym typeface="+mn-lt"/>
              </a:rPr>
              <a:t>请输入你的内容请输入你的内容请输入你的内容请输入你的内容请输入你的内容请输入你的内容</a:t>
            </a:r>
          </a:p>
        </p:txBody>
      </p:sp>
      <p:sp>
        <p:nvSpPr>
          <p:cNvPr id="66" name="文本框 65"/>
          <p:cNvSpPr txBox="1"/>
          <p:nvPr>
            <p:custDataLst>
              <p:tags r:id="rId10"/>
            </p:custDataLst>
          </p:nvPr>
        </p:nvSpPr>
        <p:spPr>
          <a:xfrm>
            <a:off x="1099185" y="2025015"/>
            <a:ext cx="1786255" cy="533400"/>
          </a:xfrm>
          <a:prstGeom prst="rect">
            <a:avLst/>
          </a:prstGeom>
          <a:noFill/>
        </p:spPr>
        <p:txBody>
          <a:bodyPr wrap="square" rtlCol="0">
            <a:spAutoFit/>
          </a:bodyPr>
          <a:lstStyle/>
          <a:p>
            <a:pPr>
              <a:lnSpc>
                <a:spcPct val="120000"/>
              </a:lnSpc>
            </a:pPr>
            <a:r>
              <a:rPr lang="zh-CN" altLang="en-US" sz="1200" dirty="0">
                <a:solidFill>
                  <a:schemeClr val="dk1">
                    <a:lumMod val="65000"/>
                    <a:lumOff val="35000"/>
                  </a:schemeClr>
                </a:solidFill>
                <a:cs typeface="+mn-ea"/>
                <a:sym typeface="+mn-lt"/>
              </a:rPr>
              <a:t>请输入你的内容请输入你的内容</a:t>
            </a:r>
          </a:p>
        </p:txBody>
      </p:sp>
      <p:sp>
        <p:nvSpPr>
          <p:cNvPr id="67" name="TextBox 76"/>
          <p:cNvSpPr txBox="1"/>
          <p:nvPr>
            <p:custDataLst>
              <p:tags r:id="rId11"/>
            </p:custDataLst>
          </p:nvPr>
        </p:nvSpPr>
        <p:spPr>
          <a:xfrm>
            <a:off x="1099185" y="1617980"/>
            <a:ext cx="2984500" cy="460375"/>
          </a:xfrm>
          <a:prstGeom prst="rect">
            <a:avLst/>
          </a:prstGeom>
          <a:noFill/>
        </p:spPr>
        <p:txBody>
          <a:bodyPr wrap="square" rtlCol="0">
            <a:spAutoFit/>
          </a:bodyPr>
          <a:lstStyle/>
          <a:p>
            <a:pPr algn="l"/>
            <a:r>
              <a:rPr lang="zh-CN" altLang="en-US" sz="2400" dirty="0">
                <a:solidFill>
                  <a:schemeClr val="dk1">
                    <a:lumMod val="65000"/>
                    <a:lumOff val="35000"/>
                  </a:schemeClr>
                </a:solidFill>
                <a:cs typeface="+mn-ea"/>
                <a:sym typeface="+mn-lt"/>
              </a:rPr>
              <a:t>请输入你的内容</a:t>
            </a:r>
          </a:p>
        </p:txBody>
      </p:sp>
      <p:pic>
        <p:nvPicPr>
          <p:cNvPr id="3" name="图片 2" descr="51miz-E779535-B7743200"/>
          <p:cNvPicPr>
            <a:picLocks noChangeAspect="1"/>
          </p:cNvPicPr>
          <p:nvPr/>
        </p:nvPicPr>
        <p:blipFill>
          <a:blip r:embed="rId13" cstate="screen">
            <a:extLst>
              <a:ext uri="{28A0092B-C50C-407E-A947-70E740481C1C}">
                <a14:useLocalDpi xmlns:a14="http://schemas.microsoft.com/office/drawing/2010/main"/>
              </a:ext>
            </a:extLst>
          </a:blip>
          <a:srcRect l="16373" t="11363" r="8166" b="14590"/>
          <a:stretch>
            <a:fillRect/>
          </a:stretch>
        </p:blipFill>
        <p:spPr>
          <a:xfrm>
            <a:off x="6276340" y="1165225"/>
            <a:ext cx="4735195" cy="4646930"/>
          </a:xfrm>
          <a:prstGeom prst="rect">
            <a:avLst/>
          </a:prstGeom>
        </p:spPr>
      </p:pic>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01</a:t>
            </a:r>
            <a:r>
              <a:rPr lang="zh-CN" altLang="en-US" sz="2600" dirty="0">
                <a:solidFill>
                  <a:schemeClr val="accent1"/>
                </a:solidFill>
                <a:cs typeface="+mn-ea"/>
                <a:sym typeface="+mn-lt"/>
              </a:rPr>
              <a:t>添加标题内容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ppt_y</p:attrName>
                                        </p:attrNameLst>
                                      </p:cBhvr>
                                      <p:tavLst>
                                        <p:tav tm="0">
                                          <p:val>
                                            <p:strVal val="#ppt_y+#ppt_h*1.125000"/>
                                          </p:val>
                                        </p:tav>
                                        <p:tav tm="100000">
                                          <p:val>
                                            <p:strVal val="#ppt_y"/>
                                          </p:val>
                                        </p:tav>
                                      </p:tavLst>
                                    </p:anim>
                                    <p:animEffect transition="in" filter="wipe(up)">
                                      <p:cBhvr>
                                        <p:cTn id="8" dur="500"/>
                                        <p:tgtEl>
                                          <p:spTgt spid="5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p:tgtEl>
                                          <p:spTgt spid="57"/>
                                        </p:tgtEl>
                                        <p:attrNameLst>
                                          <p:attrName>ppt_y</p:attrName>
                                        </p:attrNameLst>
                                      </p:cBhvr>
                                      <p:tavLst>
                                        <p:tav tm="0">
                                          <p:val>
                                            <p:strVal val="#ppt_y+#ppt_h*1.125000"/>
                                          </p:val>
                                        </p:tav>
                                        <p:tav tm="100000">
                                          <p:val>
                                            <p:strVal val="#ppt_y"/>
                                          </p:val>
                                        </p:tav>
                                      </p:tavLst>
                                    </p:anim>
                                    <p:animEffect transition="in" filter="wipe(up)">
                                      <p:cBhvr>
                                        <p:cTn id="12" dur="500"/>
                                        <p:tgtEl>
                                          <p:spTgt spid="57"/>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p:tgtEl>
                                          <p:spTgt spid="58"/>
                                        </p:tgtEl>
                                        <p:attrNameLst>
                                          <p:attrName>ppt_y</p:attrName>
                                        </p:attrNameLst>
                                      </p:cBhvr>
                                      <p:tavLst>
                                        <p:tav tm="0">
                                          <p:val>
                                            <p:strVal val="#ppt_y+#ppt_h*1.125000"/>
                                          </p:val>
                                        </p:tav>
                                        <p:tav tm="100000">
                                          <p:val>
                                            <p:strVal val="#ppt_y"/>
                                          </p:val>
                                        </p:tav>
                                      </p:tavLst>
                                    </p:anim>
                                    <p:animEffect transition="in" filter="wipe(up)">
                                      <p:cBhvr>
                                        <p:cTn id="16" dur="500"/>
                                        <p:tgtEl>
                                          <p:spTgt spid="58"/>
                                        </p:tgtEl>
                                      </p:cBhvr>
                                    </p:animEffect>
                                  </p:childTnLst>
                                </p:cTn>
                              </p:par>
                              <p:par>
                                <p:cTn id="17" presetID="12" presetClass="entr" presetSubtype="4"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p:tgtEl>
                                          <p:spTgt spid="59"/>
                                        </p:tgtEl>
                                        <p:attrNameLst>
                                          <p:attrName>ppt_y</p:attrName>
                                        </p:attrNameLst>
                                      </p:cBhvr>
                                      <p:tavLst>
                                        <p:tav tm="0">
                                          <p:val>
                                            <p:strVal val="#ppt_y+#ppt_h*1.125000"/>
                                          </p:val>
                                        </p:tav>
                                        <p:tav tm="100000">
                                          <p:val>
                                            <p:strVal val="#ppt_y"/>
                                          </p:val>
                                        </p:tav>
                                      </p:tavLst>
                                    </p:anim>
                                    <p:animEffect transition="in" filter="wipe(up)">
                                      <p:cBhvr>
                                        <p:cTn id="20" dur="500"/>
                                        <p:tgtEl>
                                          <p:spTgt spid="5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p:tgtEl>
                                          <p:spTgt spid="61"/>
                                        </p:tgtEl>
                                        <p:attrNameLst>
                                          <p:attrName>ppt_y</p:attrName>
                                        </p:attrNameLst>
                                      </p:cBhvr>
                                      <p:tavLst>
                                        <p:tav tm="0">
                                          <p:val>
                                            <p:strVal val="#ppt_y+#ppt_h*1.125000"/>
                                          </p:val>
                                        </p:tav>
                                        <p:tav tm="100000">
                                          <p:val>
                                            <p:strVal val="#ppt_y"/>
                                          </p:val>
                                        </p:tav>
                                      </p:tavLst>
                                    </p:anim>
                                    <p:animEffect transition="in" filter="wipe(up)">
                                      <p:cBhvr>
                                        <p:cTn id="24" dur="500"/>
                                        <p:tgtEl>
                                          <p:spTgt spid="61"/>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p:tgtEl>
                                          <p:spTgt spid="62"/>
                                        </p:tgtEl>
                                        <p:attrNameLst>
                                          <p:attrName>ppt_y</p:attrName>
                                        </p:attrNameLst>
                                      </p:cBhvr>
                                      <p:tavLst>
                                        <p:tav tm="0">
                                          <p:val>
                                            <p:strVal val="#ppt_y+#ppt_h*1.125000"/>
                                          </p:val>
                                        </p:tav>
                                        <p:tav tm="100000">
                                          <p:val>
                                            <p:strVal val="#ppt_y"/>
                                          </p:val>
                                        </p:tav>
                                      </p:tavLst>
                                    </p:anim>
                                    <p:animEffect transition="in" filter="wipe(up)">
                                      <p:cBhvr>
                                        <p:cTn id="28" dur="500"/>
                                        <p:tgtEl>
                                          <p:spTgt spid="62"/>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p:tgtEl>
                                          <p:spTgt spid="63"/>
                                        </p:tgtEl>
                                        <p:attrNameLst>
                                          <p:attrName>ppt_y</p:attrName>
                                        </p:attrNameLst>
                                      </p:cBhvr>
                                      <p:tavLst>
                                        <p:tav tm="0">
                                          <p:val>
                                            <p:strVal val="#ppt_y+#ppt_h*1.125000"/>
                                          </p:val>
                                        </p:tav>
                                        <p:tav tm="100000">
                                          <p:val>
                                            <p:strVal val="#ppt_y"/>
                                          </p:val>
                                        </p:tav>
                                      </p:tavLst>
                                    </p:anim>
                                    <p:animEffect transition="in" filter="wipe(up)">
                                      <p:cBhvr>
                                        <p:cTn id="32" dur="500"/>
                                        <p:tgtEl>
                                          <p:spTgt spid="63"/>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p:tgtEl>
                                          <p:spTgt spid="64"/>
                                        </p:tgtEl>
                                        <p:attrNameLst>
                                          <p:attrName>ppt_y</p:attrName>
                                        </p:attrNameLst>
                                      </p:cBhvr>
                                      <p:tavLst>
                                        <p:tav tm="0">
                                          <p:val>
                                            <p:strVal val="#ppt_y+#ppt_h*1.125000"/>
                                          </p:val>
                                        </p:tav>
                                        <p:tav tm="100000">
                                          <p:val>
                                            <p:strVal val="#ppt_y"/>
                                          </p:val>
                                        </p:tav>
                                      </p:tavLst>
                                    </p:anim>
                                    <p:animEffect transition="in" filter="wipe(up)">
                                      <p:cBhvr>
                                        <p:cTn id="36" dur="500"/>
                                        <p:tgtEl>
                                          <p:spTgt spid="64"/>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p:tgtEl>
                                          <p:spTgt spid="66"/>
                                        </p:tgtEl>
                                        <p:attrNameLst>
                                          <p:attrName>ppt_y</p:attrName>
                                        </p:attrNameLst>
                                      </p:cBhvr>
                                      <p:tavLst>
                                        <p:tav tm="0">
                                          <p:val>
                                            <p:strVal val="#ppt_y+#ppt_h*1.125000"/>
                                          </p:val>
                                        </p:tav>
                                        <p:tav tm="100000">
                                          <p:val>
                                            <p:strVal val="#ppt_y"/>
                                          </p:val>
                                        </p:tav>
                                      </p:tavLst>
                                    </p:anim>
                                    <p:animEffect transition="in" filter="wipe(up)">
                                      <p:cBhvr>
                                        <p:cTn id="40" dur="500"/>
                                        <p:tgtEl>
                                          <p:spTgt spid="66"/>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p:tgtEl>
                                          <p:spTgt spid="67"/>
                                        </p:tgtEl>
                                        <p:attrNameLst>
                                          <p:attrName>ppt_y</p:attrName>
                                        </p:attrNameLst>
                                      </p:cBhvr>
                                      <p:tavLst>
                                        <p:tav tm="0">
                                          <p:val>
                                            <p:strVal val="#ppt_y+#ppt_h*1.125000"/>
                                          </p:val>
                                        </p:tav>
                                        <p:tav tm="100000">
                                          <p:val>
                                            <p:strVal val="#ppt_y"/>
                                          </p:val>
                                        </p:tav>
                                      </p:tavLst>
                                    </p:anim>
                                    <p:animEffect transition="in" filter="wipe(up)">
                                      <p:cBhvr>
                                        <p:cTn id="44" dur="500"/>
                                        <p:tgtEl>
                                          <p:spTgt spid="67"/>
                                        </p:tgtEl>
                                      </p:cBhvr>
                                    </p:animEffect>
                                  </p:childTnLst>
                                </p:cTn>
                              </p:par>
                              <p:par>
                                <p:cTn id="45" presetID="12" presetClass="entr" presetSubtype="4"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p:tgtEl>
                                          <p:spTgt spid="3"/>
                                        </p:tgtEl>
                                        <p:attrNameLst>
                                          <p:attrName>ppt_y</p:attrName>
                                        </p:attrNameLst>
                                      </p:cBhvr>
                                      <p:tavLst>
                                        <p:tav tm="0">
                                          <p:val>
                                            <p:strVal val="#ppt_y+#ppt_h*1.125000"/>
                                          </p:val>
                                        </p:tav>
                                        <p:tav tm="100000">
                                          <p:val>
                                            <p:strVal val="#ppt_y"/>
                                          </p:val>
                                        </p:tav>
                                      </p:tavLst>
                                    </p:anim>
                                    <p:animEffect transition="in" filter="wipe(up)">
                                      <p:cBhvr>
                                        <p:cTn id="48" dur="500"/>
                                        <p:tgtEl>
                                          <p:spTgt spid="3"/>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138"/>
                                        </p:tgtEl>
                                        <p:attrNameLst>
                                          <p:attrName>style.visibility</p:attrName>
                                        </p:attrNameLst>
                                      </p:cBhvr>
                                      <p:to>
                                        <p:strVal val="visible"/>
                                      </p:to>
                                    </p:set>
                                    <p:anim calcmode="lin" valueType="num">
                                      <p:cBhvr additive="base">
                                        <p:cTn id="51" dur="500"/>
                                        <p:tgtEl>
                                          <p:spTgt spid="138"/>
                                        </p:tgtEl>
                                        <p:attrNameLst>
                                          <p:attrName>ppt_y</p:attrName>
                                        </p:attrNameLst>
                                      </p:cBhvr>
                                      <p:tavLst>
                                        <p:tav tm="0">
                                          <p:val>
                                            <p:strVal val="#ppt_y+#ppt_h*1.125000"/>
                                          </p:val>
                                        </p:tav>
                                        <p:tav tm="100000">
                                          <p:val>
                                            <p:strVal val="#ppt_y"/>
                                          </p:val>
                                        </p:tav>
                                      </p:tavLst>
                                    </p:anim>
                                    <p:animEffect transition="in" filter="wipe(up)">
                                      <p:cBhvr>
                                        <p:cTn id="5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P spid="57" grpId="0"/>
      <p:bldP spid="57" grpId="1"/>
      <p:bldP spid="58" grpId="0"/>
      <p:bldP spid="58" grpId="1"/>
      <p:bldP spid="61" grpId="0" animBg="1"/>
      <p:bldP spid="61" grpId="1" animBg="1"/>
      <p:bldP spid="62" grpId="0" animBg="1"/>
      <p:bldP spid="62" grpId="1" animBg="1"/>
      <p:bldP spid="63" grpId="0"/>
      <p:bldP spid="63" grpId="1"/>
      <p:bldP spid="64" grpId="0"/>
      <p:bldP spid="64" grpId="1"/>
      <p:bldP spid="66" grpId="0"/>
      <p:bldP spid="66" grpId="1"/>
      <p:bldP spid="67" grpId="0"/>
      <p:bldP spid="67" grpId="1"/>
      <p:bldP spid="138" grpId="0"/>
      <p:bldP spid="13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custDataLst>
              <p:tags r:id="rId2"/>
            </p:custDataLst>
          </p:nvPr>
        </p:nvSpPr>
        <p:spPr bwMode="auto">
          <a:xfrm>
            <a:off x="0" y="2366647"/>
            <a:ext cx="12211430" cy="5011538"/>
          </a:xfrm>
          <a:custGeom>
            <a:avLst/>
            <a:gdLst>
              <a:gd name="T0" fmla="*/ 0 w 6367"/>
              <a:gd name="T1" fmla="*/ 1579 h 2613"/>
              <a:gd name="T2" fmla="*/ 611 w 6367"/>
              <a:gd name="T3" fmla="*/ 1579 h 2613"/>
              <a:gd name="T4" fmla="*/ 818 w 6367"/>
              <a:gd name="T5" fmla="*/ 1400 h 2613"/>
              <a:gd name="T6" fmla="*/ 818 w 6367"/>
              <a:gd name="T7" fmla="*/ 1400 h 2613"/>
              <a:gd name="T8" fmla="*/ 1599 w 6367"/>
              <a:gd name="T9" fmla="*/ 1400 h 2613"/>
              <a:gd name="T10" fmla="*/ 1806 w 6367"/>
              <a:gd name="T11" fmla="*/ 1221 h 2613"/>
              <a:gd name="T12" fmla="*/ 2587 w 6367"/>
              <a:gd name="T13" fmla="*/ 1221 h 2613"/>
              <a:gd name="T14" fmla="*/ 2794 w 6367"/>
              <a:gd name="T15" fmla="*/ 1043 h 2613"/>
              <a:gd name="T16" fmla="*/ 3575 w 6367"/>
              <a:gd name="T17" fmla="*/ 1043 h 2613"/>
              <a:gd name="T18" fmla="*/ 3782 w 6367"/>
              <a:gd name="T19" fmla="*/ 864 h 2613"/>
              <a:gd name="T20" fmla="*/ 4565 w 6367"/>
              <a:gd name="T21" fmla="*/ 864 h 2613"/>
              <a:gd name="T22" fmla="*/ 4770 w 6367"/>
              <a:gd name="T23" fmla="*/ 685 h 2613"/>
              <a:gd name="T24" fmla="*/ 5553 w 6367"/>
              <a:gd name="T25" fmla="*/ 685 h 2613"/>
              <a:gd name="T26" fmla="*/ 5553 w 6367"/>
              <a:gd name="T27" fmla="*/ 685 h 2613"/>
              <a:gd name="T28" fmla="*/ 6367 w 6367"/>
              <a:gd name="T29" fmla="*/ 0 h 2613"/>
              <a:gd name="T30" fmla="*/ 6367 w 6367"/>
              <a:gd name="T31" fmla="*/ 2613 h 2613"/>
              <a:gd name="T32" fmla="*/ 0 w 6367"/>
              <a:gd name="T33" fmla="*/ 2613 h 2613"/>
              <a:gd name="T34" fmla="*/ 0 w 6367"/>
              <a:gd name="T35" fmla="*/ 1579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7" h="2613">
                <a:moveTo>
                  <a:pt x="0" y="1579"/>
                </a:moveTo>
                <a:lnTo>
                  <a:pt x="611" y="1579"/>
                </a:lnTo>
                <a:lnTo>
                  <a:pt x="818" y="1400"/>
                </a:lnTo>
                <a:lnTo>
                  <a:pt x="818" y="1400"/>
                </a:lnTo>
                <a:lnTo>
                  <a:pt x="1599" y="1400"/>
                </a:lnTo>
                <a:lnTo>
                  <a:pt x="1806" y="1221"/>
                </a:lnTo>
                <a:lnTo>
                  <a:pt x="2587" y="1221"/>
                </a:lnTo>
                <a:lnTo>
                  <a:pt x="2794" y="1043"/>
                </a:lnTo>
                <a:lnTo>
                  <a:pt x="3575" y="1043"/>
                </a:lnTo>
                <a:lnTo>
                  <a:pt x="3782" y="864"/>
                </a:lnTo>
                <a:lnTo>
                  <a:pt x="4565" y="864"/>
                </a:lnTo>
                <a:lnTo>
                  <a:pt x="4770" y="685"/>
                </a:lnTo>
                <a:lnTo>
                  <a:pt x="5553" y="685"/>
                </a:lnTo>
                <a:lnTo>
                  <a:pt x="5553" y="685"/>
                </a:lnTo>
                <a:lnTo>
                  <a:pt x="6367" y="0"/>
                </a:lnTo>
                <a:lnTo>
                  <a:pt x="6367" y="2613"/>
                </a:lnTo>
                <a:lnTo>
                  <a:pt x="0" y="2613"/>
                </a:lnTo>
                <a:lnTo>
                  <a:pt x="0" y="1579"/>
                </a:lnTo>
                <a:close/>
              </a:path>
            </a:pathLst>
          </a:custGeom>
          <a:solidFill>
            <a:schemeClr val="lt1">
              <a:lumMod val="9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 name="Freeform 8"/>
          <p:cNvSpPr/>
          <p:nvPr>
            <p:custDataLst>
              <p:tags r:id="rId3"/>
            </p:custDataLst>
          </p:nvPr>
        </p:nvSpPr>
        <p:spPr bwMode="auto">
          <a:xfrm>
            <a:off x="1352137" y="4378551"/>
            <a:ext cx="203300" cy="203300"/>
          </a:xfrm>
          <a:custGeom>
            <a:avLst/>
            <a:gdLst>
              <a:gd name="T0" fmla="*/ 78 w 93"/>
              <a:gd name="T1" fmla="*/ 79 h 93"/>
              <a:gd name="T2" fmla="*/ 26 w 93"/>
              <a:gd name="T3" fmla="*/ 70 h 93"/>
              <a:gd name="T4" fmla="*/ 0 w 93"/>
              <a:gd name="T5" fmla="*/ 0 h 93"/>
              <a:gd name="T6" fmla="*/ 70 w 93"/>
              <a:gd name="T7" fmla="*/ 26 h 93"/>
              <a:gd name="T8" fmla="*/ 78 w 93"/>
              <a:gd name="T9" fmla="*/ 79 h 93"/>
            </a:gdLst>
            <a:ahLst/>
            <a:cxnLst>
              <a:cxn ang="0">
                <a:pos x="T0" y="T1"/>
              </a:cxn>
              <a:cxn ang="0">
                <a:pos x="T2" y="T3"/>
              </a:cxn>
              <a:cxn ang="0">
                <a:pos x="T4" y="T5"/>
              </a:cxn>
              <a:cxn ang="0">
                <a:pos x="T6" y="T7"/>
              </a:cxn>
              <a:cxn ang="0">
                <a:pos x="T8" y="T9"/>
              </a:cxn>
            </a:cxnLst>
            <a:rect l="0" t="0" r="r" b="b"/>
            <a:pathLst>
              <a:path w="93" h="93">
                <a:moveTo>
                  <a:pt x="78" y="79"/>
                </a:moveTo>
                <a:cubicBezTo>
                  <a:pt x="64" y="93"/>
                  <a:pt x="43" y="92"/>
                  <a:pt x="26" y="70"/>
                </a:cubicBezTo>
                <a:cubicBezTo>
                  <a:pt x="4" y="41"/>
                  <a:pt x="0" y="0"/>
                  <a:pt x="0" y="0"/>
                </a:cubicBezTo>
                <a:cubicBezTo>
                  <a:pt x="0" y="0"/>
                  <a:pt x="41" y="4"/>
                  <a:pt x="70" y="26"/>
                </a:cubicBezTo>
                <a:cubicBezTo>
                  <a:pt x="91" y="43"/>
                  <a:pt x="93" y="64"/>
                  <a:pt x="78" y="79"/>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 name="Freeform 9"/>
          <p:cNvSpPr/>
          <p:nvPr>
            <p:custDataLst>
              <p:tags r:id="rId4"/>
            </p:custDataLst>
          </p:nvPr>
        </p:nvSpPr>
        <p:spPr bwMode="auto">
          <a:xfrm>
            <a:off x="1338712" y="4365126"/>
            <a:ext cx="218643" cy="218643"/>
          </a:xfrm>
          <a:custGeom>
            <a:avLst/>
            <a:gdLst>
              <a:gd name="T0" fmla="*/ 84 w 100"/>
              <a:gd name="T1" fmla="*/ 85 h 100"/>
              <a:gd name="T2" fmla="*/ 80 w 100"/>
              <a:gd name="T3" fmla="*/ 80 h 100"/>
              <a:gd name="T4" fmla="*/ 63 w 100"/>
              <a:gd name="T5" fmla="*/ 88 h 100"/>
              <a:gd name="T6" fmla="*/ 50 w 100"/>
              <a:gd name="T7" fmla="*/ 84 h 100"/>
              <a:gd name="T8" fmla="*/ 37 w 100"/>
              <a:gd name="T9" fmla="*/ 73 h 100"/>
              <a:gd name="T10" fmla="*/ 16 w 100"/>
              <a:gd name="T11" fmla="*/ 29 h 100"/>
              <a:gd name="T12" fmla="*/ 13 w 100"/>
              <a:gd name="T13" fmla="*/ 12 h 100"/>
              <a:gd name="T14" fmla="*/ 12 w 100"/>
              <a:gd name="T15" fmla="*/ 7 h 100"/>
              <a:gd name="T16" fmla="*/ 12 w 100"/>
              <a:gd name="T17" fmla="*/ 6 h 100"/>
              <a:gd name="T18" fmla="*/ 12 w 100"/>
              <a:gd name="T19" fmla="*/ 6 h 100"/>
              <a:gd name="T20" fmla="*/ 12 w 100"/>
              <a:gd name="T21" fmla="*/ 5 h 100"/>
              <a:gd name="T22" fmla="*/ 6 w 100"/>
              <a:gd name="T23" fmla="*/ 6 h 100"/>
              <a:gd name="T24" fmla="*/ 5 w 100"/>
              <a:gd name="T25" fmla="*/ 12 h 100"/>
              <a:gd name="T26" fmla="*/ 5 w 100"/>
              <a:gd name="T27" fmla="*/ 12 h 100"/>
              <a:gd name="T28" fmla="*/ 30 w 100"/>
              <a:gd name="T29" fmla="*/ 17 h 100"/>
              <a:gd name="T30" fmla="*/ 72 w 100"/>
              <a:gd name="T31" fmla="*/ 37 h 100"/>
              <a:gd name="T32" fmla="*/ 84 w 100"/>
              <a:gd name="T33" fmla="*/ 50 h 100"/>
              <a:gd name="T34" fmla="*/ 88 w 100"/>
              <a:gd name="T35" fmla="*/ 63 h 100"/>
              <a:gd name="T36" fmla="*/ 80 w 100"/>
              <a:gd name="T37" fmla="*/ 80 h 100"/>
              <a:gd name="T38" fmla="*/ 84 w 100"/>
              <a:gd name="T39" fmla="*/ 85 h 100"/>
              <a:gd name="T40" fmla="*/ 89 w 100"/>
              <a:gd name="T41" fmla="*/ 89 h 100"/>
              <a:gd name="T42" fmla="*/ 100 w 100"/>
              <a:gd name="T43" fmla="*/ 63 h 100"/>
              <a:gd name="T44" fmla="*/ 95 w 100"/>
              <a:gd name="T45" fmla="*/ 44 h 100"/>
              <a:gd name="T46" fmla="*/ 80 w 100"/>
              <a:gd name="T47" fmla="*/ 28 h 100"/>
              <a:gd name="T48" fmla="*/ 32 w 100"/>
              <a:gd name="T49" fmla="*/ 5 h 100"/>
              <a:gd name="T50" fmla="*/ 6 w 100"/>
              <a:gd name="T51" fmla="*/ 0 h 100"/>
              <a:gd name="T52" fmla="*/ 2 w 100"/>
              <a:gd name="T53" fmla="*/ 2 h 100"/>
              <a:gd name="T54" fmla="*/ 0 w 100"/>
              <a:gd name="T55" fmla="*/ 7 h 100"/>
              <a:gd name="T56" fmla="*/ 5 w 100"/>
              <a:gd name="T57" fmla="*/ 32 h 100"/>
              <a:gd name="T58" fmla="*/ 27 w 100"/>
              <a:gd name="T59" fmla="*/ 80 h 100"/>
              <a:gd name="T60" fmla="*/ 44 w 100"/>
              <a:gd name="T61" fmla="*/ 95 h 100"/>
              <a:gd name="T62" fmla="*/ 63 w 100"/>
              <a:gd name="T63" fmla="*/ 100 h 100"/>
              <a:gd name="T64" fmla="*/ 89 w 100"/>
              <a:gd name="T65" fmla="*/ 89 h 100"/>
              <a:gd name="T66" fmla="*/ 84 w 100"/>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4" y="85"/>
                </a:moveTo>
                <a:cubicBezTo>
                  <a:pt x="80" y="80"/>
                  <a:pt x="80" y="80"/>
                  <a:pt x="80" y="80"/>
                </a:cubicBezTo>
                <a:cubicBezTo>
                  <a:pt x="75" y="86"/>
                  <a:pt x="69" y="88"/>
                  <a:pt x="63" y="88"/>
                </a:cubicBezTo>
                <a:cubicBezTo>
                  <a:pt x="59" y="88"/>
                  <a:pt x="54" y="87"/>
                  <a:pt x="50" y="84"/>
                </a:cubicBezTo>
                <a:cubicBezTo>
                  <a:pt x="46" y="82"/>
                  <a:pt x="41" y="78"/>
                  <a:pt x="37" y="73"/>
                </a:cubicBezTo>
                <a:cubicBezTo>
                  <a:pt x="27" y="59"/>
                  <a:pt x="20" y="42"/>
                  <a:pt x="16" y="29"/>
                </a:cubicBezTo>
                <a:cubicBezTo>
                  <a:pt x="15" y="22"/>
                  <a:pt x="13" y="16"/>
                  <a:pt x="13" y="12"/>
                </a:cubicBezTo>
                <a:cubicBezTo>
                  <a:pt x="12" y="10"/>
                  <a:pt x="12" y="8"/>
                  <a:pt x="12" y="7"/>
                </a:cubicBezTo>
                <a:cubicBezTo>
                  <a:pt x="12" y="7"/>
                  <a:pt x="12" y="6"/>
                  <a:pt x="12" y="6"/>
                </a:cubicBezTo>
                <a:cubicBezTo>
                  <a:pt x="12" y="6"/>
                  <a:pt x="12" y="6"/>
                  <a:pt x="12" y="6"/>
                </a:cubicBezTo>
                <a:cubicBezTo>
                  <a:pt x="12" y="5"/>
                  <a:pt x="12" y="5"/>
                  <a:pt x="12" y="5"/>
                </a:cubicBezTo>
                <a:cubicBezTo>
                  <a:pt x="6" y="6"/>
                  <a:pt x="6" y="6"/>
                  <a:pt x="6" y="6"/>
                </a:cubicBezTo>
                <a:cubicBezTo>
                  <a:pt x="5" y="12"/>
                  <a:pt x="5" y="12"/>
                  <a:pt x="5" y="12"/>
                </a:cubicBezTo>
                <a:cubicBezTo>
                  <a:pt x="5" y="12"/>
                  <a:pt x="5" y="12"/>
                  <a:pt x="5" y="12"/>
                </a:cubicBezTo>
                <a:cubicBezTo>
                  <a:pt x="6" y="12"/>
                  <a:pt x="16" y="13"/>
                  <a:pt x="30" y="17"/>
                </a:cubicBezTo>
                <a:cubicBezTo>
                  <a:pt x="43" y="21"/>
                  <a:pt x="59" y="27"/>
                  <a:pt x="72" y="37"/>
                </a:cubicBezTo>
                <a:cubicBezTo>
                  <a:pt x="78" y="41"/>
                  <a:pt x="82" y="46"/>
                  <a:pt x="84" y="50"/>
                </a:cubicBezTo>
                <a:cubicBezTo>
                  <a:pt x="87" y="55"/>
                  <a:pt x="88" y="59"/>
                  <a:pt x="88" y="63"/>
                </a:cubicBezTo>
                <a:cubicBezTo>
                  <a:pt x="88" y="69"/>
                  <a:pt x="85" y="75"/>
                  <a:pt x="80" y="80"/>
                </a:cubicBezTo>
                <a:cubicBezTo>
                  <a:pt x="84" y="85"/>
                  <a:pt x="84" y="85"/>
                  <a:pt x="84" y="85"/>
                </a:cubicBezTo>
                <a:cubicBezTo>
                  <a:pt x="89" y="89"/>
                  <a:pt x="89" y="89"/>
                  <a:pt x="89" y="89"/>
                </a:cubicBezTo>
                <a:cubicBezTo>
                  <a:pt x="96" y="82"/>
                  <a:pt x="100" y="73"/>
                  <a:pt x="100" y="63"/>
                </a:cubicBezTo>
                <a:cubicBezTo>
                  <a:pt x="100" y="57"/>
                  <a:pt x="98" y="50"/>
                  <a:pt x="95" y="44"/>
                </a:cubicBezTo>
                <a:cubicBezTo>
                  <a:pt x="91" y="38"/>
                  <a:pt x="86" y="33"/>
                  <a:pt x="80" y="28"/>
                </a:cubicBezTo>
                <a:cubicBezTo>
                  <a:pt x="64" y="16"/>
                  <a:pt x="46" y="9"/>
                  <a:pt x="32" y="5"/>
                </a:cubicBezTo>
                <a:cubicBezTo>
                  <a:pt x="17" y="1"/>
                  <a:pt x="7" y="0"/>
                  <a:pt x="6" y="0"/>
                </a:cubicBezTo>
                <a:cubicBezTo>
                  <a:pt x="5" y="0"/>
                  <a:pt x="3" y="1"/>
                  <a:pt x="2" y="2"/>
                </a:cubicBezTo>
                <a:cubicBezTo>
                  <a:pt x="0" y="3"/>
                  <a:pt x="0" y="5"/>
                  <a:pt x="0" y="7"/>
                </a:cubicBezTo>
                <a:cubicBezTo>
                  <a:pt x="0" y="7"/>
                  <a:pt x="1" y="17"/>
                  <a:pt x="5" y="32"/>
                </a:cubicBezTo>
                <a:cubicBezTo>
                  <a:pt x="9" y="46"/>
                  <a:pt x="16" y="64"/>
                  <a:pt x="27" y="80"/>
                </a:cubicBezTo>
                <a:cubicBezTo>
                  <a:pt x="33" y="86"/>
                  <a:pt x="38" y="92"/>
                  <a:pt x="44" y="95"/>
                </a:cubicBezTo>
                <a:cubicBezTo>
                  <a:pt x="50" y="98"/>
                  <a:pt x="57" y="100"/>
                  <a:pt x="63" y="100"/>
                </a:cubicBezTo>
                <a:cubicBezTo>
                  <a:pt x="72" y="100"/>
                  <a:pt x="81" y="96"/>
                  <a:pt x="89" y="89"/>
                </a:cubicBezTo>
                <a:lnTo>
                  <a:pt x="84" y="85"/>
                </a:lnTo>
                <a:close/>
              </a:path>
            </a:pathLst>
          </a:custGeom>
          <a:solidFill>
            <a:schemeClr val="accent1"/>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 name="Freeform 10"/>
          <p:cNvSpPr/>
          <p:nvPr>
            <p:custDataLst>
              <p:tags r:id="rId5"/>
            </p:custDataLst>
          </p:nvPr>
        </p:nvSpPr>
        <p:spPr bwMode="auto">
          <a:xfrm>
            <a:off x="1586124" y="4378551"/>
            <a:ext cx="201382" cy="203300"/>
          </a:xfrm>
          <a:custGeom>
            <a:avLst/>
            <a:gdLst>
              <a:gd name="T0" fmla="*/ 14 w 93"/>
              <a:gd name="T1" fmla="*/ 79 h 93"/>
              <a:gd name="T2" fmla="*/ 66 w 93"/>
              <a:gd name="T3" fmla="*/ 70 h 93"/>
              <a:gd name="T4" fmla="*/ 93 w 93"/>
              <a:gd name="T5" fmla="*/ 0 h 93"/>
              <a:gd name="T6" fmla="*/ 23 w 93"/>
              <a:gd name="T7" fmla="*/ 26 h 93"/>
              <a:gd name="T8" fmla="*/ 14 w 93"/>
              <a:gd name="T9" fmla="*/ 79 h 93"/>
            </a:gdLst>
            <a:ahLst/>
            <a:cxnLst>
              <a:cxn ang="0">
                <a:pos x="T0" y="T1"/>
              </a:cxn>
              <a:cxn ang="0">
                <a:pos x="T2" y="T3"/>
              </a:cxn>
              <a:cxn ang="0">
                <a:pos x="T4" y="T5"/>
              </a:cxn>
              <a:cxn ang="0">
                <a:pos x="T6" y="T7"/>
              </a:cxn>
              <a:cxn ang="0">
                <a:pos x="T8" y="T9"/>
              </a:cxn>
            </a:cxnLst>
            <a:rect l="0" t="0" r="r" b="b"/>
            <a:pathLst>
              <a:path w="93" h="93">
                <a:moveTo>
                  <a:pt x="14" y="79"/>
                </a:moveTo>
                <a:cubicBezTo>
                  <a:pt x="29" y="93"/>
                  <a:pt x="50" y="92"/>
                  <a:pt x="66" y="70"/>
                </a:cubicBezTo>
                <a:cubicBezTo>
                  <a:pt x="89" y="41"/>
                  <a:pt x="93" y="0"/>
                  <a:pt x="93" y="0"/>
                </a:cubicBezTo>
                <a:cubicBezTo>
                  <a:pt x="93" y="0"/>
                  <a:pt x="52" y="4"/>
                  <a:pt x="23" y="26"/>
                </a:cubicBezTo>
                <a:cubicBezTo>
                  <a:pt x="1" y="43"/>
                  <a:pt x="0" y="64"/>
                  <a:pt x="14" y="79"/>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 name="Freeform 11"/>
          <p:cNvSpPr/>
          <p:nvPr>
            <p:custDataLst>
              <p:tags r:id="rId6"/>
            </p:custDataLst>
          </p:nvPr>
        </p:nvSpPr>
        <p:spPr bwMode="auto">
          <a:xfrm>
            <a:off x="1582288" y="4365126"/>
            <a:ext cx="218643" cy="218643"/>
          </a:xfrm>
          <a:custGeom>
            <a:avLst/>
            <a:gdLst>
              <a:gd name="T0" fmla="*/ 15 w 100"/>
              <a:gd name="T1" fmla="*/ 85 h 100"/>
              <a:gd name="T2" fmla="*/ 11 w 100"/>
              <a:gd name="T3" fmla="*/ 89 h 100"/>
              <a:gd name="T4" fmla="*/ 37 w 100"/>
              <a:gd name="T5" fmla="*/ 100 h 100"/>
              <a:gd name="T6" fmla="*/ 55 w 100"/>
              <a:gd name="T7" fmla="*/ 95 h 100"/>
              <a:gd name="T8" fmla="*/ 72 w 100"/>
              <a:gd name="T9" fmla="*/ 80 h 100"/>
              <a:gd name="T10" fmla="*/ 95 w 100"/>
              <a:gd name="T11" fmla="*/ 32 h 100"/>
              <a:gd name="T12" fmla="*/ 100 w 100"/>
              <a:gd name="T13" fmla="*/ 7 h 100"/>
              <a:gd name="T14" fmla="*/ 98 w 100"/>
              <a:gd name="T15" fmla="*/ 2 h 100"/>
              <a:gd name="T16" fmla="*/ 93 w 100"/>
              <a:gd name="T17" fmla="*/ 0 h 100"/>
              <a:gd name="T18" fmla="*/ 68 w 100"/>
              <a:gd name="T19" fmla="*/ 5 h 100"/>
              <a:gd name="T20" fmla="*/ 20 w 100"/>
              <a:gd name="T21" fmla="*/ 28 h 100"/>
              <a:gd name="T22" fmla="*/ 5 w 100"/>
              <a:gd name="T23" fmla="*/ 44 h 100"/>
              <a:gd name="T24" fmla="*/ 0 w 100"/>
              <a:gd name="T25" fmla="*/ 63 h 100"/>
              <a:gd name="T26" fmla="*/ 11 w 100"/>
              <a:gd name="T27" fmla="*/ 89 h 100"/>
              <a:gd name="T28" fmla="*/ 15 w 100"/>
              <a:gd name="T29" fmla="*/ 85 h 100"/>
              <a:gd name="T30" fmla="*/ 19 w 100"/>
              <a:gd name="T31" fmla="*/ 80 h 100"/>
              <a:gd name="T32" fmla="*/ 12 w 100"/>
              <a:gd name="T33" fmla="*/ 63 h 100"/>
              <a:gd name="T34" fmla="*/ 15 w 100"/>
              <a:gd name="T35" fmla="*/ 50 h 100"/>
              <a:gd name="T36" fmla="*/ 27 w 100"/>
              <a:gd name="T37" fmla="*/ 37 h 100"/>
              <a:gd name="T38" fmla="*/ 71 w 100"/>
              <a:gd name="T39" fmla="*/ 17 h 100"/>
              <a:gd name="T40" fmla="*/ 88 w 100"/>
              <a:gd name="T41" fmla="*/ 13 h 100"/>
              <a:gd name="T42" fmla="*/ 93 w 100"/>
              <a:gd name="T43" fmla="*/ 12 h 100"/>
              <a:gd name="T44" fmla="*/ 94 w 100"/>
              <a:gd name="T45" fmla="*/ 12 h 100"/>
              <a:gd name="T46" fmla="*/ 94 w 100"/>
              <a:gd name="T47" fmla="*/ 12 h 100"/>
              <a:gd name="T48" fmla="*/ 94 w 100"/>
              <a:gd name="T49" fmla="*/ 12 h 100"/>
              <a:gd name="T50" fmla="*/ 94 w 100"/>
              <a:gd name="T51" fmla="*/ 6 h 100"/>
              <a:gd name="T52" fmla="*/ 88 w 100"/>
              <a:gd name="T53" fmla="*/ 5 h 100"/>
              <a:gd name="T54" fmla="*/ 88 w 100"/>
              <a:gd name="T55" fmla="*/ 6 h 100"/>
              <a:gd name="T56" fmla="*/ 83 w 100"/>
              <a:gd name="T57" fmla="*/ 30 h 100"/>
              <a:gd name="T58" fmla="*/ 63 w 100"/>
              <a:gd name="T59" fmla="*/ 73 h 100"/>
              <a:gd name="T60" fmla="*/ 50 w 100"/>
              <a:gd name="T61" fmla="*/ 84 h 100"/>
              <a:gd name="T62" fmla="*/ 37 w 100"/>
              <a:gd name="T63" fmla="*/ 88 h 100"/>
              <a:gd name="T64" fmla="*/ 19 w 100"/>
              <a:gd name="T65" fmla="*/ 80 h 100"/>
              <a:gd name="T66" fmla="*/ 15 w 100"/>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5" y="85"/>
                </a:moveTo>
                <a:cubicBezTo>
                  <a:pt x="11" y="89"/>
                  <a:pt x="11" y="89"/>
                  <a:pt x="11" y="89"/>
                </a:cubicBezTo>
                <a:cubicBezTo>
                  <a:pt x="18" y="96"/>
                  <a:pt x="27" y="100"/>
                  <a:pt x="37" y="100"/>
                </a:cubicBezTo>
                <a:cubicBezTo>
                  <a:pt x="43" y="100"/>
                  <a:pt x="49" y="98"/>
                  <a:pt x="55" y="95"/>
                </a:cubicBezTo>
                <a:cubicBezTo>
                  <a:pt x="61" y="92"/>
                  <a:pt x="67" y="86"/>
                  <a:pt x="72" y="80"/>
                </a:cubicBezTo>
                <a:cubicBezTo>
                  <a:pt x="84" y="64"/>
                  <a:pt x="91" y="46"/>
                  <a:pt x="95" y="32"/>
                </a:cubicBezTo>
                <a:cubicBezTo>
                  <a:pt x="99" y="17"/>
                  <a:pt x="100" y="7"/>
                  <a:pt x="100" y="7"/>
                </a:cubicBezTo>
                <a:cubicBezTo>
                  <a:pt x="100" y="5"/>
                  <a:pt x="99" y="3"/>
                  <a:pt x="98" y="2"/>
                </a:cubicBezTo>
                <a:cubicBezTo>
                  <a:pt x="97" y="1"/>
                  <a:pt x="95" y="0"/>
                  <a:pt x="93" y="0"/>
                </a:cubicBezTo>
                <a:cubicBezTo>
                  <a:pt x="93" y="0"/>
                  <a:pt x="82" y="1"/>
                  <a:pt x="68" y="5"/>
                </a:cubicBezTo>
                <a:cubicBezTo>
                  <a:pt x="54" y="9"/>
                  <a:pt x="35" y="16"/>
                  <a:pt x="20" y="28"/>
                </a:cubicBezTo>
                <a:cubicBezTo>
                  <a:pt x="13" y="33"/>
                  <a:pt x="8" y="38"/>
                  <a:pt x="5" y="44"/>
                </a:cubicBezTo>
                <a:cubicBezTo>
                  <a:pt x="2" y="50"/>
                  <a:pt x="0" y="57"/>
                  <a:pt x="0" y="63"/>
                </a:cubicBezTo>
                <a:cubicBezTo>
                  <a:pt x="0" y="73"/>
                  <a:pt x="4" y="82"/>
                  <a:pt x="11" y="89"/>
                </a:cubicBezTo>
                <a:cubicBezTo>
                  <a:pt x="15" y="85"/>
                  <a:pt x="15" y="85"/>
                  <a:pt x="15" y="85"/>
                </a:cubicBezTo>
                <a:cubicBezTo>
                  <a:pt x="19" y="80"/>
                  <a:pt x="19" y="80"/>
                  <a:pt x="19" y="80"/>
                </a:cubicBezTo>
                <a:cubicBezTo>
                  <a:pt x="14" y="75"/>
                  <a:pt x="12" y="69"/>
                  <a:pt x="12" y="63"/>
                </a:cubicBezTo>
                <a:cubicBezTo>
                  <a:pt x="12" y="59"/>
                  <a:pt x="13" y="55"/>
                  <a:pt x="15" y="50"/>
                </a:cubicBezTo>
                <a:cubicBezTo>
                  <a:pt x="18" y="46"/>
                  <a:pt x="22" y="41"/>
                  <a:pt x="27" y="37"/>
                </a:cubicBezTo>
                <a:cubicBezTo>
                  <a:pt x="41" y="27"/>
                  <a:pt x="58" y="20"/>
                  <a:pt x="71" y="17"/>
                </a:cubicBezTo>
                <a:cubicBezTo>
                  <a:pt x="78" y="15"/>
                  <a:pt x="84" y="14"/>
                  <a:pt x="88" y="13"/>
                </a:cubicBezTo>
                <a:cubicBezTo>
                  <a:pt x="90" y="13"/>
                  <a:pt x="92" y="12"/>
                  <a:pt x="93" y="12"/>
                </a:cubicBezTo>
                <a:cubicBezTo>
                  <a:pt x="93" y="12"/>
                  <a:pt x="94" y="12"/>
                  <a:pt x="94" y="12"/>
                </a:cubicBezTo>
                <a:cubicBezTo>
                  <a:pt x="94" y="12"/>
                  <a:pt x="94" y="12"/>
                  <a:pt x="94" y="12"/>
                </a:cubicBezTo>
                <a:cubicBezTo>
                  <a:pt x="94" y="12"/>
                  <a:pt x="94" y="12"/>
                  <a:pt x="94" y="12"/>
                </a:cubicBezTo>
                <a:cubicBezTo>
                  <a:pt x="94" y="6"/>
                  <a:pt x="94" y="6"/>
                  <a:pt x="94" y="6"/>
                </a:cubicBezTo>
                <a:cubicBezTo>
                  <a:pt x="88" y="5"/>
                  <a:pt x="88" y="5"/>
                  <a:pt x="88" y="5"/>
                </a:cubicBezTo>
                <a:cubicBezTo>
                  <a:pt x="88" y="6"/>
                  <a:pt x="88" y="6"/>
                  <a:pt x="88" y="6"/>
                </a:cubicBezTo>
                <a:cubicBezTo>
                  <a:pt x="88" y="7"/>
                  <a:pt x="86" y="17"/>
                  <a:pt x="83" y="30"/>
                </a:cubicBezTo>
                <a:cubicBezTo>
                  <a:pt x="79" y="43"/>
                  <a:pt x="73" y="59"/>
                  <a:pt x="63" y="73"/>
                </a:cubicBezTo>
                <a:cubicBezTo>
                  <a:pt x="58" y="78"/>
                  <a:pt x="54" y="82"/>
                  <a:pt x="50" y="84"/>
                </a:cubicBezTo>
                <a:cubicBezTo>
                  <a:pt x="45" y="87"/>
                  <a:pt x="41" y="88"/>
                  <a:pt x="37" y="88"/>
                </a:cubicBezTo>
                <a:cubicBezTo>
                  <a:pt x="31" y="88"/>
                  <a:pt x="25" y="86"/>
                  <a:pt x="19" y="80"/>
                </a:cubicBezTo>
                <a:lnTo>
                  <a:pt x="15" y="85"/>
                </a:lnTo>
                <a:close/>
              </a:path>
            </a:pathLst>
          </a:custGeom>
          <a:solidFill>
            <a:schemeClr val="accent1"/>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 name="Freeform 12"/>
          <p:cNvSpPr/>
          <p:nvPr>
            <p:custDataLst>
              <p:tags r:id="rId7"/>
            </p:custDataLst>
          </p:nvPr>
        </p:nvSpPr>
        <p:spPr bwMode="auto">
          <a:xfrm>
            <a:off x="1557355" y="4601030"/>
            <a:ext cx="187957" cy="1181442"/>
          </a:xfrm>
          <a:custGeom>
            <a:avLst/>
            <a:gdLst>
              <a:gd name="T0" fmla="*/ 80 w 86"/>
              <a:gd name="T1" fmla="*/ 529 h 541"/>
              <a:gd name="T2" fmla="*/ 32 w 86"/>
              <a:gd name="T3" fmla="*/ 509 h 541"/>
              <a:gd name="T4" fmla="*/ 12 w 86"/>
              <a:gd name="T5" fmla="*/ 460 h 541"/>
              <a:gd name="T6" fmla="*/ 12 w 86"/>
              <a:gd name="T7" fmla="*/ 6 h 541"/>
              <a:gd name="T8" fmla="*/ 6 w 86"/>
              <a:gd name="T9" fmla="*/ 0 h 541"/>
              <a:gd name="T10" fmla="*/ 0 w 86"/>
              <a:gd name="T11" fmla="*/ 6 h 541"/>
              <a:gd name="T12" fmla="*/ 0 w 86"/>
              <a:gd name="T13" fmla="*/ 460 h 541"/>
              <a:gd name="T14" fmla="*/ 80 w 86"/>
              <a:gd name="T15" fmla="*/ 541 h 541"/>
              <a:gd name="T16" fmla="*/ 86 w 86"/>
              <a:gd name="T17" fmla="*/ 535 h 541"/>
              <a:gd name="T18" fmla="*/ 80 w 86"/>
              <a:gd name="T19" fmla="*/ 529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541">
                <a:moveTo>
                  <a:pt x="80" y="529"/>
                </a:moveTo>
                <a:cubicBezTo>
                  <a:pt x="61" y="529"/>
                  <a:pt x="44" y="521"/>
                  <a:pt x="32" y="509"/>
                </a:cubicBezTo>
                <a:cubicBezTo>
                  <a:pt x="19" y="496"/>
                  <a:pt x="12" y="479"/>
                  <a:pt x="12" y="460"/>
                </a:cubicBezTo>
                <a:cubicBezTo>
                  <a:pt x="12" y="6"/>
                  <a:pt x="12" y="6"/>
                  <a:pt x="12" y="6"/>
                </a:cubicBezTo>
                <a:cubicBezTo>
                  <a:pt x="12" y="2"/>
                  <a:pt x="9" y="0"/>
                  <a:pt x="6" y="0"/>
                </a:cubicBezTo>
                <a:cubicBezTo>
                  <a:pt x="2" y="0"/>
                  <a:pt x="0" y="2"/>
                  <a:pt x="0" y="6"/>
                </a:cubicBezTo>
                <a:cubicBezTo>
                  <a:pt x="0" y="460"/>
                  <a:pt x="0" y="460"/>
                  <a:pt x="0" y="460"/>
                </a:cubicBezTo>
                <a:cubicBezTo>
                  <a:pt x="0" y="505"/>
                  <a:pt x="36" y="541"/>
                  <a:pt x="80" y="541"/>
                </a:cubicBezTo>
                <a:cubicBezTo>
                  <a:pt x="84" y="541"/>
                  <a:pt x="86" y="538"/>
                  <a:pt x="86" y="535"/>
                </a:cubicBezTo>
                <a:cubicBezTo>
                  <a:pt x="86" y="531"/>
                  <a:pt x="84" y="529"/>
                  <a:pt x="80" y="529"/>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 name="Rectangle 151"/>
          <p:cNvSpPr/>
          <p:nvPr>
            <p:custDataLst>
              <p:tags r:id="rId8"/>
            </p:custDataLst>
          </p:nvPr>
        </p:nvSpPr>
        <p:spPr>
          <a:xfrm>
            <a:off x="1787506" y="5483604"/>
            <a:ext cx="1409676" cy="681990"/>
          </a:xfrm>
          <a:prstGeom prst="rect">
            <a:avLst/>
          </a:prstGeom>
        </p:spPr>
        <p:txBody>
          <a:bodyPr wrap="square">
            <a:spAutoFit/>
          </a:bodyPr>
          <a:lstStyle/>
          <a:p>
            <a:pPr>
              <a:lnSpc>
                <a:spcPct val="120000"/>
              </a:lnSpc>
            </a:pPr>
            <a:r>
              <a:rPr lang="zh-CN" altLang="en-US" sz="2000" b="1" dirty="0">
                <a:solidFill>
                  <a:schemeClr val="dk1">
                    <a:lumMod val="75000"/>
                    <a:lumOff val="25000"/>
                  </a:schemeClr>
                </a:solidFill>
                <a:cs typeface="+mn-ea"/>
                <a:sym typeface="+mn-lt"/>
              </a:rPr>
              <a:t>Step 01</a:t>
            </a:r>
          </a:p>
          <a:p>
            <a:pPr>
              <a:lnSpc>
                <a:spcPct val="120000"/>
              </a:lnSpc>
            </a:pPr>
            <a:r>
              <a:rPr lang="en-US" altLang="zh-CN" sz="1200" dirty="0">
                <a:solidFill>
                  <a:schemeClr val="dk1">
                    <a:lumMod val="75000"/>
                    <a:lumOff val="25000"/>
                  </a:schemeClr>
                </a:solidFill>
                <a:cs typeface="+mn-ea"/>
                <a:sym typeface="+mn-lt"/>
              </a:rPr>
              <a:t>点此输入内容</a:t>
            </a:r>
          </a:p>
        </p:txBody>
      </p:sp>
      <p:sp>
        <p:nvSpPr>
          <p:cNvPr id="11" name="Freeform 83"/>
          <p:cNvSpPr/>
          <p:nvPr>
            <p:custDataLst>
              <p:tags r:id="rId9"/>
            </p:custDataLst>
          </p:nvPr>
        </p:nvSpPr>
        <p:spPr bwMode="auto">
          <a:xfrm>
            <a:off x="3066762" y="4029489"/>
            <a:ext cx="203300" cy="203300"/>
          </a:xfrm>
          <a:custGeom>
            <a:avLst/>
            <a:gdLst>
              <a:gd name="T0" fmla="*/ 79 w 93"/>
              <a:gd name="T1" fmla="*/ 15 h 93"/>
              <a:gd name="T2" fmla="*/ 70 w 93"/>
              <a:gd name="T3" fmla="*/ 67 h 93"/>
              <a:gd name="T4" fmla="*/ 0 w 93"/>
              <a:gd name="T5" fmla="*/ 93 h 93"/>
              <a:gd name="T6" fmla="*/ 27 w 93"/>
              <a:gd name="T7" fmla="*/ 23 h 93"/>
              <a:gd name="T8" fmla="*/ 79 w 93"/>
              <a:gd name="T9" fmla="*/ 15 h 93"/>
            </a:gdLst>
            <a:ahLst/>
            <a:cxnLst>
              <a:cxn ang="0">
                <a:pos x="T0" y="T1"/>
              </a:cxn>
              <a:cxn ang="0">
                <a:pos x="T2" y="T3"/>
              </a:cxn>
              <a:cxn ang="0">
                <a:pos x="T4" y="T5"/>
              </a:cxn>
              <a:cxn ang="0">
                <a:pos x="T6" y="T7"/>
              </a:cxn>
              <a:cxn ang="0">
                <a:pos x="T8" y="T9"/>
              </a:cxn>
            </a:cxnLst>
            <a:rect l="0" t="0" r="r" b="b"/>
            <a:pathLst>
              <a:path w="93" h="93">
                <a:moveTo>
                  <a:pt x="79" y="15"/>
                </a:moveTo>
                <a:cubicBezTo>
                  <a:pt x="93" y="29"/>
                  <a:pt x="92" y="50"/>
                  <a:pt x="70" y="67"/>
                </a:cubicBezTo>
                <a:cubicBezTo>
                  <a:pt x="41" y="89"/>
                  <a:pt x="0" y="93"/>
                  <a:pt x="0" y="93"/>
                </a:cubicBezTo>
                <a:cubicBezTo>
                  <a:pt x="0" y="93"/>
                  <a:pt x="4" y="52"/>
                  <a:pt x="27" y="23"/>
                </a:cubicBezTo>
                <a:cubicBezTo>
                  <a:pt x="43" y="2"/>
                  <a:pt x="64" y="0"/>
                  <a:pt x="79" y="15"/>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 name="Freeform 85"/>
          <p:cNvSpPr/>
          <p:nvPr>
            <p:custDataLst>
              <p:tags r:id="rId10"/>
            </p:custDataLst>
          </p:nvPr>
        </p:nvSpPr>
        <p:spPr bwMode="auto">
          <a:xfrm>
            <a:off x="3066762" y="3795502"/>
            <a:ext cx="203300" cy="203300"/>
          </a:xfrm>
          <a:custGeom>
            <a:avLst/>
            <a:gdLst>
              <a:gd name="T0" fmla="*/ 79 w 93"/>
              <a:gd name="T1" fmla="*/ 79 h 93"/>
              <a:gd name="T2" fmla="*/ 70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0" y="26"/>
                </a:cubicBezTo>
                <a:cubicBezTo>
                  <a:pt x="41" y="4"/>
                  <a:pt x="0" y="0"/>
                  <a:pt x="0" y="0"/>
                </a:cubicBezTo>
                <a:cubicBezTo>
                  <a:pt x="0" y="0"/>
                  <a:pt x="4" y="41"/>
                  <a:pt x="27" y="70"/>
                </a:cubicBezTo>
                <a:cubicBezTo>
                  <a:pt x="43" y="92"/>
                  <a:pt x="64" y="93"/>
                  <a:pt x="79" y="79"/>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 name="Freeform 88"/>
          <p:cNvSpPr/>
          <p:nvPr>
            <p:custDataLst>
              <p:tags r:id="rId11"/>
            </p:custDataLst>
          </p:nvPr>
        </p:nvSpPr>
        <p:spPr bwMode="auto">
          <a:xfrm>
            <a:off x="3657483" y="4115795"/>
            <a:ext cx="203300" cy="203300"/>
          </a:xfrm>
          <a:custGeom>
            <a:avLst/>
            <a:gdLst>
              <a:gd name="T0" fmla="*/ 14 w 93"/>
              <a:gd name="T1" fmla="*/ 15 h 93"/>
              <a:gd name="T2" fmla="*/ 23 w 93"/>
              <a:gd name="T3" fmla="*/ 67 h 93"/>
              <a:gd name="T4" fmla="*/ 93 w 93"/>
              <a:gd name="T5" fmla="*/ 93 h 93"/>
              <a:gd name="T6" fmla="*/ 67 w 93"/>
              <a:gd name="T7" fmla="*/ 23 h 93"/>
              <a:gd name="T8" fmla="*/ 14 w 93"/>
              <a:gd name="T9" fmla="*/ 15 h 93"/>
            </a:gdLst>
            <a:ahLst/>
            <a:cxnLst>
              <a:cxn ang="0">
                <a:pos x="T0" y="T1"/>
              </a:cxn>
              <a:cxn ang="0">
                <a:pos x="T2" y="T3"/>
              </a:cxn>
              <a:cxn ang="0">
                <a:pos x="T4" y="T5"/>
              </a:cxn>
              <a:cxn ang="0">
                <a:pos x="T6" y="T7"/>
              </a:cxn>
              <a:cxn ang="0">
                <a:pos x="T8" y="T9"/>
              </a:cxn>
            </a:cxnLst>
            <a:rect l="0" t="0" r="r" b="b"/>
            <a:pathLst>
              <a:path w="93" h="93">
                <a:moveTo>
                  <a:pt x="14" y="15"/>
                </a:moveTo>
                <a:cubicBezTo>
                  <a:pt x="0" y="29"/>
                  <a:pt x="2" y="50"/>
                  <a:pt x="23" y="67"/>
                </a:cubicBezTo>
                <a:cubicBezTo>
                  <a:pt x="52" y="89"/>
                  <a:pt x="93" y="93"/>
                  <a:pt x="93" y="93"/>
                </a:cubicBezTo>
                <a:cubicBezTo>
                  <a:pt x="93" y="93"/>
                  <a:pt x="89" y="52"/>
                  <a:pt x="67" y="23"/>
                </a:cubicBezTo>
                <a:cubicBezTo>
                  <a:pt x="50" y="2"/>
                  <a:pt x="29" y="0"/>
                  <a:pt x="14" y="15"/>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4" name="Freeform 78"/>
          <p:cNvSpPr/>
          <p:nvPr>
            <p:custDataLst>
              <p:tags r:id="rId12"/>
            </p:custDataLst>
          </p:nvPr>
        </p:nvSpPr>
        <p:spPr bwMode="auto">
          <a:xfrm>
            <a:off x="3450348" y="4163744"/>
            <a:ext cx="189875" cy="1618729"/>
          </a:xfrm>
          <a:custGeom>
            <a:avLst/>
            <a:gdLst>
              <a:gd name="T0" fmla="*/ 81 w 87"/>
              <a:gd name="T1" fmla="*/ 729 h 741"/>
              <a:gd name="T2" fmla="*/ 32 w 87"/>
              <a:gd name="T3" fmla="*/ 709 h 741"/>
              <a:gd name="T4" fmla="*/ 12 w 87"/>
              <a:gd name="T5" fmla="*/ 660 h 741"/>
              <a:gd name="T6" fmla="*/ 12 w 87"/>
              <a:gd name="T7" fmla="*/ 6 h 741"/>
              <a:gd name="T8" fmla="*/ 6 w 87"/>
              <a:gd name="T9" fmla="*/ 0 h 741"/>
              <a:gd name="T10" fmla="*/ 0 w 87"/>
              <a:gd name="T11" fmla="*/ 6 h 741"/>
              <a:gd name="T12" fmla="*/ 0 w 87"/>
              <a:gd name="T13" fmla="*/ 660 h 741"/>
              <a:gd name="T14" fmla="*/ 81 w 87"/>
              <a:gd name="T15" fmla="*/ 741 h 741"/>
              <a:gd name="T16" fmla="*/ 87 w 87"/>
              <a:gd name="T17" fmla="*/ 735 h 741"/>
              <a:gd name="T18" fmla="*/ 81 w 87"/>
              <a:gd name="T19" fmla="*/ 72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741">
                <a:moveTo>
                  <a:pt x="81" y="729"/>
                </a:moveTo>
                <a:cubicBezTo>
                  <a:pt x="62" y="729"/>
                  <a:pt x="45" y="721"/>
                  <a:pt x="32" y="709"/>
                </a:cubicBezTo>
                <a:cubicBezTo>
                  <a:pt x="20" y="696"/>
                  <a:pt x="12" y="679"/>
                  <a:pt x="12" y="660"/>
                </a:cubicBezTo>
                <a:cubicBezTo>
                  <a:pt x="12" y="6"/>
                  <a:pt x="12" y="6"/>
                  <a:pt x="12" y="6"/>
                </a:cubicBezTo>
                <a:cubicBezTo>
                  <a:pt x="12" y="2"/>
                  <a:pt x="9" y="0"/>
                  <a:pt x="6" y="0"/>
                </a:cubicBezTo>
                <a:cubicBezTo>
                  <a:pt x="3" y="0"/>
                  <a:pt x="0" y="2"/>
                  <a:pt x="0" y="6"/>
                </a:cubicBezTo>
                <a:cubicBezTo>
                  <a:pt x="0" y="660"/>
                  <a:pt x="0" y="660"/>
                  <a:pt x="0" y="660"/>
                </a:cubicBezTo>
                <a:cubicBezTo>
                  <a:pt x="0" y="705"/>
                  <a:pt x="36" y="741"/>
                  <a:pt x="81" y="741"/>
                </a:cubicBezTo>
                <a:cubicBezTo>
                  <a:pt x="84" y="741"/>
                  <a:pt x="87" y="738"/>
                  <a:pt x="87" y="735"/>
                </a:cubicBezTo>
                <a:cubicBezTo>
                  <a:pt x="87" y="731"/>
                  <a:pt x="84" y="729"/>
                  <a:pt x="81" y="729"/>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5" name="Freeform 82"/>
          <p:cNvSpPr/>
          <p:nvPr>
            <p:custDataLst>
              <p:tags r:id="rId13"/>
            </p:custDataLst>
          </p:nvPr>
        </p:nvSpPr>
        <p:spPr bwMode="auto">
          <a:xfrm>
            <a:off x="3289242" y="4000720"/>
            <a:ext cx="187957" cy="187957"/>
          </a:xfrm>
          <a:custGeom>
            <a:avLst/>
            <a:gdLst>
              <a:gd name="T0" fmla="*/ 6 w 86"/>
              <a:gd name="T1" fmla="*/ 12 h 86"/>
              <a:gd name="T2" fmla="*/ 54 w 86"/>
              <a:gd name="T3" fmla="*/ 32 h 86"/>
              <a:gd name="T4" fmla="*/ 74 w 86"/>
              <a:gd name="T5" fmla="*/ 80 h 86"/>
              <a:gd name="T6" fmla="*/ 80 w 86"/>
              <a:gd name="T7" fmla="*/ 86 h 86"/>
              <a:gd name="T8" fmla="*/ 86 w 86"/>
              <a:gd name="T9" fmla="*/ 80 h 86"/>
              <a:gd name="T10" fmla="*/ 6 w 86"/>
              <a:gd name="T11" fmla="*/ 0 h 86"/>
              <a:gd name="T12" fmla="*/ 0 w 86"/>
              <a:gd name="T13" fmla="*/ 6 h 86"/>
              <a:gd name="T14" fmla="*/ 6 w 86"/>
              <a:gd name="T15" fmla="*/ 1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86">
                <a:moveTo>
                  <a:pt x="6" y="12"/>
                </a:moveTo>
                <a:cubicBezTo>
                  <a:pt x="25" y="12"/>
                  <a:pt x="42" y="20"/>
                  <a:pt x="54" y="32"/>
                </a:cubicBezTo>
                <a:cubicBezTo>
                  <a:pt x="66" y="44"/>
                  <a:pt x="74" y="62"/>
                  <a:pt x="74" y="80"/>
                </a:cubicBezTo>
                <a:cubicBezTo>
                  <a:pt x="74" y="84"/>
                  <a:pt x="77" y="86"/>
                  <a:pt x="80" y="86"/>
                </a:cubicBezTo>
                <a:cubicBezTo>
                  <a:pt x="83" y="86"/>
                  <a:pt x="86" y="84"/>
                  <a:pt x="86" y="80"/>
                </a:cubicBezTo>
                <a:cubicBezTo>
                  <a:pt x="86" y="36"/>
                  <a:pt x="50" y="0"/>
                  <a:pt x="6" y="0"/>
                </a:cubicBezTo>
                <a:cubicBezTo>
                  <a:pt x="2" y="0"/>
                  <a:pt x="0" y="3"/>
                  <a:pt x="0" y="6"/>
                </a:cubicBezTo>
                <a:cubicBezTo>
                  <a:pt x="0" y="9"/>
                  <a:pt x="2" y="12"/>
                  <a:pt x="6" y="12"/>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6" name="Freeform 84"/>
          <p:cNvSpPr/>
          <p:nvPr>
            <p:custDataLst>
              <p:tags r:id="rId14"/>
            </p:custDataLst>
          </p:nvPr>
        </p:nvSpPr>
        <p:spPr bwMode="auto">
          <a:xfrm>
            <a:off x="3053337" y="4027571"/>
            <a:ext cx="218643" cy="216726"/>
          </a:xfrm>
          <a:custGeom>
            <a:avLst/>
            <a:gdLst>
              <a:gd name="T0" fmla="*/ 85 w 100"/>
              <a:gd name="T1" fmla="*/ 16 h 100"/>
              <a:gd name="T2" fmla="*/ 80 w 100"/>
              <a:gd name="T3" fmla="*/ 20 h 100"/>
              <a:gd name="T4" fmla="*/ 88 w 100"/>
              <a:gd name="T5" fmla="*/ 37 h 100"/>
              <a:gd name="T6" fmla="*/ 85 w 100"/>
              <a:gd name="T7" fmla="*/ 50 h 100"/>
              <a:gd name="T8" fmla="*/ 73 w 100"/>
              <a:gd name="T9" fmla="*/ 63 h 100"/>
              <a:gd name="T10" fmla="*/ 29 w 100"/>
              <a:gd name="T11" fmla="*/ 83 h 100"/>
              <a:gd name="T12" fmla="*/ 12 w 100"/>
              <a:gd name="T13" fmla="*/ 87 h 100"/>
              <a:gd name="T14" fmla="*/ 7 w 100"/>
              <a:gd name="T15" fmla="*/ 88 h 100"/>
              <a:gd name="T16" fmla="*/ 6 w 100"/>
              <a:gd name="T17" fmla="*/ 88 h 100"/>
              <a:gd name="T18" fmla="*/ 6 w 100"/>
              <a:gd name="T19" fmla="*/ 88 h 100"/>
              <a:gd name="T20" fmla="*/ 6 w 100"/>
              <a:gd name="T21" fmla="*/ 88 h 100"/>
              <a:gd name="T22" fmla="*/ 6 w 100"/>
              <a:gd name="T23" fmla="*/ 94 h 100"/>
              <a:gd name="T24" fmla="*/ 12 w 100"/>
              <a:gd name="T25" fmla="*/ 95 h 100"/>
              <a:gd name="T26" fmla="*/ 12 w 100"/>
              <a:gd name="T27" fmla="*/ 95 h 100"/>
              <a:gd name="T28" fmla="*/ 17 w 100"/>
              <a:gd name="T29" fmla="*/ 70 h 100"/>
              <a:gd name="T30" fmla="*/ 37 w 100"/>
              <a:gd name="T31" fmla="*/ 27 h 100"/>
              <a:gd name="T32" fmla="*/ 50 w 100"/>
              <a:gd name="T33" fmla="*/ 16 h 100"/>
              <a:gd name="T34" fmla="*/ 63 w 100"/>
              <a:gd name="T35" fmla="*/ 12 h 100"/>
              <a:gd name="T36" fmla="*/ 80 w 100"/>
              <a:gd name="T37" fmla="*/ 20 h 100"/>
              <a:gd name="T38" fmla="*/ 85 w 100"/>
              <a:gd name="T39" fmla="*/ 16 h 100"/>
              <a:gd name="T40" fmla="*/ 89 w 100"/>
              <a:gd name="T41" fmla="*/ 11 h 100"/>
              <a:gd name="T42" fmla="*/ 63 w 100"/>
              <a:gd name="T43" fmla="*/ 0 h 100"/>
              <a:gd name="T44" fmla="*/ 45 w 100"/>
              <a:gd name="T45" fmla="*/ 5 h 100"/>
              <a:gd name="T46" fmla="*/ 28 w 100"/>
              <a:gd name="T47" fmla="*/ 20 h 100"/>
              <a:gd name="T48" fmla="*/ 5 w 100"/>
              <a:gd name="T49" fmla="*/ 68 h 100"/>
              <a:gd name="T50" fmla="*/ 0 w 100"/>
              <a:gd name="T51" fmla="*/ 93 h 100"/>
              <a:gd name="T52" fmla="*/ 2 w 100"/>
              <a:gd name="T53" fmla="*/ 98 h 100"/>
              <a:gd name="T54" fmla="*/ 7 w 100"/>
              <a:gd name="T55" fmla="*/ 100 h 100"/>
              <a:gd name="T56" fmla="*/ 32 w 100"/>
              <a:gd name="T57" fmla="*/ 95 h 100"/>
              <a:gd name="T58" fmla="*/ 80 w 100"/>
              <a:gd name="T59" fmla="*/ 72 h 100"/>
              <a:gd name="T60" fmla="*/ 95 w 100"/>
              <a:gd name="T61" fmla="*/ 56 h 100"/>
              <a:gd name="T62" fmla="*/ 100 w 100"/>
              <a:gd name="T63" fmla="*/ 37 h 100"/>
              <a:gd name="T64" fmla="*/ 89 w 100"/>
              <a:gd name="T65" fmla="*/ 11 h 100"/>
              <a:gd name="T66" fmla="*/ 85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5" y="16"/>
                </a:moveTo>
                <a:cubicBezTo>
                  <a:pt x="80" y="20"/>
                  <a:pt x="80" y="20"/>
                  <a:pt x="80" y="20"/>
                </a:cubicBezTo>
                <a:cubicBezTo>
                  <a:pt x="86" y="25"/>
                  <a:pt x="88" y="31"/>
                  <a:pt x="88" y="37"/>
                </a:cubicBezTo>
                <a:cubicBezTo>
                  <a:pt x="88" y="41"/>
                  <a:pt x="87" y="45"/>
                  <a:pt x="85" y="50"/>
                </a:cubicBezTo>
                <a:cubicBezTo>
                  <a:pt x="82" y="54"/>
                  <a:pt x="78" y="59"/>
                  <a:pt x="73" y="63"/>
                </a:cubicBezTo>
                <a:cubicBezTo>
                  <a:pt x="59" y="73"/>
                  <a:pt x="42" y="80"/>
                  <a:pt x="29" y="83"/>
                </a:cubicBezTo>
                <a:cubicBezTo>
                  <a:pt x="22" y="85"/>
                  <a:pt x="16" y="86"/>
                  <a:pt x="12" y="87"/>
                </a:cubicBezTo>
                <a:cubicBezTo>
                  <a:pt x="10" y="87"/>
                  <a:pt x="8" y="88"/>
                  <a:pt x="7" y="88"/>
                </a:cubicBezTo>
                <a:cubicBezTo>
                  <a:pt x="7" y="88"/>
                  <a:pt x="6" y="88"/>
                  <a:pt x="6" y="88"/>
                </a:cubicBezTo>
                <a:cubicBezTo>
                  <a:pt x="6" y="88"/>
                  <a:pt x="6" y="88"/>
                  <a:pt x="6" y="88"/>
                </a:cubicBezTo>
                <a:cubicBezTo>
                  <a:pt x="6" y="88"/>
                  <a:pt x="6" y="88"/>
                  <a:pt x="6" y="88"/>
                </a:cubicBezTo>
                <a:cubicBezTo>
                  <a:pt x="6" y="94"/>
                  <a:pt x="6" y="94"/>
                  <a:pt x="6" y="94"/>
                </a:cubicBezTo>
                <a:cubicBezTo>
                  <a:pt x="12" y="95"/>
                  <a:pt x="12" y="95"/>
                  <a:pt x="12" y="95"/>
                </a:cubicBezTo>
                <a:cubicBezTo>
                  <a:pt x="12" y="95"/>
                  <a:pt x="12" y="95"/>
                  <a:pt x="12" y="95"/>
                </a:cubicBezTo>
                <a:cubicBezTo>
                  <a:pt x="12" y="94"/>
                  <a:pt x="13" y="83"/>
                  <a:pt x="17" y="70"/>
                </a:cubicBezTo>
                <a:cubicBezTo>
                  <a:pt x="21" y="57"/>
                  <a:pt x="27" y="41"/>
                  <a:pt x="37" y="27"/>
                </a:cubicBezTo>
                <a:cubicBezTo>
                  <a:pt x="42" y="22"/>
                  <a:pt x="46" y="18"/>
                  <a:pt x="50" y="16"/>
                </a:cubicBezTo>
                <a:cubicBezTo>
                  <a:pt x="55" y="13"/>
                  <a:pt x="59" y="12"/>
                  <a:pt x="63" y="12"/>
                </a:cubicBezTo>
                <a:cubicBezTo>
                  <a:pt x="69" y="12"/>
                  <a:pt x="75" y="15"/>
                  <a:pt x="80" y="20"/>
                </a:cubicBezTo>
                <a:cubicBezTo>
                  <a:pt x="85" y="16"/>
                  <a:pt x="85" y="16"/>
                  <a:pt x="85" y="16"/>
                </a:cubicBezTo>
                <a:cubicBezTo>
                  <a:pt x="89" y="11"/>
                  <a:pt x="89" y="11"/>
                  <a:pt x="89" y="11"/>
                </a:cubicBezTo>
                <a:cubicBezTo>
                  <a:pt x="82" y="4"/>
                  <a:pt x="73" y="0"/>
                  <a:pt x="63" y="0"/>
                </a:cubicBezTo>
                <a:cubicBezTo>
                  <a:pt x="57" y="0"/>
                  <a:pt x="51" y="2"/>
                  <a:pt x="45" y="5"/>
                </a:cubicBezTo>
                <a:cubicBezTo>
                  <a:pt x="39" y="9"/>
                  <a:pt x="33" y="14"/>
                  <a:pt x="28" y="20"/>
                </a:cubicBezTo>
                <a:cubicBezTo>
                  <a:pt x="16" y="36"/>
                  <a:pt x="9" y="54"/>
                  <a:pt x="5" y="68"/>
                </a:cubicBezTo>
                <a:cubicBezTo>
                  <a:pt x="1" y="83"/>
                  <a:pt x="0" y="93"/>
                  <a:pt x="0" y="93"/>
                </a:cubicBezTo>
                <a:cubicBezTo>
                  <a:pt x="0" y="95"/>
                  <a:pt x="1" y="97"/>
                  <a:pt x="2" y="98"/>
                </a:cubicBezTo>
                <a:cubicBezTo>
                  <a:pt x="3" y="100"/>
                  <a:pt x="5" y="100"/>
                  <a:pt x="7" y="100"/>
                </a:cubicBezTo>
                <a:cubicBezTo>
                  <a:pt x="7" y="100"/>
                  <a:pt x="18" y="99"/>
                  <a:pt x="32" y="95"/>
                </a:cubicBezTo>
                <a:cubicBezTo>
                  <a:pt x="46" y="91"/>
                  <a:pt x="65" y="84"/>
                  <a:pt x="80" y="72"/>
                </a:cubicBezTo>
                <a:cubicBezTo>
                  <a:pt x="87" y="67"/>
                  <a:pt x="92" y="62"/>
                  <a:pt x="95" y="56"/>
                </a:cubicBezTo>
                <a:cubicBezTo>
                  <a:pt x="98" y="50"/>
                  <a:pt x="100" y="43"/>
                  <a:pt x="100" y="37"/>
                </a:cubicBezTo>
                <a:cubicBezTo>
                  <a:pt x="100" y="28"/>
                  <a:pt x="96" y="18"/>
                  <a:pt x="89" y="11"/>
                </a:cubicBezTo>
                <a:lnTo>
                  <a:pt x="85" y="16"/>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7" name="Freeform 86"/>
          <p:cNvSpPr/>
          <p:nvPr>
            <p:custDataLst>
              <p:tags r:id="rId15"/>
            </p:custDataLst>
          </p:nvPr>
        </p:nvSpPr>
        <p:spPr bwMode="auto">
          <a:xfrm>
            <a:off x="3053337" y="3782077"/>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0 w 100"/>
              <a:gd name="T17" fmla="*/ 7 h 100"/>
              <a:gd name="T18" fmla="*/ 5 w 100"/>
              <a:gd name="T19" fmla="*/ 32 h 100"/>
              <a:gd name="T20" fmla="*/ 28 w 100"/>
              <a:gd name="T21" fmla="*/ 80 h 100"/>
              <a:gd name="T22" fmla="*/ 45 w 100"/>
              <a:gd name="T23" fmla="*/ 95 h 100"/>
              <a:gd name="T24" fmla="*/ 63 w 100"/>
              <a:gd name="T25" fmla="*/ 100 h 100"/>
              <a:gd name="T26" fmla="*/ 89 w 100"/>
              <a:gd name="T27" fmla="*/ 89 h 100"/>
              <a:gd name="T28" fmla="*/ 85 w 100"/>
              <a:gd name="T29" fmla="*/ 85 h 100"/>
              <a:gd name="T30" fmla="*/ 80 w 100"/>
              <a:gd name="T31" fmla="*/ 80 h 100"/>
              <a:gd name="T32" fmla="*/ 63 w 100"/>
              <a:gd name="T33" fmla="*/ 88 h 100"/>
              <a:gd name="T34" fmla="*/ 50 w 100"/>
              <a:gd name="T35" fmla="*/ 84 h 100"/>
              <a:gd name="T36" fmla="*/ 37 w 100"/>
              <a:gd name="T37" fmla="*/ 73 h 100"/>
              <a:gd name="T38" fmla="*/ 17 w 100"/>
              <a:gd name="T39" fmla="*/ 29 h 100"/>
              <a:gd name="T40" fmla="*/ 13 w 100"/>
              <a:gd name="T41" fmla="*/ 12 h 100"/>
              <a:gd name="T42" fmla="*/ 12 w 100"/>
              <a:gd name="T43" fmla="*/ 7 h 100"/>
              <a:gd name="T44" fmla="*/ 12 w 100"/>
              <a:gd name="T45" fmla="*/ 6 h 100"/>
              <a:gd name="T46" fmla="*/ 12 w 100"/>
              <a:gd name="T47" fmla="*/ 6 h 100"/>
              <a:gd name="T48" fmla="*/ 12 w 100"/>
              <a:gd name="T49" fmla="*/ 6 h 100"/>
              <a:gd name="T50" fmla="*/ 6 w 100"/>
              <a:gd name="T51" fmla="*/ 6 h 100"/>
              <a:gd name="T52" fmla="*/ 6 w 100"/>
              <a:gd name="T53" fmla="*/ 12 h 100"/>
              <a:gd name="T54" fmla="*/ 6 w 100"/>
              <a:gd name="T55" fmla="*/ 12 h 100"/>
              <a:gd name="T56" fmla="*/ 30 w 100"/>
              <a:gd name="T57" fmla="*/ 17 h 100"/>
              <a:gd name="T58" fmla="*/ 73 w 100"/>
              <a:gd name="T59" fmla="*/ 37 h 100"/>
              <a:gd name="T60" fmla="*/ 85 w 100"/>
              <a:gd name="T61" fmla="*/ 50 h 100"/>
              <a:gd name="T62" fmla="*/ 88 w 100"/>
              <a:gd name="T63" fmla="*/ 63 h 100"/>
              <a:gd name="T64" fmla="*/ 80 w 100"/>
              <a:gd name="T65" fmla="*/ 80 h 100"/>
              <a:gd name="T66" fmla="*/ 80 w 100"/>
              <a:gd name="T67" fmla="*/ 80 h 100"/>
              <a:gd name="T68" fmla="*/ 85 w 100"/>
              <a:gd name="T6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00">
                <a:moveTo>
                  <a:pt x="85" y="85"/>
                </a:moveTo>
                <a:cubicBezTo>
                  <a:pt x="89" y="89"/>
                  <a:pt x="89" y="89"/>
                  <a:pt x="89" y="89"/>
                </a:cubicBezTo>
                <a:cubicBezTo>
                  <a:pt x="96" y="82"/>
                  <a:pt x="100" y="73"/>
                  <a:pt x="100" y="63"/>
                </a:cubicBezTo>
                <a:cubicBezTo>
                  <a:pt x="100" y="57"/>
                  <a:pt x="98" y="50"/>
                  <a:pt x="95" y="44"/>
                </a:cubicBezTo>
                <a:cubicBezTo>
                  <a:pt x="92" y="38"/>
                  <a:pt x="87" y="33"/>
                  <a:pt x="80" y="28"/>
                </a:cubicBezTo>
                <a:cubicBezTo>
                  <a:pt x="65" y="16"/>
                  <a:pt x="46" y="9"/>
                  <a:pt x="32" y="5"/>
                </a:cubicBezTo>
                <a:cubicBezTo>
                  <a:pt x="18" y="1"/>
                  <a:pt x="7" y="0"/>
                  <a:pt x="7" y="0"/>
                </a:cubicBezTo>
                <a:cubicBezTo>
                  <a:pt x="5" y="0"/>
                  <a:pt x="3" y="1"/>
                  <a:pt x="2" y="2"/>
                </a:cubicBezTo>
                <a:cubicBezTo>
                  <a:pt x="1" y="3"/>
                  <a:pt x="0" y="5"/>
                  <a:pt x="0" y="7"/>
                </a:cubicBezTo>
                <a:cubicBezTo>
                  <a:pt x="0" y="7"/>
                  <a:pt x="1" y="18"/>
                  <a:pt x="5" y="32"/>
                </a:cubicBezTo>
                <a:cubicBezTo>
                  <a:pt x="9" y="46"/>
                  <a:pt x="16" y="64"/>
                  <a:pt x="28" y="80"/>
                </a:cubicBezTo>
                <a:cubicBezTo>
                  <a:pt x="33" y="87"/>
                  <a:pt x="39" y="92"/>
                  <a:pt x="45" y="95"/>
                </a:cubicBezTo>
                <a:cubicBezTo>
                  <a:pt x="51" y="98"/>
                  <a:pt x="57" y="100"/>
                  <a:pt x="63" y="100"/>
                </a:cubicBezTo>
                <a:cubicBezTo>
                  <a:pt x="73" y="100"/>
                  <a:pt x="82" y="96"/>
                  <a:pt x="89" y="89"/>
                </a:cubicBezTo>
                <a:cubicBezTo>
                  <a:pt x="85" y="85"/>
                  <a:pt x="85" y="85"/>
                  <a:pt x="85" y="85"/>
                </a:cubicBezTo>
                <a:cubicBezTo>
                  <a:pt x="80" y="80"/>
                  <a:pt x="80" y="80"/>
                  <a:pt x="80" y="80"/>
                </a:cubicBezTo>
                <a:cubicBezTo>
                  <a:pt x="75" y="86"/>
                  <a:pt x="69" y="88"/>
                  <a:pt x="63" y="88"/>
                </a:cubicBezTo>
                <a:cubicBezTo>
                  <a:pt x="59" y="88"/>
                  <a:pt x="55" y="87"/>
                  <a:pt x="50" y="84"/>
                </a:cubicBezTo>
                <a:cubicBezTo>
                  <a:pt x="46" y="82"/>
                  <a:pt x="42" y="78"/>
                  <a:pt x="37" y="73"/>
                </a:cubicBezTo>
                <a:cubicBezTo>
                  <a:pt x="27" y="59"/>
                  <a:pt x="21" y="42"/>
                  <a:pt x="17" y="29"/>
                </a:cubicBezTo>
                <a:cubicBezTo>
                  <a:pt x="15" y="22"/>
                  <a:pt x="14" y="16"/>
                  <a:pt x="13" y="12"/>
                </a:cubicBezTo>
                <a:cubicBezTo>
                  <a:pt x="13" y="10"/>
                  <a:pt x="13" y="8"/>
                  <a:pt x="12" y="7"/>
                </a:cubicBezTo>
                <a:cubicBezTo>
                  <a:pt x="12" y="7"/>
                  <a:pt x="12"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8" y="41"/>
                  <a:pt x="82" y="46"/>
                  <a:pt x="85" y="50"/>
                </a:cubicBezTo>
                <a:cubicBezTo>
                  <a:pt x="87" y="55"/>
                  <a:pt x="88" y="59"/>
                  <a:pt x="88" y="63"/>
                </a:cubicBezTo>
                <a:cubicBezTo>
                  <a:pt x="88" y="69"/>
                  <a:pt x="86" y="75"/>
                  <a:pt x="80" y="80"/>
                </a:cubicBezTo>
                <a:cubicBezTo>
                  <a:pt x="80" y="80"/>
                  <a:pt x="80" y="80"/>
                  <a:pt x="80" y="80"/>
                </a:cubicBezTo>
                <a:lnTo>
                  <a:pt x="85" y="85"/>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8" name="Freeform 87"/>
          <p:cNvSpPr/>
          <p:nvPr>
            <p:custDataLst>
              <p:tags r:id="rId16"/>
            </p:custDataLst>
          </p:nvPr>
        </p:nvSpPr>
        <p:spPr bwMode="auto">
          <a:xfrm>
            <a:off x="3450348" y="4088945"/>
            <a:ext cx="189875" cy="186039"/>
          </a:xfrm>
          <a:custGeom>
            <a:avLst/>
            <a:gdLst>
              <a:gd name="T0" fmla="*/ 81 w 87"/>
              <a:gd name="T1" fmla="*/ 0 h 86"/>
              <a:gd name="T2" fmla="*/ 0 w 87"/>
              <a:gd name="T3" fmla="*/ 80 h 86"/>
              <a:gd name="T4" fmla="*/ 6 w 87"/>
              <a:gd name="T5" fmla="*/ 86 h 86"/>
              <a:gd name="T6" fmla="*/ 12 w 87"/>
              <a:gd name="T7" fmla="*/ 80 h 86"/>
              <a:gd name="T8" fmla="*/ 32 w 87"/>
              <a:gd name="T9" fmla="*/ 32 h 86"/>
              <a:gd name="T10" fmla="*/ 81 w 87"/>
              <a:gd name="T11" fmla="*/ 12 h 86"/>
              <a:gd name="T12" fmla="*/ 87 w 87"/>
              <a:gd name="T13" fmla="*/ 6 h 86"/>
              <a:gd name="T14" fmla="*/ 81 w 87"/>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86">
                <a:moveTo>
                  <a:pt x="81" y="0"/>
                </a:moveTo>
                <a:cubicBezTo>
                  <a:pt x="36" y="0"/>
                  <a:pt x="0" y="36"/>
                  <a:pt x="0" y="80"/>
                </a:cubicBezTo>
                <a:cubicBezTo>
                  <a:pt x="0" y="84"/>
                  <a:pt x="3" y="86"/>
                  <a:pt x="6" y="86"/>
                </a:cubicBezTo>
                <a:cubicBezTo>
                  <a:pt x="9" y="86"/>
                  <a:pt x="12" y="84"/>
                  <a:pt x="12" y="80"/>
                </a:cubicBezTo>
                <a:cubicBezTo>
                  <a:pt x="12" y="62"/>
                  <a:pt x="20" y="44"/>
                  <a:pt x="32" y="32"/>
                </a:cubicBezTo>
                <a:cubicBezTo>
                  <a:pt x="45" y="20"/>
                  <a:pt x="62" y="12"/>
                  <a:pt x="81" y="12"/>
                </a:cubicBezTo>
                <a:cubicBezTo>
                  <a:pt x="84" y="12"/>
                  <a:pt x="87" y="9"/>
                  <a:pt x="87" y="6"/>
                </a:cubicBezTo>
                <a:cubicBezTo>
                  <a:pt x="87" y="3"/>
                  <a:pt x="84" y="0"/>
                  <a:pt x="81" y="0"/>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9" name="Freeform 89"/>
          <p:cNvSpPr/>
          <p:nvPr>
            <p:custDataLst>
              <p:tags r:id="rId17"/>
            </p:custDataLst>
          </p:nvPr>
        </p:nvSpPr>
        <p:spPr bwMode="auto">
          <a:xfrm>
            <a:off x="3655566" y="4113878"/>
            <a:ext cx="218643" cy="218643"/>
          </a:xfrm>
          <a:custGeom>
            <a:avLst/>
            <a:gdLst>
              <a:gd name="T0" fmla="*/ 15 w 100"/>
              <a:gd name="T1" fmla="*/ 16 h 100"/>
              <a:gd name="T2" fmla="*/ 11 w 100"/>
              <a:gd name="T3" fmla="*/ 11 h 100"/>
              <a:gd name="T4" fmla="*/ 0 w 100"/>
              <a:gd name="T5" fmla="*/ 37 h 100"/>
              <a:gd name="T6" fmla="*/ 5 w 100"/>
              <a:gd name="T7" fmla="*/ 56 h 100"/>
              <a:gd name="T8" fmla="*/ 20 w 100"/>
              <a:gd name="T9" fmla="*/ 72 h 100"/>
              <a:gd name="T10" fmla="*/ 68 w 100"/>
              <a:gd name="T11" fmla="*/ 95 h 100"/>
              <a:gd name="T12" fmla="*/ 93 w 100"/>
              <a:gd name="T13" fmla="*/ 100 h 100"/>
              <a:gd name="T14" fmla="*/ 98 w 100"/>
              <a:gd name="T15" fmla="*/ 98 h 100"/>
              <a:gd name="T16" fmla="*/ 100 w 100"/>
              <a:gd name="T17" fmla="*/ 93 h 100"/>
              <a:gd name="T18" fmla="*/ 95 w 100"/>
              <a:gd name="T19" fmla="*/ 68 h 100"/>
              <a:gd name="T20" fmla="*/ 72 w 100"/>
              <a:gd name="T21" fmla="*/ 20 h 100"/>
              <a:gd name="T22" fmla="*/ 56 w 100"/>
              <a:gd name="T23" fmla="*/ 5 h 100"/>
              <a:gd name="T24" fmla="*/ 37 w 100"/>
              <a:gd name="T25" fmla="*/ 0 h 100"/>
              <a:gd name="T26" fmla="*/ 11 w 100"/>
              <a:gd name="T27" fmla="*/ 11 h 100"/>
              <a:gd name="T28" fmla="*/ 15 w 100"/>
              <a:gd name="T29" fmla="*/ 16 h 100"/>
              <a:gd name="T30" fmla="*/ 20 w 100"/>
              <a:gd name="T31" fmla="*/ 20 h 100"/>
              <a:gd name="T32" fmla="*/ 37 w 100"/>
              <a:gd name="T33" fmla="*/ 12 h 100"/>
              <a:gd name="T34" fmla="*/ 50 w 100"/>
              <a:gd name="T35" fmla="*/ 16 h 100"/>
              <a:gd name="T36" fmla="*/ 63 w 100"/>
              <a:gd name="T37" fmla="*/ 27 h 100"/>
              <a:gd name="T38" fmla="*/ 83 w 100"/>
              <a:gd name="T39" fmla="*/ 71 h 100"/>
              <a:gd name="T40" fmla="*/ 87 w 100"/>
              <a:gd name="T41" fmla="*/ 88 h 100"/>
              <a:gd name="T42" fmla="*/ 88 w 100"/>
              <a:gd name="T43" fmla="*/ 93 h 100"/>
              <a:gd name="T44" fmla="*/ 88 w 100"/>
              <a:gd name="T45" fmla="*/ 94 h 100"/>
              <a:gd name="T46" fmla="*/ 88 w 100"/>
              <a:gd name="T47" fmla="*/ 95 h 100"/>
              <a:gd name="T48" fmla="*/ 88 w 100"/>
              <a:gd name="T49" fmla="*/ 95 h 100"/>
              <a:gd name="T50" fmla="*/ 94 w 100"/>
              <a:gd name="T51" fmla="*/ 94 h 100"/>
              <a:gd name="T52" fmla="*/ 95 w 100"/>
              <a:gd name="T53" fmla="*/ 88 h 100"/>
              <a:gd name="T54" fmla="*/ 94 w 100"/>
              <a:gd name="T55" fmla="*/ 88 h 100"/>
              <a:gd name="T56" fmla="*/ 70 w 100"/>
              <a:gd name="T57" fmla="*/ 83 h 100"/>
              <a:gd name="T58" fmla="*/ 27 w 100"/>
              <a:gd name="T59" fmla="*/ 63 h 100"/>
              <a:gd name="T60" fmla="*/ 16 w 100"/>
              <a:gd name="T61" fmla="*/ 50 h 100"/>
              <a:gd name="T62" fmla="*/ 12 w 100"/>
              <a:gd name="T63" fmla="*/ 37 h 100"/>
              <a:gd name="T64" fmla="*/ 20 w 100"/>
              <a:gd name="T65" fmla="*/ 20 h 100"/>
              <a:gd name="T66" fmla="*/ 15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5" y="16"/>
                </a:moveTo>
                <a:cubicBezTo>
                  <a:pt x="11" y="11"/>
                  <a:pt x="11" y="11"/>
                  <a:pt x="11" y="11"/>
                </a:cubicBezTo>
                <a:cubicBezTo>
                  <a:pt x="4" y="18"/>
                  <a:pt x="0" y="28"/>
                  <a:pt x="0" y="37"/>
                </a:cubicBezTo>
                <a:cubicBezTo>
                  <a:pt x="0" y="43"/>
                  <a:pt x="2" y="50"/>
                  <a:pt x="5" y="56"/>
                </a:cubicBezTo>
                <a:cubicBezTo>
                  <a:pt x="9" y="62"/>
                  <a:pt x="14" y="67"/>
                  <a:pt x="20" y="72"/>
                </a:cubicBezTo>
                <a:cubicBezTo>
                  <a:pt x="36" y="84"/>
                  <a:pt x="54" y="91"/>
                  <a:pt x="68" y="95"/>
                </a:cubicBezTo>
                <a:cubicBezTo>
                  <a:pt x="83" y="99"/>
                  <a:pt x="93" y="100"/>
                  <a:pt x="93" y="100"/>
                </a:cubicBezTo>
                <a:cubicBezTo>
                  <a:pt x="95" y="100"/>
                  <a:pt x="97" y="100"/>
                  <a:pt x="98" y="98"/>
                </a:cubicBezTo>
                <a:cubicBezTo>
                  <a:pt x="99" y="97"/>
                  <a:pt x="100" y="95"/>
                  <a:pt x="100" y="93"/>
                </a:cubicBezTo>
                <a:cubicBezTo>
                  <a:pt x="100" y="93"/>
                  <a:pt x="99" y="83"/>
                  <a:pt x="95" y="68"/>
                </a:cubicBezTo>
                <a:cubicBezTo>
                  <a:pt x="91" y="54"/>
                  <a:pt x="84" y="36"/>
                  <a:pt x="72" y="20"/>
                </a:cubicBezTo>
                <a:cubicBezTo>
                  <a:pt x="67" y="14"/>
                  <a:pt x="62" y="9"/>
                  <a:pt x="56" y="5"/>
                </a:cubicBezTo>
                <a:cubicBezTo>
                  <a:pt x="50" y="2"/>
                  <a:pt x="43" y="0"/>
                  <a:pt x="37" y="0"/>
                </a:cubicBezTo>
                <a:cubicBezTo>
                  <a:pt x="28" y="0"/>
                  <a:pt x="18" y="4"/>
                  <a:pt x="11" y="11"/>
                </a:cubicBezTo>
                <a:cubicBezTo>
                  <a:pt x="15" y="16"/>
                  <a:pt x="15" y="16"/>
                  <a:pt x="15" y="16"/>
                </a:cubicBezTo>
                <a:cubicBezTo>
                  <a:pt x="20" y="20"/>
                  <a:pt x="20" y="20"/>
                  <a:pt x="20" y="20"/>
                </a:cubicBezTo>
                <a:cubicBezTo>
                  <a:pt x="25" y="15"/>
                  <a:pt x="31" y="12"/>
                  <a:pt x="37" y="12"/>
                </a:cubicBezTo>
                <a:cubicBezTo>
                  <a:pt x="41" y="12"/>
                  <a:pt x="45" y="13"/>
                  <a:pt x="50" y="16"/>
                </a:cubicBezTo>
                <a:cubicBezTo>
                  <a:pt x="54" y="18"/>
                  <a:pt x="59" y="22"/>
                  <a:pt x="63" y="27"/>
                </a:cubicBezTo>
                <a:cubicBezTo>
                  <a:pt x="73" y="41"/>
                  <a:pt x="80" y="58"/>
                  <a:pt x="83" y="71"/>
                </a:cubicBezTo>
                <a:cubicBezTo>
                  <a:pt x="85" y="78"/>
                  <a:pt x="86" y="84"/>
                  <a:pt x="87" y="88"/>
                </a:cubicBezTo>
                <a:cubicBezTo>
                  <a:pt x="87" y="90"/>
                  <a:pt x="88" y="92"/>
                  <a:pt x="88" y="93"/>
                </a:cubicBezTo>
                <a:cubicBezTo>
                  <a:pt x="88" y="94"/>
                  <a:pt x="88" y="94"/>
                  <a:pt x="88" y="94"/>
                </a:cubicBezTo>
                <a:cubicBezTo>
                  <a:pt x="88" y="95"/>
                  <a:pt x="88" y="95"/>
                  <a:pt x="88" y="95"/>
                </a:cubicBezTo>
                <a:cubicBezTo>
                  <a:pt x="88" y="95"/>
                  <a:pt x="88" y="95"/>
                  <a:pt x="88" y="95"/>
                </a:cubicBezTo>
                <a:cubicBezTo>
                  <a:pt x="94" y="94"/>
                  <a:pt x="94" y="94"/>
                  <a:pt x="94" y="94"/>
                </a:cubicBezTo>
                <a:cubicBezTo>
                  <a:pt x="95" y="88"/>
                  <a:pt x="95" y="88"/>
                  <a:pt x="95" y="88"/>
                </a:cubicBezTo>
                <a:cubicBezTo>
                  <a:pt x="94" y="88"/>
                  <a:pt x="94" y="88"/>
                  <a:pt x="94" y="88"/>
                </a:cubicBezTo>
                <a:cubicBezTo>
                  <a:pt x="94" y="88"/>
                  <a:pt x="83" y="87"/>
                  <a:pt x="70" y="83"/>
                </a:cubicBezTo>
                <a:cubicBezTo>
                  <a:pt x="57" y="79"/>
                  <a:pt x="41" y="73"/>
                  <a:pt x="27" y="63"/>
                </a:cubicBezTo>
                <a:cubicBezTo>
                  <a:pt x="22" y="59"/>
                  <a:pt x="18" y="54"/>
                  <a:pt x="16" y="50"/>
                </a:cubicBezTo>
                <a:cubicBezTo>
                  <a:pt x="13" y="45"/>
                  <a:pt x="12" y="41"/>
                  <a:pt x="12" y="37"/>
                </a:cubicBezTo>
                <a:cubicBezTo>
                  <a:pt x="12" y="31"/>
                  <a:pt x="15" y="25"/>
                  <a:pt x="20" y="20"/>
                </a:cubicBezTo>
                <a:lnTo>
                  <a:pt x="15" y="16"/>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0" name="Freeform 90"/>
          <p:cNvSpPr/>
          <p:nvPr>
            <p:custDataLst>
              <p:tags r:id="rId18"/>
            </p:custDataLst>
          </p:nvPr>
        </p:nvSpPr>
        <p:spPr bwMode="auto">
          <a:xfrm>
            <a:off x="3657483" y="3883727"/>
            <a:ext cx="203300" cy="201382"/>
          </a:xfrm>
          <a:custGeom>
            <a:avLst/>
            <a:gdLst>
              <a:gd name="T0" fmla="*/ 14 w 93"/>
              <a:gd name="T1" fmla="*/ 79 h 93"/>
              <a:gd name="T2" fmla="*/ 23 w 93"/>
              <a:gd name="T3" fmla="*/ 26 h 93"/>
              <a:gd name="T4" fmla="*/ 93 w 93"/>
              <a:gd name="T5" fmla="*/ 0 h 93"/>
              <a:gd name="T6" fmla="*/ 67 w 93"/>
              <a:gd name="T7" fmla="*/ 70 h 93"/>
              <a:gd name="T8" fmla="*/ 14 w 93"/>
              <a:gd name="T9" fmla="*/ 79 h 93"/>
            </a:gdLst>
            <a:ahLst/>
            <a:cxnLst>
              <a:cxn ang="0">
                <a:pos x="T0" y="T1"/>
              </a:cxn>
              <a:cxn ang="0">
                <a:pos x="T2" y="T3"/>
              </a:cxn>
              <a:cxn ang="0">
                <a:pos x="T4" y="T5"/>
              </a:cxn>
              <a:cxn ang="0">
                <a:pos x="T6" y="T7"/>
              </a:cxn>
              <a:cxn ang="0">
                <a:pos x="T8" y="T9"/>
              </a:cxn>
            </a:cxnLst>
            <a:rect l="0" t="0" r="r" b="b"/>
            <a:pathLst>
              <a:path w="93" h="93">
                <a:moveTo>
                  <a:pt x="14" y="79"/>
                </a:moveTo>
                <a:cubicBezTo>
                  <a:pt x="0" y="64"/>
                  <a:pt x="2" y="43"/>
                  <a:pt x="23" y="26"/>
                </a:cubicBezTo>
                <a:cubicBezTo>
                  <a:pt x="52" y="4"/>
                  <a:pt x="93" y="0"/>
                  <a:pt x="93" y="0"/>
                </a:cubicBezTo>
                <a:cubicBezTo>
                  <a:pt x="93" y="0"/>
                  <a:pt x="89" y="41"/>
                  <a:pt x="67" y="70"/>
                </a:cubicBezTo>
                <a:cubicBezTo>
                  <a:pt x="50" y="92"/>
                  <a:pt x="29" y="93"/>
                  <a:pt x="14" y="79"/>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1" name="Freeform 91"/>
          <p:cNvSpPr/>
          <p:nvPr>
            <p:custDataLst>
              <p:tags r:id="rId19"/>
            </p:custDataLst>
          </p:nvPr>
        </p:nvSpPr>
        <p:spPr bwMode="auto">
          <a:xfrm>
            <a:off x="3655566" y="3870301"/>
            <a:ext cx="218643" cy="218643"/>
          </a:xfrm>
          <a:custGeom>
            <a:avLst/>
            <a:gdLst>
              <a:gd name="T0" fmla="*/ 15 w 100"/>
              <a:gd name="T1" fmla="*/ 85 h 100"/>
              <a:gd name="T2" fmla="*/ 20 w 100"/>
              <a:gd name="T3" fmla="*/ 80 h 100"/>
              <a:gd name="T4" fmla="*/ 12 w 100"/>
              <a:gd name="T5" fmla="*/ 63 h 100"/>
              <a:gd name="T6" fmla="*/ 16 w 100"/>
              <a:gd name="T7" fmla="*/ 50 h 100"/>
              <a:gd name="T8" fmla="*/ 27 w 100"/>
              <a:gd name="T9" fmla="*/ 37 h 100"/>
              <a:gd name="T10" fmla="*/ 71 w 100"/>
              <a:gd name="T11" fmla="*/ 17 h 100"/>
              <a:gd name="T12" fmla="*/ 88 w 100"/>
              <a:gd name="T13" fmla="*/ 13 h 100"/>
              <a:gd name="T14" fmla="*/ 93 w 100"/>
              <a:gd name="T15" fmla="*/ 12 h 100"/>
              <a:gd name="T16" fmla="*/ 94 w 100"/>
              <a:gd name="T17" fmla="*/ 12 h 100"/>
              <a:gd name="T18" fmla="*/ 94 w 100"/>
              <a:gd name="T19" fmla="*/ 12 h 100"/>
              <a:gd name="T20" fmla="*/ 95 w 100"/>
              <a:gd name="T21" fmla="*/ 12 h 100"/>
              <a:gd name="T22" fmla="*/ 94 w 100"/>
              <a:gd name="T23" fmla="*/ 6 h 100"/>
              <a:gd name="T24" fmla="*/ 88 w 100"/>
              <a:gd name="T25" fmla="*/ 6 h 100"/>
              <a:gd name="T26" fmla="*/ 88 w 100"/>
              <a:gd name="T27" fmla="*/ 6 h 100"/>
              <a:gd name="T28" fmla="*/ 83 w 100"/>
              <a:gd name="T29" fmla="*/ 30 h 100"/>
              <a:gd name="T30" fmla="*/ 63 w 100"/>
              <a:gd name="T31" fmla="*/ 73 h 100"/>
              <a:gd name="T32" fmla="*/ 50 w 100"/>
              <a:gd name="T33" fmla="*/ 84 h 100"/>
              <a:gd name="T34" fmla="*/ 37 w 100"/>
              <a:gd name="T35" fmla="*/ 88 h 100"/>
              <a:gd name="T36" fmla="*/ 20 w 100"/>
              <a:gd name="T37" fmla="*/ 80 h 100"/>
              <a:gd name="T38" fmla="*/ 15 w 100"/>
              <a:gd name="T39" fmla="*/ 85 h 100"/>
              <a:gd name="T40" fmla="*/ 11 w 100"/>
              <a:gd name="T41" fmla="*/ 89 h 100"/>
              <a:gd name="T42" fmla="*/ 37 w 100"/>
              <a:gd name="T43" fmla="*/ 100 h 100"/>
              <a:gd name="T44" fmla="*/ 56 w 100"/>
              <a:gd name="T45" fmla="*/ 95 h 100"/>
              <a:gd name="T46" fmla="*/ 72 w 100"/>
              <a:gd name="T47" fmla="*/ 80 h 100"/>
              <a:gd name="T48" fmla="*/ 95 w 100"/>
              <a:gd name="T49" fmla="*/ 32 h 100"/>
              <a:gd name="T50" fmla="*/ 100 w 100"/>
              <a:gd name="T51" fmla="*/ 7 h 100"/>
              <a:gd name="T52" fmla="*/ 98 w 100"/>
              <a:gd name="T53" fmla="*/ 2 h 100"/>
              <a:gd name="T54" fmla="*/ 93 w 100"/>
              <a:gd name="T55" fmla="*/ 0 h 100"/>
              <a:gd name="T56" fmla="*/ 68 w 100"/>
              <a:gd name="T57" fmla="*/ 5 h 100"/>
              <a:gd name="T58" fmla="*/ 20 w 100"/>
              <a:gd name="T59" fmla="*/ 28 h 100"/>
              <a:gd name="T60" fmla="*/ 5 w 100"/>
              <a:gd name="T61" fmla="*/ 44 h 100"/>
              <a:gd name="T62" fmla="*/ 0 w 100"/>
              <a:gd name="T63" fmla="*/ 63 h 100"/>
              <a:gd name="T64" fmla="*/ 11 w 100"/>
              <a:gd name="T65" fmla="*/ 89 h 100"/>
              <a:gd name="T66" fmla="*/ 15 w 100"/>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5" y="85"/>
                </a:moveTo>
                <a:cubicBezTo>
                  <a:pt x="20" y="80"/>
                  <a:pt x="20" y="80"/>
                  <a:pt x="20" y="80"/>
                </a:cubicBezTo>
                <a:cubicBezTo>
                  <a:pt x="15" y="75"/>
                  <a:pt x="12" y="69"/>
                  <a:pt x="12" y="63"/>
                </a:cubicBezTo>
                <a:cubicBezTo>
                  <a:pt x="12" y="59"/>
                  <a:pt x="13" y="55"/>
                  <a:pt x="16" y="50"/>
                </a:cubicBezTo>
                <a:cubicBezTo>
                  <a:pt x="18" y="46"/>
                  <a:pt x="22" y="41"/>
                  <a:pt x="27" y="37"/>
                </a:cubicBezTo>
                <a:cubicBezTo>
                  <a:pt x="41" y="27"/>
                  <a:pt x="58" y="20"/>
                  <a:pt x="71" y="17"/>
                </a:cubicBezTo>
                <a:cubicBezTo>
                  <a:pt x="78" y="15"/>
                  <a:pt x="84" y="14"/>
                  <a:pt x="88" y="13"/>
                </a:cubicBezTo>
                <a:cubicBezTo>
                  <a:pt x="90" y="13"/>
                  <a:pt x="92" y="12"/>
                  <a:pt x="93" y="12"/>
                </a:cubicBezTo>
                <a:cubicBezTo>
                  <a:pt x="93" y="12"/>
                  <a:pt x="94" y="12"/>
                  <a:pt x="94" y="12"/>
                </a:cubicBezTo>
                <a:cubicBezTo>
                  <a:pt x="94" y="12"/>
                  <a:pt x="94" y="12"/>
                  <a:pt x="94"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79" y="43"/>
                  <a:pt x="73" y="59"/>
                  <a:pt x="63" y="73"/>
                </a:cubicBezTo>
                <a:cubicBezTo>
                  <a:pt x="59" y="78"/>
                  <a:pt x="54" y="82"/>
                  <a:pt x="50" y="84"/>
                </a:cubicBezTo>
                <a:cubicBezTo>
                  <a:pt x="45" y="87"/>
                  <a:pt x="41" y="88"/>
                  <a:pt x="37" y="88"/>
                </a:cubicBezTo>
                <a:cubicBezTo>
                  <a:pt x="31" y="88"/>
                  <a:pt x="25" y="86"/>
                  <a:pt x="20" y="80"/>
                </a:cubicBezTo>
                <a:cubicBezTo>
                  <a:pt x="15" y="85"/>
                  <a:pt x="15" y="85"/>
                  <a:pt x="15" y="85"/>
                </a:cubicBezTo>
                <a:cubicBezTo>
                  <a:pt x="11" y="89"/>
                  <a:pt x="11" y="89"/>
                  <a:pt x="11" y="89"/>
                </a:cubicBezTo>
                <a:cubicBezTo>
                  <a:pt x="18" y="96"/>
                  <a:pt x="28" y="100"/>
                  <a:pt x="37" y="100"/>
                </a:cubicBezTo>
                <a:cubicBezTo>
                  <a:pt x="43" y="100"/>
                  <a:pt x="50" y="98"/>
                  <a:pt x="56" y="95"/>
                </a:cubicBezTo>
                <a:cubicBezTo>
                  <a:pt x="62" y="92"/>
                  <a:pt x="67" y="87"/>
                  <a:pt x="72" y="80"/>
                </a:cubicBezTo>
                <a:cubicBezTo>
                  <a:pt x="84" y="64"/>
                  <a:pt x="91" y="46"/>
                  <a:pt x="95" y="32"/>
                </a:cubicBezTo>
                <a:cubicBezTo>
                  <a:pt x="99" y="18"/>
                  <a:pt x="100" y="7"/>
                  <a:pt x="100" y="7"/>
                </a:cubicBezTo>
                <a:cubicBezTo>
                  <a:pt x="100" y="5"/>
                  <a:pt x="99" y="3"/>
                  <a:pt x="98" y="2"/>
                </a:cubicBezTo>
                <a:cubicBezTo>
                  <a:pt x="97" y="1"/>
                  <a:pt x="95" y="0"/>
                  <a:pt x="93" y="0"/>
                </a:cubicBezTo>
                <a:cubicBezTo>
                  <a:pt x="93" y="0"/>
                  <a:pt x="83" y="1"/>
                  <a:pt x="68" y="5"/>
                </a:cubicBezTo>
                <a:cubicBezTo>
                  <a:pt x="54" y="9"/>
                  <a:pt x="36" y="16"/>
                  <a:pt x="20" y="28"/>
                </a:cubicBezTo>
                <a:cubicBezTo>
                  <a:pt x="14" y="33"/>
                  <a:pt x="9" y="38"/>
                  <a:pt x="5" y="44"/>
                </a:cubicBezTo>
                <a:cubicBezTo>
                  <a:pt x="2" y="50"/>
                  <a:pt x="0" y="57"/>
                  <a:pt x="0" y="63"/>
                </a:cubicBezTo>
                <a:cubicBezTo>
                  <a:pt x="0" y="73"/>
                  <a:pt x="4" y="82"/>
                  <a:pt x="11" y="89"/>
                </a:cubicBezTo>
                <a:lnTo>
                  <a:pt x="15" y="85"/>
                </a:lnTo>
                <a:close/>
              </a:path>
            </a:pathLst>
          </a:custGeom>
          <a:solidFill>
            <a:srgbClr val="5CD2A3"/>
          </a:solidFill>
          <a:ln w="9525">
            <a:solidFill>
              <a:srgbClr val="5CD2A3"/>
            </a:solidFill>
            <a:round/>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2" name="Rectangle 152"/>
          <p:cNvSpPr/>
          <p:nvPr>
            <p:custDataLst>
              <p:tags r:id="rId20"/>
            </p:custDataLst>
          </p:nvPr>
        </p:nvSpPr>
        <p:spPr>
          <a:xfrm>
            <a:off x="3682416" y="5483604"/>
            <a:ext cx="1409676" cy="755650"/>
          </a:xfrm>
          <a:prstGeom prst="rect">
            <a:avLst/>
          </a:prstGeom>
        </p:spPr>
        <p:txBody>
          <a:bodyPr wrap="square">
            <a:spAutoFit/>
          </a:bodyPr>
          <a:lstStyle/>
          <a:p>
            <a:pPr>
              <a:lnSpc>
                <a:spcPct val="120000"/>
              </a:lnSpc>
            </a:pPr>
            <a:r>
              <a:rPr lang="en-US" sz="2400" b="1" dirty="0">
                <a:solidFill>
                  <a:schemeClr val="dk1">
                    <a:lumMod val="75000"/>
                    <a:lumOff val="25000"/>
                  </a:schemeClr>
                </a:solidFill>
                <a:cs typeface="+mn-ea"/>
                <a:sym typeface="+mn-lt"/>
              </a:rPr>
              <a:t>Step 02</a:t>
            </a:r>
          </a:p>
          <a:p>
            <a:pPr algn="l">
              <a:lnSpc>
                <a:spcPct val="120000"/>
              </a:lnSpc>
              <a:buClrTx/>
              <a:buSzTx/>
              <a:buFontTx/>
            </a:pPr>
            <a:r>
              <a:rPr lang="en-US" altLang="zh-CN" sz="1200" dirty="0">
                <a:solidFill>
                  <a:schemeClr val="dk1">
                    <a:lumMod val="75000"/>
                    <a:lumOff val="25000"/>
                  </a:schemeClr>
                </a:solidFill>
                <a:cs typeface="+mn-ea"/>
                <a:sym typeface="+mn-lt"/>
              </a:rPr>
              <a:t>点此输入内容</a:t>
            </a:r>
          </a:p>
        </p:txBody>
      </p:sp>
      <p:sp>
        <p:nvSpPr>
          <p:cNvPr id="24" name="Freeform 92"/>
          <p:cNvSpPr/>
          <p:nvPr>
            <p:custDataLst>
              <p:tags r:id="rId21"/>
            </p:custDataLst>
          </p:nvPr>
        </p:nvSpPr>
        <p:spPr bwMode="auto">
          <a:xfrm>
            <a:off x="5140040" y="3068608"/>
            <a:ext cx="203300" cy="203300"/>
          </a:xfrm>
          <a:custGeom>
            <a:avLst/>
            <a:gdLst>
              <a:gd name="T0" fmla="*/ 79 w 93"/>
              <a:gd name="T1" fmla="*/ 79 h 93"/>
              <a:gd name="T2" fmla="*/ 27 w 93"/>
              <a:gd name="T3" fmla="*/ 70 h 93"/>
              <a:gd name="T4" fmla="*/ 0 w 93"/>
              <a:gd name="T5" fmla="*/ 0 h 93"/>
              <a:gd name="T6" fmla="*/ 70 w 93"/>
              <a:gd name="T7" fmla="*/ 26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64" y="93"/>
                  <a:pt x="43" y="92"/>
                  <a:pt x="27" y="70"/>
                </a:cubicBezTo>
                <a:cubicBezTo>
                  <a:pt x="4" y="41"/>
                  <a:pt x="0" y="0"/>
                  <a:pt x="0" y="0"/>
                </a:cubicBezTo>
                <a:cubicBezTo>
                  <a:pt x="0" y="0"/>
                  <a:pt x="41" y="4"/>
                  <a:pt x="70" y="26"/>
                </a:cubicBezTo>
                <a:cubicBezTo>
                  <a:pt x="92" y="43"/>
                  <a:pt x="93" y="64"/>
                  <a:pt x="79"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5" name="Freeform 93"/>
          <p:cNvSpPr/>
          <p:nvPr>
            <p:custDataLst>
              <p:tags r:id="rId22"/>
            </p:custDataLst>
          </p:nvPr>
        </p:nvSpPr>
        <p:spPr bwMode="auto">
          <a:xfrm>
            <a:off x="5126614" y="3055183"/>
            <a:ext cx="218643" cy="218643"/>
          </a:xfrm>
          <a:custGeom>
            <a:avLst/>
            <a:gdLst>
              <a:gd name="T0" fmla="*/ 85 w 100"/>
              <a:gd name="T1" fmla="*/ 85 h 100"/>
              <a:gd name="T2" fmla="*/ 81 w 100"/>
              <a:gd name="T3" fmla="*/ 80 h 100"/>
              <a:gd name="T4" fmla="*/ 63 w 100"/>
              <a:gd name="T5" fmla="*/ 88 h 100"/>
              <a:gd name="T6" fmla="*/ 51 w 100"/>
              <a:gd name="T7" fmla="*/ 84 h 100"/>
              <a:gd name="T8" fmla="*/ 37 w 100"/>
              <a:gd name="T9" fmla="*/ 73 h 100"/>
              <a:gd name="T10" fmla="*/ 17 w 100"/>
              <a:gd name="T11" fmla="*/ 29 h 100"/>
              <a:gd name="T12" fmla="*/ 13 w 100"/>
              <a:gd name="T13" fmla="*/ 12 h 100"/>
              <a:gd name="T14" fmla="*/ 12 w 100"/>
              <a:gd name="T15" fmla="*/ 7 h 100"/>
              <a:gd name="T16" fmla="*/ 12 w 100"/>
              <a:gd name="T17" fmla="*/ 6 h 100"/>
              <a:gd name="T18" fmla="*/ 12 w 100"/>
              <a:gd name="T19" fmla="*/ 6 h 100"/>
              <a:gd name="T20" fmla="*/ 12 w 100"/>
              <a:gd name="T21" fmla="*/ 5 h 100"/>
              <a:gd name="T22" fmla="*/ 6 w 100"/>
              <a:gd name="T23" fmla="*/ 6 h 100"/>
              <a:gd name="T24" fmla="*/ 6 w 100"/>
              <a:gd name="T25" fmla="*/ 12 h 100"/>
              <a:gd name="T26" fmla="*/ 6 w 100"/>
              <a:gd name="T27" fmla="*/ 12 h 100"/>
              <a:gd name="T28" fmla="*/ 30 w 100"/>
              <a:gd name="T29" fmla="*/ 17 h 100"/>
              <a:gd name="T30" fmla="*/ 73 w 100"/>
              <a:gd name="T31" fmla="*/ 37 h 100"/>
              <a:gd name="T32" fmla="*/ 85 w 100"/>
              <a:gd name="T33" fmla="*/ 50 h 100"/>
              <a:gd name="T34" fmla="*/ 88 w 100"/>
              <a:gd name="T35" fmla="*/ 63 h 100"/>
              <a:gd name="T36" fmla="*/ 81 w 100"/>
              <a:gd name="T37" fmla="*/ 80 h 100"/>
              <a:gd name="T38" fmla="*/ 81 w 100"/>
              <a:gd name="T39" fmla="*/ 80 h 100"/>
              <a:gd name="T40" fmla="*/ 85 w 100"/>
              <a:gd name="T41" fmla="*/ 85 h 100"/>
              <a:gd name="T42" fmla="*/ 89 w 100"/>
              <a:gd name="T43" fmla="*/ 89 h 100"/>
              <a:gd name="T44" fmla="*/ 100 w 100"/>
              <a:gd name="T45" fmla="*/ 63 h 100"/>
              <a:gd name="T46" fmla="*/ 95 w 100"/>
              <a:gd name="T47" fmla="*/ 44 h 100"/>
              <a:gd name="T48" fmla="*/ 80 w 100"/>
              <a:gd name="T49" fmla="*/ 28 h 100"/>
              <a:gd name="T50" fmla="*/ 32 w 100"/>
              <a:gd name="T51" fmla="*/ 5 h 100"/>
              <a:gd name="T52" fmla="*/ 7 w 100"/>
              <a:gd name="T53" fmla="*/ 0 h 100"/>
              <a:gd name="T54" fmla="*/ 2 w 100"/>
              <a:gd name="T55" fmla="*/ 2 h 100"/>
              <a:gd name="T56" fmla="*/ 0 w 100"/>
              <a:gd name="T57" fmla="*/ 7 h 100"/>
              <a:gd name="T58" fmla="*/ 5 w 100"/>
              <a:gd name="T59" fmla="*/ 32 h 100"/>
              <a:gd name="T60" fmla="*/ 28 w 100"/>
              <a:gd name="T61" fmla="*/ 80 h 100"/>
              <a:gd name="T62" fmla="*/ 45 w 100"/>
              <a:gd name="T63" fmla="*/ 95 h 100"/>
              <a:gd name="T64" fmla="*/ 63 w 100"/>
              <a:gd name="T65" fmla="*/ 100 h 100"/>
              <a:gd name="T66" fmla="*/ 89 w 100"/>
              <a:gd name="T67" fmla="*/ 89 h 100"/>
              <a:gd name="T68" fmla="*/ 89 w 100"/>
              <a:gd name="T69" fmla="*/ 89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1" y="80"/>
                  <a:pt x="81" y="80"/>
                  <a:pt x="81" y="80"/>
                </a:cubicBezTo>
                <a:cubicBezTo>
                  <a:pt x="75" y="86"/>
                  <a:pt x="69" y="88"/>
                  <a:pt x="63" y="88"/>
                </a:cubicBezTo>
                <a:cubicBezTo>
                  <a:pt x="59" y="88"/>
                  <a:pt x="55" y="87"/>
                  <a:pt x="51" y="84"/>
                </a:cubicBezTo>
                <a:cubicBezTo>
                  <a:pt x="46" y="82"/>
                  <a:pt x="42" y="78"/>
                  <a:pt x="37" y="73"/>
                </a:cubicBezTo>
                <a:cubicBezTo>
                  <a:pt x="27" y="59"/>
                  <a:pt x="21" y="42"/>
                  <a:pt x="17" y="29"/>
                </a:cubicBezTo>
                <a:cubicBezTo>
                  <a:pt x="15" y="22"/>
                  <a:pt x="14" y="16"/>
                  <a:pt x="13" y="12"/>
                </a:cubicBezTo>
                <a:cubicBezTo>
                  <a:pt x="13" y="10"/>
                  <a:pt x="13" y="8"/>
                  <a:pt x="12" y="7"/>
                </a:cubicBezTo>
                <a:cubicBezTo>
                  <a:pt x="12" y="7"/>
                  <a:pt x="12" y="6"/>
                  <a:pt x="12" y="6"/>
                </a:cubicBezTo>
                <a:cubicBezTo>
                  <a:pt x="12" y="6"/>
                  <a:pt x="12" y="6"/>
                  <a:pt x="12" y="6"/>
                </a:cubicBezTo>
                <a:cubicBezTo>
                  <a:pt x="12" y="5"/>
                  <a:pt x="12" y="5"/>
                  <a:pt x="12" y="5"/>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8" y="41"/>
                  <a:pt x="82" y="46"/>
                  <a:pt x="85" y="50"/>
                </a:cubicBezTo>
                <a:cubicBezTo>
                  <a:pt x="87" y="55"/>
                  <a:pt x="88" y="59"/>
                  <a:pt x="88" y="63"/>
                </a:cubicBezTo>
                <a:cubicBezTo>
                  <a:pt x="88" y="69"/>
                  <a:pt x="86" y="75"/>
                  <a:pt x="81" y="80"/>
                </a:cubicBezTo>
                <a:cubicBezTo>
                  <a:pt x="81" y="80"/>
                  <a:pt x="81" y="80"/>
                  <a:pt x="81" y="80"/>
                </a:cubicBezTo>
                <a:cubicBezTo>
                  <a:pt x="85" y="85"/>
                  <a:pt x="85" y="85"/>
                  <a:pt x="85" y="85"/>
                </a:cubicBezTo>
                <a:cubicBezTo>
                  <a:pt x="89" y="89"/>
                  <a:pt x="89" y="89"/>
                  <a:pt x="89" y="89"/>
                </a:cubicBezTo>
                <a:cubicBezTo>
                  <a:pt x="96" y="82"/>
                  <a:pt x="100" y="73"/>
                  <a:pt x="100" y="63"/>
                </a:cubicBezTo>
                <a:cubicBezTo>
                  <a:pt x="100" y="57"/>
                  <a:pt x="98" y="50"/>
                  <a:pt x="95" y="44"/>
                </a:cubicBezTo>
                <a:cubicBezTo>
                  <a:pt x="92" y="38"/>
                  <a:pt x="87" y="33"/>
                  <a:pt x="80" y="28"/>
                </a:cubicBezTo>
                <a:cubicBezTo>
                  <a:pt x="65" y="16"/>
                  <a:pt x="46" y="9"/>
                  <a:pt x="32" y="5"/>
                </a:cubicBezTo>
                <a:cubicBezTo>
                  <a:pt x="18" y="1"/>
                  <a:pt x="7" y="0"/>
                  <a:pt x="7" y="0"/>
                </a:cubicBezTo>
                <a:cubicBezTo>
                  <a:pt x="5" y="0"/>
                  <a:pt x="3" y="1"/>
                  <a:pt x="2" y="2"/>
                </a:cubicBezTo>
                <a:cubicBezTo>
                  <a:pt x="1" y="3"/>
                  <a:pt x="0" y="5"/>
                  <a:pt x="0" y="7"/>
                </a:cubicBezTo>
                <a:cubicBezTo>
                  <a:pt x="0" y="7"/>
                  <a:pt x="1" y="17"/>
                  <a:pt x="5" y="32"/>
                </a:cubicBezTo>
                <a:cubicBezTo>
                  <a:pt x="9" y="46"/>
                  <a:pt x="16" y="64"/>
                  <a:pt x="28" y="80"/>
                </a:cubicBezTo>
                <a:cubicBezTo>
                  <a:pt x="33" y="86"/>
                  <a:pt x="39" y="92"/>
                  <a:pt x="45" y="95"/>
                </a:cubicBezTo>
                <a:cubicBezTo>
                  <a:pt x="51" y="98"/>
                  <a:pt x="57" y="100"/>
                  <a:pt x="63" y="100"/>
                </a:cubicBezTo>
                <a:cubicBezTo>
                  <a:pt x="73" y="100"/>
                  <a:pt x="82" y="96"/>
                  <a:pt x="89" y="89"/>
                </a:cubicBezTo>
                <a:cubicBezTo>
                  <a:pt x="89" y="89"/>
                  <a:pt x="89" y="89"/>
                  <a:pt x="89" y="89"/>
                </a:cubicBezTo>
                <a:lnTo>
                  <a:pt x="85"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6" name="Freeform 94"/>
          <p:cNvSpPr/>
          <p:nvPr>
            <p:custDataLst>
              <p:tags r:id="rId23"/>
            </p:custDataLst>
          </p:nvPr>
        </p:nvSpPr>
        <p:spPr bwMode="auto">
          <a:xfrm>
            <a:off x="5374027" y="3068608"/>
            <a:ext cx="203300" cy="203300"/>
          </a:xfrm>
          <a:custGeom>
            <a:avLst/>
            <a:gdLst>
              <a:gd name="T0" fmla="*/ 15 w 93"/>
              <a:gd name="T1" fmla="*/ 79 h 93"/>
              <a:gd name="T2" fmla="*/ 67 w 93"/>
              <a:gd name="T3" fmla="*/ 70 h 93"/>
              <a:gd name="T4" fmla="*/ 93 w 93"/>
              <a:gd name="T5" fmla="*/ 0 h 93"/>
              <a:gd name="T6" fmla="*/ 23 w 93"/>
              <a:gd name="T7" fmla="*/ 26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29" y="93"/>
                  <a:pt x="50" y="92"/>
                  <a:pt x="67" y="70"/>
                </a:cubicBezTo>
                <a:cubicBezTo>
                  <a:pt x="89" y="41"/>
                  <a:pt x="93" y="0"/>
                  <a:pt x="93" y="0"/>
                </a:cubicBezTo>
                <a:cubicBezTo>
                  <a:pt x="93" y="0"/>
                  <a:pt x="52" y="4"/>
                  <a:pt x="23" y="26"/>
                </a:cubicBezTo>
                <a:cubicBezTo>
                  <a:pt x="2" y="43"/>
                  <a:pt x="0" y="64"/>
                  <a:pt x="15"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7" name="Freeform 95"/>
          <p:cNvSpPr/>
          <p:nvPr>
            <p:custDataLst>
              <p:tags r:id="rId24"/>
            </p:custDataLst>
          </p:nvPr>
        </p:nvSpPr>
        <p:spPr bwMode="auto">
          <a:xfrm>
            <a:off x="5372109" y="3055183"/>
            <a:ext cx="218643" cy="218643"/>
          </a:xfrm>
          <a:custGeom>
            <a:avLst/>
            <a:gdLst>
              <a:gd name="T0" fmla="*/ 16 w 100"/>
              <a:gd name="T1" fmla="*/ 85 h 100"/>
              <a:gd name="T2" fmla="*/ 11 w 100"/>
              <a:gd name="T3" fmla="*/ 89 h 100"/>
              <a:gd name="T4" fmla="*/ 37 w 100"/>
              <a:gd name="T5" fmla="*/ 100 h 100"/>
              <a:gd name="T6" fmla="*/ 56 w 100"/>
              <a:gd name="T7" fmla="*/ 95 h 100"/>
              <a:gd name="T8" fmla="*/ 73 w 100"/>
              <a:gd name="T9" fmla="*/ 80 h 100"/>
              <a:gd name="T10" fmla="*/ 95 w 100"/>
              <a:gd name="T11" fmla="*/ 32 h 100"/>
              <a:gd name="T12" fmla="*/ 100 w 100"/>
              <a:gd name="T13" fmla="*/ 7 h 100"/>
              <a:gd name="T14" fmla="*/ 98 w 100"/>
              <a:gd name="T15" fmla="*/ 2 h 100"/>
              <a:gd name="T16" fmla="*/ 94 w 100"/>
              <a:gd name="T17" fmla="*/ 0 h 100"/>
              <a:gd name="T18" fmla="*/ 68 w 100"/>
              <a:gd name="T19" fmla="*/ 5 h 100"/>
              <a:gd name="T20" fmla="*/ 20 w 100"/>
              <a:gd name="T21" fmla="*/ 28 h 100"/>
              <a:gd name="T22" fmla="*/ 5 w 100"/>
              <a:gd name="T23" fmla="*/ 44 h 100"/>
              <a:gd name="T24" fmla="*/ 0 w 100"/>
              <a:gd name="T25" fmla="*/ 63 h 100"/>
              <a:gd name="T26" fmla="*/ 11 w 100"/>
              <a:gd name="T27" fmla="*/ 89 h 100"/>
              <a:gd name="T28" fmla="*/ 11 w 100"/>
              <a:gd name="T29" fmla="*/ 89 h 100"/>
              <a:gd name="T30" fmla="*/ 16 w 100"/>
              <a:gd name="T31" fmla="*/ 85 h 100"/>
              <a:gd name="T32" fmla="*/ 20 w 100"/>
              <a:gd name="T33" fmla="*/ 80 h 100"/>
              <a:gd name="T34" fmla="*/ 12 w 100"/>
              <a:gd name="T35" fmla="*/ 63 h 100"/>
              <a:gd name="T36" fmla="*/ 16 w 100"/>
              <a:gd name="T37" fmla="*/ 50 h 100"/>
              <a:gd name="T38" fmla="*/ 28 w 100"/>
              <a:gd name="T39" fmla="*/ 37 h 100"/>
              <a:gd name="T40" fmla="*/ 72 w 100"/>
              <a:gd name="T41" fmla="*/ 17 h 100"/>
              <a:gd name="T42" fmla="*/ 88 w 100"/>
              <a:gd name="T43" fmla="*/ 13 h 100"/>
              <a:gd name="T44" fmla="*/ 93 w 100"/>
              <a:gd name="T45" fmla="*/ 12 h 100"/>
              <a:gd name="T46" fmla="*/ 94 w 100"/>
              <a:gd name="T47" fmla="*/ 12 h 100"/>
              <a:gd name="T48" fmla="*/ 95 w 100"/>
              <a:gd name="T49" fmla="*/ 12 h 100"/>
              <a:gd name="T50" fmla="*/ 95 w 100"/>
              <a:gd name="T51" fmla="*/ 12 h 100"/>
              <a:gd name="T52" fmla="*/ 94 w 100"/>
              <a:gd name="T53" fmla="*/ 6 h 100"/>
              <a:gd name="T54" fmla="*/ 88 w 100"/>
              <a:gd name="T55" fmla="*/ 5 h 100"/>
              <a:gd name="T56" fmla="*/ 88 w 100"/>
              <a:gd name="T57" fmla="*/ 6 h 100"/>
              <a:gd name="T58" fmla="*/ 83 w 100"/>
              <a:gd name="T59" fmla="*/ 30 h 100"/>
              <a:gd name="T60" fmla="*/ 63 w 100"/>
              <a:gd name="T61" fmla="*/ 73 h 100"/>
              <a:gd name="T62" fmla="*/ 50 w 100"/>
              <a:gd name="T63" fmla="*/ 84 h 100"/>
              <a:gd name="T64" fmla="*/ 37 w 100"/>
              <a:gd name="T65" fmla="*/ 88 h 100"/>
              <a:gd name="T66" fmla="*/ 20 w 100"/>
              <a:gd name="T67" fmla="*/ 80 h 100"/>
              <a:gd name="T68" fmla="*/ 20 w 100"/>
              <a:gd name="T69" fmla="*/ 80 h 100"/>
              <a:gd name="T70" fmla="*/ 16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16" y="85"/>
                </a:moveTo>
                <a:cubicBezTo>
                  <a:pt x="11" y="89"/>
                  <a:pt x="11" y="89"/>
                  <a:pt x="11" y="89"/>
                </a:cubicBezTo>
                <a:cubicBezTo>
                  <a:pt x="19" y="96"/>
                  <a:pt x="28" y="100"/>
                  <a:pt x="37" y="100"/>
                </a:cubicBezTo>
                <a:cubicBezTo>
                  <a:pt x="44" y="100"/>
                  <a:pt x="50" y="98"/>
                  <a:pt x="56" y="95"/>
                </a:cubicBezTo>
                <a:cubicBezTo>
                  <a:pt x="62" y="92"/>
                  <a:pt x="67" y="86"/>
                  <a:pt x="73" y="80"/>
                </a:cubicBezTo>
                <a:cubicBezTo>
                  <a:pt x="84" y="64"/>
                  <a:pt x="91" y="46"/>
                  <a:pt x="95" y="32"/>
                </a:cubicBezTo>
                <a:cubicBezTo>
                  <a:pt x="99" y="17"/>
                  <a:pt x="100" y="7"/>
                  <a:pt x="100" y="7"/>
                </a:cubicBezTo>
                <a:cubicBezTo>
                  <a:pt x="100" y="5"/>
                  <a:pt x="100" y="3"/>
                  <a:pt x="98" y="2"/>
                </a:cubicBezTo>
                <a:cubicBezTo>
                  <a:pt x="97" y="1"/>
                  <a:pt x="95" y="0"/>
                  <a:pt x="94" y="0"/>
                </a:cubicBezTo>
                <a:cubicBezTo>
                  <a:pt x="93" y="0"/>
                  <a:pt x="83" y="1"/>
                  <a:pt x="68" y="5"/>
                </a:cubicBezTo>
                <a:cubicBezTo>
                  <a:pt x="54" y="9"/>
                  <a:pt x="36" y="16"/>
                  <a:pt x="20" y="28"/>
                </a:cubicBezTo>
                <a:cubicBezTo>
                  <a:pt x="14" y="33"/>
                  <a:pt x="9" y="38"/>
                  <a:pt x="5" y="44"/>
                </a:cubicBezTo>
                <a:cubicBezTo>
                  <a:pt x="2" y="50"/>
                  <a:pt x="0" y="57"/>
                  <a:pt x="0" y="63"/>
                </a:cubicBezTo>
                <a:cubicBezTo>
                  <a:pt x="0" y="73"/>
                  <a:pt x="4" y="82"/>
                  <a:pt x="11" y="89"/>
                </a:cubicBezTo>
                <a:cubicBezTo>
                  <a:pt x="11" y="89"/>
                  <a:pt x="11" y="89"/>
                  <a:pt x="11" y="89"/>
                </a:cubicBezTo>
                <a:cubicBezTo>
                  <a:pt x="16" y="85"/>
                  <a:pt x="16" y="85"/>
                  <a:pt x="16" y="85"/>
                </a:cubicBezTo>
                <a:cubicBezTo>
                  <a:pt x="20" y="80"/>
                  <a:pt x="20" y="80"/>
                  <a:pt x="20" y="80"/>
                </a:cubicBezTo>
                <a:cubicBezTo>
                  <a:pt x="15" y="75"/>
                  <a:pt x="12" y="69"/>
                  <a:pt x="12" y="63"/>
                </a:cubicBezTo>
                <a:cubicBezTo>
                  <a:pt x="12" y="59"/>
                  <a:pt x="13" y="55"/>
                  <a:pt x="16" y="50"/>
                </a:cubicBezTo>
                <a:cubicBezTo>
                  <a:pt x="18" y="46"/>
                  <a:pt x="22" y="41"/>
                  <a:pt x="28" y="37"/>
                </a:cubicBezTo>
                <a:cubicBezTo>
                  <a:pt x="41" y="27"/>
                  <a:pt x="58" y="20"/>
                  <a:pt x="72" y="17"/>
                </a:cubicBezTo>
                <a:cubicBezTo>
                  <a:pt x="78" y="15"/>
                  <a:pt x="84" y="14"/>
                  <a:pt x="88" y="13"/>
                </a:cubicBezTo>
                <a:cubicBezTo>
                  <a:pt x="90" y="13"/>
                  <a:pt x="92" y="12"/>
                  <a:pt x="93" y="12"/>
                </a:cubicBezTo>
                <a:cubicBezTo>
                  <a:pt x="94" y="12"/>
                  <a:pt x="94" y="12"/>
                  <a:pt x="94" y="12"/>
                </a:cubicBezTo>
                <a:cubicBezTo>
                  <a:pt x="95" y="12"/>
                  <a:pt x="95" y="12"/>
                  <a:pt x="95" y="12"/>
                </a:cubicBezTo>
                <a:cubicBezTo>
                  <a:pt x="95" y="12"/>
                  <a:pt x="95" y="12"/>
                  <a:pt x="95" y="12"/>
                </a:cubicBezTo>
                <a:cubicBezTo>
                  <a:pt x="94" y="6"/>
                  <a:pt x="94" y="6"/>
                  <a:pt x="94" y="6"/>
                </a:cubicBezTo>
                <a:cubicBezTo>
                  <a:pt x="88" y="5"/>
                  <a:pt x="88" y="5"/>
                  <a:pt x="88" y="5"/>
                </a:cubicBezTo>
                <a:cubicBezTo>
                  <a:pt x="88" y="6"/>
                  <a:pt x="88" y="6"/>
                  <a:pt x="88" y="6"/>
                </a:cubicBezTo>
                <a:cubicBezTo>
                  <a:pt x="88" y="7"/>
                  <a:pt x="87" y="17"/>
                  <a:pt x="83" y="30"/>
                </a:cubicBezTo>
                <a:cubicBezTo>
                  <a:pt x="79" y="43"/>
                  <a:pt x="73" y="59"/>
                  <a:pt x="63" y="73"/>
                </a:cubicBezTo>
                <a:cubicBezTo>
                  <a:pt x="59" y="78"/>
                  <a:pt x="54" y="82"/>
                  <a:pt x="50" y="84"/>
                </a:cubicBezTo>
                <a:cubicBezTo>
                  <a:pt x="46" y="87"/>
                  <a:pt x="41" y="88"/>
                  <a:pt x="37" y="88"/>
                </a:cubicBezTo>
                <a:cubicBezTo>
                  <a:pt x="31" y="88"/>
                  <a:pt x="25" y="86"/>
                  <a:pt x="20" y="80"/>
                </a:cubicBezTo>
                <a:cubicBezTo>
                  <a:pt x="20" y="80"/>
                  <a:pt x="20" y="80"/>
                  <a:pt x="20" y="80"/>
                </a:cubicBezTo>
                <a:lnTo>
                  <a:pt x="16"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8" name="Freeform 96"/>
          <p:cNvSpPr/>
          <p:nvPr>
            <p:custDataLst>
              <p:tags r:id="rId25"/>
            </p:custDataLst>
          </p:nvPr>
        </p:nvSpPr>
        <p:spPr bwMode="auto">
          <a:xfrm>
            <a:off x="5345258" y="3291088"/>
            <a:ext cx="189875" cy="2491385"/>
          </a:xfrm>
          <a:custGeom>
            <a:avLst/>
            <a:gdLst>
              <a:gd name="T0" fmla="*/ 81 w 87"/>
              <a:gd name="T1" fmla="*/ 1129 h 1141"/>
              <a:gd name="T2" fmla="*/ 32 w 87"/>
              <a:gd name="T3" fmla="*/ 1109 h 1141"/>
              <a:gd name="T4" fmla="*/ 12 w 87"/>
              <a:gd name="T5" fmla="*/ 1060 h 1141"/>
              <a:gd name="T6" fmla="*/ 12 w 87"/>
              <a:gd name="T7" fmla="*/ 6 h 1141"/>
              <a:gd name="T8" fmla="*/ 6 w 87"/>
              <a:gd name="T9" fmla="*/ 0 h 1141"/>
              <a:gd name="T10" fmla="*/ 0 w 87"/>
              <a:gd name="T11" fmla="*/ 6 h 1141"/>
              <a:gd name="T12" fmla="*/ 0 w 87"/>
              <a:gd name="T13" fmla="*/ 1060 h 1141"/>
              <a:gd name="T14" fmla="*/ 81 w 87"/>
              <a:gd name="T15" fmla="*/ 1141 h 1141"/>
              <a:gd name="T16" fmla="*/ 87 w 87"/>
              <a:gd name="T17" fmla="*/ 1135 h 1141"/>
              <a:gd name="T18" fmla="*/ 81 w 87"/>
              <a:gd name="T19" fmla="*/ 1129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141">
                <a:moveTo>
                  <a:pt x="81" y="1129"/>
                </a:moveTo>
                <a:cubicBezTo>
                  <a:pt x="62" y="1129"/>
                  <a:pt x="45" y="1121"/>
                  <a:pt x="32" y="1109"/>
                </a:cubicBezTo>
                <a:cubicBezTo>
                  <a:pt x="20" y="1096"/>
                  <a:pt x="12" y="1079"/>
                  <a:pt x="12" y="1060"/>
                </a:cubicBezTo>
                <a:cubicBezTo>
                  <a:pt x="12" y="6"/>
                  <a:pt x="12" y="6"/>
                  <a:pt x="12" y="6"/>
                </a:cubicBezTo>
                <a:cubicBezTo>
                  <a:pt x="12" y="2"/>
                  <a:pt x="10" y="0"/>
                  <a:pt x="6" y="0"/>
                </a:cubicBezTo>
                <a:cubicBezTo>
                  <a:pt x="3" y="0"/>
                  <a:pt x="0" y="2"/>
                  <a:pt x="0" y="6"/>
                </a:cubicBezTo>
                <a:cubicBezTo>
                  <a:pt x="0" y="1060"/>
                  <a:pt x="0" y="1060"/>
                  <a:pt x="0" y="1060"/>
                </a:cubicBezTo>
                <a:cubicBezTo>
                  <a:pt x="0" y="1105"/>
                  <a:pt x="36" y="1141"/>
                  <a:pt x="81" y="1141"/>
                </a:cubicBezTo>
                <a:cubicBezTo>
                  <a:pt x="84" y="1141"/>
                  <a:pt x="87" y="1138"/>
                  <a:pt x="87" y="1135"/>
                </a:cubicBezTo>
                <a:cubicBezTo>
                  <a:pt x="87" y="1131"/>
                  <a:pt x="84" y="1129"/>
                  <a:pt x="81" y="1129"/>
                </a:cubicBezTo>
                <a:close/>
              </a:path>
            </a:pathLst>
          </a:custGeom>
          <a:solidFill>
            <a:schemeClr val="accent3"/>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9" name="Freeform 100"/>
          <p:cNvSpPr/>
          <p:nvPr>
            <p:custDataLst>
              <p:tags r:id="rId26"/>
            </p:custDataLst>
          </p:nvPr>
        </p:nvSpPr>
        <p:spPr bwMode="auto">
          <a:xfrm>
            <a:off x="5184152" y="3563433"/>
            <a:ext cx="187957" cy="187957"/>
          </a:xfrm>
          <a:custGeom>
            <a:avLst/>
            <a:gdLst>
              <a:gd name="T0" fmla="*/ 6 w 86"/>
              <a:gd name="T1" fmla="*/ 12 h 86"/>
              <a:gd name="T2" fmla="*/ 54 w 86"/>
              <a:gd name="T3" fmla="*/ 32 h 86"/>
              <a:gd name="T4" fmla="*/ 74 w 86"/>
              <a:gd name="T5" fmla="*/ 80 h 86"/>
              <a:gd name="T6" fmla="*/ 80 w 86"/>
              <a:gd name="T7" fmla="*/ 86 h 86"/>
              <a:gd name="T8" fmla="*/ 86 w 86"/>
              <a:gd name="T9" fmla="*/ 80 h 86"/>
              <a:gd name="T10" fmla="*/ 6 w 86"/>
              <a:gd name="T11" fmla="*/ 0 h 86"/>
              <a:gd name="T12" fmla="*/ 0 w 86"/>
              <a:gd name="T13" fmla="*/ 6 h 86"/>
              <a:gd name="T14" fmla="*/ 6 w 86"/>
              <a:gd name="T15" fmla="*/ 1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86">
                <a:moveTo>
                  <a:pt x="6" y="12"/>
                </a:moveTo>
                <a:cubicBezTo>
                  <a:pt x="25" y="12"/>
                  <a:pt x="42" y="20"/>
                  <a:pt x="54" y="32"/>
                </a:cubicBezTo>
                <a:cubicBezTo>
                  <a:pt x="67" y="44"/>
                  <a:pt x="74" y="62"/>
                  <a:pt x="74" y="80"/>
                </a:cubicBezTo>
                <a:cubicBezTo>
                  <a:pt x="74" y="84"/>
                  <a:pt x="77" y="86"/>
                  <a:pt x="80" y="86"/>
                </a:cubicBezTo>
                <a:cubicBezTo>
                  <a:pt x="84" y="86"/>
                  <a:pt x="86" y="84"/>
                  <a:pt x="86" y="80"/>
                </a:cubicBezTo>
                <a:cubicBezTo>
                  <a:pt x="86" y="36"/>
                  <a:pt x="50" y="0"/>
                  <a:pt x="6" y="0"/>
                </a:cubicBezTo>
                <a:cubicBezTo>
                  <a:pt x="3" y="0"/>
                  <a:pt x="0" y="3"/>
                  <a:pt x="0" y="6"/>
                </a:cubicBezTo>
                <a:cubicBezTo>
                  <a:pt x="0" y="9"/>
                  <a:pt x="3" y="12"/>
                  <a:pt x="6" y="12"/>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0" name="Freeform 101"/>
          <p:cNvSpPr/>
          <p:nvPr>
            <p:custDataLst>
              <p:tags r:id="rId27"/>
            </p:custDataLst>
          </p:nvPr>
        </p:nvSpPr>
        <p:spPr bwMode="auto">
          <a:xfrm>
            <a:off x="4961673" y="3592202"/>
            <a:ext cx="203300" cy="203300"/>
          </a:xfrm>
          <a:custGeom>
            <a:avLst/>
            <a:gdLst>
              <a:gd name="T0" fmla="*/ 79 w 93"/>
              <a:gd name="T1" fmla="*/ 15 h 93"/>
              <a:gd name="T2" fmla="*/ 71 w 93"/>
              <a:gd name="T3" fmla="*/ 67 h 93"/>
              <a:gd name="T4" fmla="*/ 0 w 93"/>
              <a:gd name="T5" fmla="*/ 93 h 93"/>
              <a:gd name="T6" fmla="*/ 27 w 93"/>
              <a:gd name="T7" fmla="*/ 23 h 93"/>
              <a:gd name="T8" fmla="*/ 79 w 93"/>
              <a:gd name="T9" fmla="*/ 15 h 93"/>
            </a:gdLst>
            <a:ahLst/>
            <a:cxnLst>
              <a:cxn ang="0">
                <a:pos x="T0" y="T1"/>
              </a:cxn>
              <a:cxn ang="0">
                <a:pos x="T2" y="T3"/>
              </a:cxn>
              <a:cxn ang="0">
                <a:pos x="T4" y="T5"/>
              </a:cxn>
              <a:cxn ang="0">
                <a:pos x="T6" y="T7"/>
              </a:cxn>
              <a:cxn ang="0">
                <a:pos x="T8" y="T9"/>
              </a:cxn>
            </a:cxnLst>
            <a:rect l="0" t="0" r="r" b="b"/>
            <a:pathLst>
              <a:path w="93" h="93">
                <a:moveTo>
                  <a:pt x="79" y="15"/>
                </a:moveTo>
                <a:cubicBezTo>
                  <a:pt x="93" y="29"/>
                  <a:pt x="92" y="50"/>
                  <a:pt x="71" y="67"/>
                </a:cubicBezTo>
                <a:cubicBezTo>
                  <a:pt x="41" y="89"/>
                  <a:pt x="0" y="93"/>
                  <a:pt x="0" y="93"/>
                </a:cubicBezTo>
                <a:cubicBezTo>
                  <a:pt x="0" y="93"/>
                  <a:pt x="4" y="52"/>
                  <a:pt x="27" y="23"/>
                </a:cubicBezTo>
                <a:cubicBezTo>
                  <a:pt x="43" y="2"/>
                  <a:pt x="64" y="0"/>
                  <a:pt x="79" y="15"/>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1" name="Freeform 102"/>
          <p:cNvSpPr/>
          <p:nvPr>
            <p:custDataLst>
              <p:tags r:id="rId28"/>
            </p:custDataLst>
          </p:nvPr>
        </p:nvSpPr>
        <p:spPr bwMode="auto">
          <a:xfrm>
            <a:off x="4948247" y="3590284"/>
            <a:ext cx="218643" cy="218643"/>
          </a:xfrm>
          <a:custGeom>
            <a:avLst/>
            <a:gdLst>
              <a:gd name="T0" fmla="*/ 85 w 100"/>
              <a:gd name="T1" fmla="*/ 16 h 100"/>
              <a:gd name="T2" fmla="*/ 81 w 100"/>
              <a:gd name="T3" fmla="*/ 20 h 100"/>
              <a:gd name="T4" fmla="*/ 88 w 100"/>
              <a:gd name="T5" fmla="*/ 37 h 100"/>
              <a:gd name="T6" fmla="*/ 85 w 100"/>
              <a:gd name="T7" fmla="*/ 50 h 100"/>
              <a:gd name="T8" fmla="*/ 73 w 100"/>
              <a:gd name="T9" fmla="*/ 63 h 100"/>
              <a:gd name="T10" fmla="*/ 29 w 100"/>
              <a:gd name="T11" fmla="*/ 83 h 100"/>
              <a:gd name="T12" fmla="*/ 12 w 100"/>
              <a:gd name="T13" fmla="*/ 87 h 100"/>
              <a:gd name="T14" fmla="*/ 7 w 100"/>
              <a:gd name="T15" fmla="*/ 88 h 100"/>
              <a:gd name="T16" fmla="*/ 6 w 100"/>
              <a:gd name="T17" fmla="*/ 88 h 100"/>
              <a:gd name="T18" fmla="*/ 6 w 100"/>
              <a:gd name="T19" fmla="*/ 88 h 100"/>
              <a:gd name="T20" fmla="*/ 6 w 100"/>
              <a:gd name="T21" fmla="*/ 88 h 100"/>
              <a:gd name="T22" fmla="*/ 6 w 100"/>
              <a:gd name="T23" fmla="*/ 94 h 100"/>
              <a:gd name="T24" fmla="*/ 12 w 100"/>
              <a:gd name="T25" fmla="*/ 95 h 100"/>
              <a:gd name="T26" fmla="*/ 12 w 100"/>
              <a:gd name="T27" fmla="*/ 95 h 100"/>
              <a:gd name="T28" fmla="*/ 17 w 100"/>
              <a:gd name="T29" fmla="*/ 70 h 100"/>
              <a:gd name="T30" fmla="*/ 38 w 100"/>
              <a:gd name="T31" fmla="*/ 27 h 100"/>
              <a:gd name="T32" fmla="*/ 51 w 100"/>
              <a:gd name="T33" fmla="*/ 16 h 100"/>
              <a:gd name="T34" fmla="*/ 63 w 100"/>
              <a:gd name="T35" fmla="*/ 12 h 100"/>
              <a:gd name="T36" fmla="*/ 81 w 100"/>
              <a:gd name="T37" fmla="*/ 20 h 100"/>
              <a:gd name="T38" fmla="*/ 85 w 100"/>
              <a:gd name="T39" fmla="*/ 16 h 100"/>
              <a:gd name="T40" fmla="*/ 89 w 100"/>
              <a:gd name="T41" fmla="*/ 11 h 100"/>
              <a:gd name="T42" fmla="*/ 63 w 100"/>
              <a:gd name="T43" fmla="*/ 0 h 100"/>
              <a:gd name="T44" fmla="*/ 45 w 100"/>
              <a:gd name="T45" fmla="*/ 5 h 100"/>
              <a:gd name="T46" fmla="*/ 28 w 100"/>
              <a:gd name="T47" fmla="*/ 20 h 100"/>
              <a:gd name="T48" fmla="*/ 5 w 100"/>
              <a:gd name="T49" fmla="*/ 68 h 100"/>
              <a:gd name="T50" fmla="*/ 0 w 100"/>
              <a:gd name="T51" fmla="*/ 93 h 100"/>
              <a:gd name="T52" fmla="*/ 2 w 100"/>
              <a:gd name="T53" fmla="*/ 98 h 100"/>
              <a:gd name="T54" fmla="*/ 7 w 100"/>
              <a:gd name="T55" fmla="*/ 100 h 100"/>
              <a:gd name="T56" fmla="*/ 32 w 100"/>
              <a:gd name="T57" fmla="*/ 95 h 100"/>
              <a:gd name="T58" fmla="*/ 80 w 100"/>
              <a:gd name="T59" fmla="*/ 72 h 100"/>
              <a:gd name="T60" fmla="*/ 95 w 100"/>
              <a:gd name="T61" fmla="*/ 56 h 100"/>
              <a:gd name="T62" fmla="*/ 100 w 100"/>
              <a:gd name="T63" fmla="*/ 37 h 100"/>
              <a:gd name="T64" fmla="*/ 89 w 100"/>
              <a:gd name="T65" fmla="*/ 11 h 100"/>
              <a:gd name="T66" fmla="*/ 85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5" y="16"/>
                </a:moveTo>
                <a:cubicBezTo>
                  <a:pt x="81" y="20"/>
                  <a:pt x="81" y="20"/>
                  <a:pt x="81" y="20"/>
                </a:cubicBezTo>
                <a:cubicBezTo>
                  <a:pt x="86" y="25"/>
                  <a:pt x="88" y="31"/>
                  <a:pt x="88" y="37"/>
                </a:cubicBezTo>
                <a:cubicBezTo>
                  <a:pt x="88" y="41"/>
                  <a:pt x="87" y="45"/>
                  <a:pt x="85" y="50"/>
                </a:cubicBezTo>
                <a:cubicBezTo>
                  <a:pt x="82" y="54"/>
                  <a:pt x="78" y="59"/>
                  <a:pt x="73" y="63"/>
                </a:cubicBezTo>
                <a:cubicBezTo>
                  <a:pt x="59" y="73"/>
                  <a:pt x="42" y="80"/>
                  <a:pt x="29" y="83"/>
                </a:cubicBezTo>
                <a:cubicBezTo>
                  <a:pt x="22" y="85"/>
                  <a:pt x="16" y="86"/>
                  <a:pt x="12" y="87"/>
                </a:cubicBezTo>
                <a:cubicBezTo>
                  <a:pt x="10" y="87"/>
                  <a:pt x="9" y="88"/>
                  <a:pt x="7" y="88"/>
                </a:cubicBezTo>
                <a:cubicBezTo>
                  <a:pt x="7" y="88"/>
                  <a:pt x="6" y="88"/>
                  <a:pt x="6" y="88"/>
                </a:cubicBezTo>
                <a:cubicBezTo>
                  <a:pt x="6" y="88"/>
                  <a:pt x="6" y="88"/>
                  <a:pt x="6" y="88"/>
                </a:cubicBezTo>
                <a:cubicBezTo>
                  <a:pt x="6" y="88"/>
                  <a:pt x="6" y="88"/>
                  <a:pt x="6" y="88"/>
                </a:cubicBezTo>
                <a:cubicBezTo>
                  <a:pt x="6" y="94"/>
                  <a:pt x="6" y="94"/>
                  <a:pt x="6" y="94"/>
                </a:cubicBezTo>
                <a:cubicBezTo>
                  <a:pt x="12" y="95"/>
                  <a:pt x="12" y="95"/>
                  <a:pt x="12" y="95"/>
                </a:cubicBezTo>
                <a:cubicBezTo>
                  <a:pt x="12" y="95"/>
                  <a:pt x="12" y="95"/>
                  <a:pt x="12" y="95"/>
                </a:cubicBezTo>
                <a:cubicBezTo>
                  <a:pt x="12" y="94"/>
                  <a:pt x="14" y="83"/>
                  <a:pt x="17" y="70"/>
                </a:cubicBezTo>
                <a:cubicBezTo>
                  <a:pt x="21" y="57"/>
                  <a:pt x="27" y="41"/>
                  <a:pt x="38" y="27"/>
                </a:cubicBezTo>
                <a:cubicBezTo>
                  <a:pt x="42" y="22"/>
                  <a:pt x="46" y="18"/>
                  <a:pt x="51" y="16"/>
                </a:cubicBezTo>
                <a:cubicBezTo>
                  <a:pt x="55" y="13"/>
                  <a:pt x="59" y="12"/>
                  <a:pt x="63" y="12"/>
                </a:cubicBezTo>
                <a:cubicBezTo>
                  <a:pt x="69" y="12"/>
                  <a:pt x="75" y="15"/>
                  <a:pt x="81" y="20"/>
                </a:cubicBezTo>
                <a:cubicBezTo>
                  <a:pt x="85" y="16"/>
                  <a:pt x="85" y="16"/>
                  <a:pt x="85" y="16"/>
                </a:cubicBezTo>
                <a:cubicBezTo>
                  <a:pt x="89" y="11"/>
                  <a:pt x="89" y="11"/>
                  <a:pt x="89" y="11"/>
                </a:cubicBezTo>
                <a:cubicBezTo>
                  <a:pt x="82" y="4"/>
                  <a:pt x="73" y="0"/>
                  <a:pt x="63" y="0"/>
                </a:cubicBezTo>
                <a:cubicBezTo>
                  <a:pt x="57" y="0"/>
                  <a:pt x="51" y="2"/>
                  <a:pt x="45" y="5"/>
                </a:cubicBezTo>
                <a:cubicBezTo>
                  <a:pt x="39" y="9"/>
                  <a:pt x="33" y="14"/>
                  <a:pt x="28" y="20"/>
                </a:cubicBezTo>
                <a:cubicBezTo>
                  <a:pt x="16" y="36"/>
                  <a:pt x="9" y="54"/>
                  <a:pt x="5" y="68"/>
                </a:cubicBezTo>
                <a:cubicBezTo>
                  <a:pt x="1" y="83"/>
                  <a:pt x="0" y="93"/>
                  <a:pt x="0" y="93"/>
                </a:cubicBezTo>
                <a:cubicBezTo>
                  <a:pt x="0" y="95"/>
                  <a:pt x="1" y="97"/>
                  <a:pt x="2" y="98"/>
                </a:cubicBezTo>
                <a:cubicBezTo>
                  <a:pt x="3" y="100"/>
                  <a:pt x="5" y="100"/>
                  <a:pt x="7" y="100"/>
                </a:cubicBezTo>
                <a:cubicBezTo>
                  <a:pt x="7" y="100"/>
                  <a:pt x="18" y="99"/>
                  <a:pt x="32" y="95"/>
                </a:cubicBezTo>
                <a:cubicBezTo>
                  <a:pt x="47" y="91"/>
                  <a:pt x="65" y="84"/>
                  <a:pt x="80" y="72"/>
                </a:cubicBezTo>
                <a:cubicBezTo>
                  <a:pt x="87" y="67"/>
                  <a:pt x="92" y="62"/>
                  <a:pt x="95" y="56"/>
                </a:cubicBezTo>
                <a:cubicBezTo>
                  <a:pt x="99" y="50"/>
                  <a:pt x="100" y="43"/>
                  <a:pt x="100" y="37"/>
                </a:cubicBezTo>
                <a:cubicBezTo>
                  <a:pt x="100" y="28"/>
                  <a:pt x="96" y="18"/>
                  <a:pt x="89" y="11"/>
                </a:cubicBezTo>
                <a:lnTo>
                  <a:pt x="85" y="1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2" name="Freeform 103"/>
          <p:cNvSpPr/>
          <p:nvPr>
            <p:custDataLst>
              <p:tags r:id="rId29"/>
            </p:custDataLst>
          </p:nvPr>
        </p:nvSpPr>
        <p:spPr bwMode="auto">
          <a:xfrm>
            <a:off x="4961673" y="3358215"/>
            <a:ext cx="203300"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1" y="4"/>
                  <a:pt x="0" y="0"/>
                  <a:pt x="0" y="0"/>
                </a:cubicBezTo>
                <a:cubicBezTo>
                  <a:pt x="0" y="0"/>
                  <a:pt x="4" y="41"/>
                  <a:pt x="27" y="70"/>
                </a:cubicBezTo>
                <a:cubicBezTo>
                  <a:pt x="43" y="92"/>
                  <a:pt x="64" y="93"/>
                  <a:pt x="79"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3" name="Freeform 104"/>
          <p:cNvSpPr/>
          <p:nvPr>
            <p:custDataLst>
              <p:tags r:id="rId30"/>
            </p:custDataLst>
          </p:nvPr>
        </p:nvSpPr>
        <p:spPr bwMode="auto">
          <a:xfrm>
            <a:off x="4948247" y="3346708"/>
            <a:ext cx="218643" cy="216726"/>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0 w 100"/>
              <a:gd name="T17" fmla="*/ 7 h 100"/>
              <a:gd name="T18" fmla="*/ 5 w 100"/>
              <a:gd name="T19" fmla="*/ 32 h 100"/>
              <a:gd name="T20" fmla="*/ 28 w 100"/>
              <a:gd name="T21" fmla="*/ 80 h 100"/>
              <a:gd name="T22" fmla="*/ 45 w 100"/>
              <a:gd name="T23" fmla="*/ 95 h 100"/>
              <a:gd name="T24" fmla="*/ 63 w 100"/>
              <a:gd name="T25" fmla="*/ 100 h 100"/>
              <a:gd name="T26" fmla="*/ 89 w 100"/>
              <a:gd name="T27" fmla="*/ 89 h 100"/>
              <a:gd name="T28" fmla="*/ 89 w 100"/>
              <a:gd name="T29" fmla="*/ 89 h 100"/>
              <a:gd name="T30" fmla="*/ 85 w 100"/>
              <a:gd name="T31" fmla="*/ 85 h 100"/>
              <a:gd name="T32" fmla="*/ 81 w 100"/>
              <a:gd name="T33" fmla="*/ 80 h 100"/>
              <a:gd name="T34" fmla="*/ 63 w 100"/>
              <a:gd name="T35" fmla="*/ 88 h 100"/>
              <a:gd name="T36" fmla="*/ 51 w 100"/>
              <a:gd name="T37" fmla="*/ 84 h 100"/>
              <a:gd name="T38" fmla="*/ 38 w 100"/>
              <a:gd name="T39" fmla="*/ 73 h 100"/>
              <a:gd name="T40" fmla="*/ 17 w 100"/>
              <a:gd name="T41" fmla="*/ 29 h 100"/>
              <a:gd name="T42" fmla="*/ 13 w 100"/>
              <a:gd name="T43" fmla="*/ 12 h 100"/>
              <a:gd name="T44" fmla="*/ 13 w 100"/>
              <a:gd name="T45" fmla="*/ 7 h 100"/>
              <a:gd name="T46" fmla="*/ 12 w 100"/>
              <a:gd name="T47" fmla="*/ 6 h 100"/>
              <a:gd name="T48" fmla="*/ 12 w 100"/>
              <a:gd name="T49" fmla="*/ 6 h 100"/>
              <a:gd name="T50" fmla="*/ 12 w 100"/>
              <a:gd name="T51" fmla="*/ 6 h 100"/>
              <a:gd name="T52" fmla="*/ 6 w 100"/>
              <a:gd name="T53" fmla="*/ 6 h 100"/>
              <a:gd name="T54" fmla="*/ 6 w 100"/>
              <a:gd name="T55" fmla="*/ 12 h 100"/>
              <a:gd name="T56" fmla="*/ 6 w 100"/>
              <a:gd name="T57" fmla="*/ 12 h 100"/>
              <a:gd name="T58" fmla="*/ 30 w 100"/>
              <a:gd name="T59" fmla="*/ 17 h 100"/>
              <a:gd name="T60" fmla="*/ 73 w 100"/>
              <a:gd name="T61" fmla="*/ 37 h 100"/>
              <a:gd name="T62" fmla="*/ 85 w 100"/>
              <a:gd name="T63" fmla="*/ 50 h 100"/>
              <a:gd name="T64" fmla="*/ 88 w 100"/>
              <a:gd name="T65" fmla="*/ 63 h 100"/>
              <a:gd name="T66" fmla="*/ 81 w 100"/>
              <a:gd name="T67" fmla="*/ 80 h 100"/>
              <a:gd name="T68" fmla="*/ 81 w 100"/>
              <a:gd name="T69" fmla="*/ 80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3" y="1"/>
                  <a:pt x="2" y="2"/>
                </a:cubicBezTo>
                <a:cubicBezTo>
                  <a:pt x="1" y="3"/>
                  <a:pt x="0" y="5"/>
                  <a:pt x="0" y="7"/>
                </a:cubicBezTo>
                <a:cubicBezTo>
                  <a:pt x="0" y="7"/>
                  <a:pt x="1" y="18"/>
                  <a:pt x="5" y="32"/>
                </a:cubicBezTo>
                <a:cubicBezTo>
                  <a:pt x="9" y="46"/>
                  <a:pt x="16" y="64"/>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69"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2" y="7"/>
                  <a:pt x="12"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8"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4" name="Freeform 105"/>
          <p:cNvSpPr/>
          <p:nvPr>
            <p:custDataLst>
              <p:tags r:id="rId31"/>
            </p:custDataLst>
          </p:nvPr>
        </p:nvSpPr>
        <p:spPr bwMode="auto">
          <a:xfrm>
            <a:off x="5345258" y="3651658"/>
            <a:ext cx="189875" cy="187957"/>
          </a:xfrm>
          <a:custGeom>
            <a:avLst/>
            <a:gdLst>
              <a:gd name="T0" fmla="*/ 81 w 87"/>
              <a:gd name="T1" fmla="*/ 0 h 86"/>
              <a:gd name="T2" fmla="*/ 0 w 87"/>
              <a:gd name="T3" fmla="*/ 80 h 86"/>
              <a:gd name="T4" fmla="*/ 6 w 87"/>
              <a:gd name="T5" fmla="*/ 86 h 86"/>
              <a:gd name="T6" fmla="*/ 12 w 87"/>
              <a:gd name="T7" fmla="*/ 80 h 86"/>
              <a:gd name="T8" fmla="*/ 32 w 87"/>
              <a:gd name="T9" fmla="*/ 32 h 86"/>
              <a:gd name="T10" fmla="*/ 81 w 87"/>
              <a:gd name="T11" fmla="*/ 12 h 86"/>
              <a:gd name="T12" fmla="*/ 87 w 87"/>
              <a:gd name="T13" fmla="*/ 6 h 86"/>
              <a:gd name="T14" fmla="*/ 81 w 87"/>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86">
                <a:moveTo>
                  <a:pt x="81" y="0"/>
                </a:moveTo>
                <a:cubicBezTo>
                  <a:pt x="36" y="0"/>
                  <a:pt x="0" y="36"/>
                  <a:pt x="0" y="80"/>
                </a:cubicBezTo>
                <a:cubicBezTo>
                  <a:pt x="0" y="84"/>
                  <a:pt x="3" y="86"/>
                  <a:pt x="6" y="86"/>
                </a:cubicBezTo>
                <a:cubicBezTo>
                  <a:pt x="10" y="86"/>
                  <a:pt x="12" y="84"/>
                  <a:pt x="12" y="80"/>
                </a:cubicBezTo>
                <a:cubicBezTo>
                  <a:pt x="12" y="62"/>
                  <a:pt x="20" y="44"/>
                  <a:pt x="32" y="32"/>
                </a:cubicBezTo>
                <a:cubicBezTo>
                  <a:pt x="45" y="20"/>
                  <a:pt x="62" y="12"/>
                  <a:pt x="81" y="12"/>
                </a:cubicBezTo>
                <a:cubicBezTo>
                  <a:pt x="84" y="12"/>
                  <a:pt x="87" y="9"/>
                  <a:pt x="87" y="6"/>
                </a:cubicBezTo>
                <a:cubicBezTo>
                  <a:pt x="87" y="3"/>
                  <a:pt x="84" y="0"/>
                  <a:pt x="81" y="0"/>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5" name="Freeform 106"/>
          <p:cNvSpPr/>
          <p:nvPr>
            <p:custDataLst>
              <p:tags r:id="rId32"/>
            </p:custDataLst>
          </p:nvPr>
        </p:nvSpPr>
        <p:spPr bwMode="auto">
          <a:xfrm>
            <a:off x="5552394" y="3680426"/>
            <a:ext cx="203300" cy="203300"/>
          </a:xfrm>
          <a:custGeom>
            <a:avLst/>
            <a:gdLst>
              <a:gd name="T0" fmla="*/ 15 w 93"/>
              <a:gd name="T1" fmla="*/ 15 h 93"/>
              <a:gd name="T2" fmla="*/ 23 w 93"/>
              <a:gd name="T3" fmla="*/ 67 h 93"/>
              <a:gd name="T4" fmla="*/ 93 w 93"/>
              <a:gd name="T5" fmla="*/ 93 h 93"/>
              <a:gd name="T6" fmla="*/ 67 w 93"/>
              <a:gd name="T7" fmla="*/ 23 h 93"/>
              <a:gd name="T8" fmla="*/ 15 w 93"/>
              <a:gd name="T9" fmla="*/ 15 h 93"/>
            </a:gdLst>
            <a:ahLst/>
            <a:cxnLst>
              <a:cxn ang="0">
                <a:pos x="T0" y="T1"/>
              </a:cxn>
              <a:cxn ang="0">
                <a:pos x="T2" y="T3"/>
              </a:cxn>
              <a:cxn ang="0">
                <a:pos x="T4" y="T5"/>
              </a:cxn>
              <a:cxn ang="0">
                <a:pos x="T6" y="T7"/>
              </a:cxn>
              <a:cxn ang="0">
                <a:pos x="T8" y="T9"/>
              </a:cxn>
            </a:cxnLst>
            <a:rect l="0" t="0" r="r" b="b"/>
            <a:pathLst>
              <a:path w="93" h="93">
                <a:moveTo>
                  <a:pt x="15" y="15"/>
                </a:moveTo>
                <a:cubicBezTo>
                  <a:pt x="0" y="29"/>
                  <a:pt x="2" y="50"/>
                  <a:pt x="23" y="67"/>
                </a:cubicBezTo>
                <a:cubicBezTo>
                  <a:pt x="52" y="89"/>
                  <a:pt x="93" y="93"/>
                  <a:pt x="93" y="93"/>
                </a:cubicBezTo>
                <a:cubicBezTo>
                  <a:pt x="93" y="93"/>
                  <a:pt x="89" y="52"/>
                  <a:pt x="67" y="23"/>
                </a:cubicBezTo>
                <a:cubicBezTo>
                  <a:pt x="50" y="2"/>
                  <a:pt x="29" y="0"/>
                  <a:pt x="15" y="15"/>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6" name="Freeform 107"/>
          <p:cNvSpPr/>
          <p:nvPr>
            <p:custDataLst>
              <p:tags r:id="rId33"/>
            </p:custDataLst>
          </p:nvPr>
        </p:nvSpPr>
        <p:spPr bwMode="auto">
          <a:xfrm>
            <a:off x="5550476" y="3678509"/>
            <a:ext cx="218643" cy="216726"/>
          </a:xfrm>
          <a:custGeom>
            <a:avLst/>
            <a:gdLst>
              <a:gd name="T0" fmla="*/ 16 w 100"/>
              <a:gd name="T1" fmla="*/ 16 h 100"/>
              <a:gd name="T2" fmla="*/ 11 w 100"/>
              <a:gd name="T3" fmla="*/ 11 h 100"/>
              <a:gd name="T4" fmla="*/ 0 w 100"/>
              <a:gd name="T5" fmla="*/ 37 h 100"/>
              <a:gd name="T6" fmla="*/ 5 w 100"/>
              <a:gd name="T7" fmla="*/ 56 h 100"/>
              <a:gd name="T8" fmla="*/ 20 w 100"/>
              <a:gd name="T9" fmla="*/ 72 h 100"/>
              <a:gd name="T10" fmla="*/ 68 w 100"/>
              <a:gd name="T11" fmla="*/ 95 h 100"/>
              <a:gd name="T12" fmla="*/ 93 w 100"/>
              <a:gd name="T13" fmla="*/ 100 h 100"/>
              <a:gd name="T14" fmla="*/ 98 w 100"/>
              <a:gd name="T15" fmla="*/ 98 h 100"/>
              <a:gd name="T16" fmla="*/ 100 w 100"/>
              <a:gd name="T17" fmla="*/ 93 h 100"/>
              <a:gd name="T18" fmla="*/ 95 w 100"/>
              <a:gd name="T19" fmla="*/ 68 h 100"/>
              <a:gd name="T20" fmla="*/ 72 w 100"/>
              <a:gd name="T21" fmla="*/ 20 h 100"/>
              <a:gd name="T22" fmla="*/ 56 w 100"/>
              <a:gd name="T23" fmla="*/ 5 h 100"/>
              <a:gd name="T24" fmla="*/ 37 w 100"/>
              <a:gd name="T25" fmla="*/ 0 h 100"/>
              <a:gd name="T26" fmla="*/ 11 w 100"/>
              <a:gd name="T27" fmla="*/ 11 h 100"/>
              <a:gd name="T28" fmla="*/ 16 w 100"/>
              <a:gd name="T29" fmla="*/ 16 h 100"/>
              <a:gd name="T30" fmla="*/ 20 w 100"/>
              <a:gd name="T31" fmla="*/ 20 h 100"/>
              <a:gd name="T32" fmla="*/ 37 w 100"/>
              <a:gd name="T33" fmla="*/ 12 h 100"/>
              <a:gd name="T34" fmla="*/ 50 w 100"/>
              <a:gd name="T35" fmla="*/ 16 h 100"/>
              <a:gd name="T36" fmla="*/ 63 w 100"/>
              <a:gd name="T37" fmla="*/ 27 h 100"/>
              <a:gd name="T38" fmla="*/ 83 w 100"/>
              <a:gd name="T39" fmla="*/ 71 h 100"/>
              <a:gd name="T40" fmla="*/ 87 w 100"/>
              <a:gd name="T41" fmla="*/ 88 h 100"/>
              <a:gd name="T42" fmla="*/ 88 w 100"/>
              <a:gd name="T43" fmla="*/ 93 h 100"/>
              <a:gd name="T44" fmla="*/ 88 w 100"/>
              <a:gd name="T45" fmla="*/ 94 h 100"/>
              <a:gd name="T46" fmla="*/ 88 w 100"/>
              <a:gd name="T47" fmla="*/ 95 h 100"/>
              <a:gd name="T48" fmla="*/ 88 w 100"/>
              <a:gd name="T49" fmla="*/ 95 h 100"/>
              <a:gd name="T50" fmla="*/ 94 w 100"/>
              <a:gd name="T51" fmla="*/ 94 h 100"/>
              <a:gd name="T52" fmla="*/ 95 w 100"/>
              <a:gd name="T53" fmla="*/ 88 h 100"/>
              <a:gd name="T54" fmla="*/ 95 w 100"/>
              <a:gd name="T55" fmla="*/ 88 h 100"/>
              <a:gd name="T56" fmla="*/ 70 w 100"/>
              <a:gd name="T57" fmla="*/ 83 h 100"/>
              <a:gd name="T58" fmla="*/ 28 w 100"/>
              <a:gd name="T59" fmla="*/ 63 h 100"/>
              <a:gd name="T60" fmla="*/ 16 w 100"/>
              <a:gd name="T61" fmla="*/ 50 h 100"/>
              <a:gd name="T62" fmla="*/ 12 w 100"/>
              <a:gd name="T63" fmla="*/ 37 h 100"/>
              <a:gd name="T64" fmla="*/ 20 w 100"/>
              <a:gd name="T65" fmla="*/ 20 h 100"/>
              <a:gd name="T66" fmla="*/ 16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6" y="16"/>
                </a:moveTo>
                <a:cubicBezTo>
                  <a:pt x="11" y="11"/>
                  <a:pt x="11" y="11"/>
                  <a:pt x="11" y="11"/>
                </a:cubicBezTo>
                <a:cubicBezTo>
                  <a:pt x="4" y="18"/>
                  <a:pt x="0" y="28"/>
                  <a:pt x="0" y="37"/>
                </a:cubicBezTo>
                <a:cubicBezTo>
                  <a:pt x="0" y="43"/>
                  <a:pt x="2" y="50"/>
                  <a:pt x="5" y="56"/>
                </a:cubicBezTo>
                <a:cubicBezTo>
                  <a:pt x="9" y="62"/>
                  <a:pt x="14" y="67"/>
                  <a:pt x="20" y="72"/>
                </a:cubicBezTo>
                <a:cubicBezTo>
                  <a:pt x="36" y="84"/>
                  <a:pt x="54" y="91"/>
                  <a:pt x="68" y="95"/>
                </a:cubicBezTo>
                <a:cubicBezTo>
                  <a:pt x="83" y="99"/>
                  <a:pt x="93" y="100"/>
                  <a:pt x="93" y="100"/>
                </a:cubicBezTo>
                <a:cubicBezTo>
                  <a:pt x="95" y="100"/>
                  <a:pt x="97" y="100"/>
                  <a:pt x="98" y="98"/>
                </a:cubicBezTo>
                <a:cubicBezTo>
                  <a:pt x="100" y="97"/>
                  <a:pt x="100" y="95"/>
                  <a:pt x="100" y="93"/>
                </a:cubicBezTo>
                <a:cubicBezTo>
                  <a:pt x="100" y="93"/>
                  <a:pt x="99" y="83"/>
                  <a:pt x="95" y="68"/>
                </a:cubicBezTo>
                <a:cubicBezTo>
                  <a:pt x="91" y="54"/>
                  <a:pt x="84" y="36"/>
                  <a:pt x="72" y="20"/>
                </a:cubicBezTo>
                <a:cubicBezTo>
                  <a:pt x="67" y="14"/>
                  <a:pt x="62" y="9"/>
                  <a:pt x="56" y="5"/>
                </a:cubicBezTo>
                <a:cubicBezTo>
                  <a:pt x="50" y="2"/>
                  <a:pt x="43" y="0"/>
                  <a:pt x="37" y="0"/>
                </a:cubicBezTo>
                <a:cubicBezTo>
                  <a:pt x="28" y="0"/>
                  <a:pt x="19" y="4"/>
                  <a:pt x="11" y="11"/>
                </a:cubicBezTo>
                <a:cubicBezTo>
                  <a:pt x="16" y="16"/>
                  <a:pt x="16" y="16"/>
                  <a:pt x="16" y="16"/>
                </a:cubicBezTo>
                <a:cubicBezTo>
                  <a:pt x="20" y="20"/>
                  <a:pt x="20" y="20"/>
                  <a:pt x="20" y="20"/>
                </a:cubicBezTo>
                <a:cubicBezTo>
                  <a:pt x="25" y="15"/>
                  <a:pt x="31" y="12"/>
                  <a:pt x="37" y="12"/>
                </a:cubicBezTo>
                <a:cubicBezTo>
                  <a:pt x="41" y="12"/>
                  <a:pt x="45" y="13"/>
                  <a:pt x="50" y="16"/>
                </a:cubicBezTo>
                <a:cubicBezTo>
                  <a:pt x="54" y="18"/>
                  <a:pt x="59" y="22"/>
                  <a:pt x="63" y="27"/>
                </a:cubicBezTo>
                <a:cubicBezTo>
                  <a:pt x="73" y="41"/>
                  <a:pt x="80" y="58"/>
                  <a:pt x="83" y="71"/>
                </a:cubicBezTo>
                <a:cubicBezTo>
                  <a:pt x="85" y="78"/>
                  <a:pt x="86" y="84"/>
                  <a:pt x="87" y="88"/>
                </a:cubicBezTo>
                <a:cubicBezTo>
                  <a:pt x="88" y="90"/>
                  <a:pt x="88" y="92"/>
                  <a:pt x="88" y="93"/>
                </a:cubicBezTo>
                <a:cubicBezTo>
                  <a:pt x="88" y="94"/>
                  <a:pt x="88" y="94"/>
                  <a:pt x="88" y="94"/>
                </a:cubicBezTo>
                <a:cubicBezTo>
                  <a:pt x="88" y="95"/>
                  <a:pt x="88" y="95"/>
                  <a:pt x="88" y="95"/>
                </a:cubicBezTo>
                <a:cubicBezTo>
                  <a:pt x="88" y="95"/>
                  <a:pt x="88" y="95"/>
                  <a:pt x="88" y="95"/>
                </a:cubicBezTo>
                <a:cubicBezTo>
                  <a:pt x="94" y="94"/>
                  <a:pt x="94" y="94"/>
                  <a:pt x="94" y="94"/>
                </a:cubicBezTo>
                <a:cubicBezTo>
                  <a:pt x="95" y="88"/>
                  <a:pt x="95" y="88"/>
                  <a:pt x="95" y="88"/>
                </a:cubicBezTo>
                <a:cubicBezTo>
                  <a:pt x="95" y="88"/>
                  <a:pt x="95" y="88"/>
                  <a:pt x="95" y="88"/>
                </a:cubicBezTo>
                <a:cubicBezTo>
                  <a:pt x="94" y="88"/>
                  <a:pt x="83" y="87"/>
                  <a:pt x="70" y="83"/>
                </a:cubicBezTo>
                <a:cubicBezTo>
                  <a:pt x="57" y="79"/>
                  <a:pt x="41" y="73"/>
                  <a:pt x="28" y="63"/>
                </a:cubicBezTo>
                <a:cubicBezTo>
                  <a:pt x="22" y="59"/>
                  <a:pt x="18" y="54"/>
                  <a:pt x="16" y="50"/>
                </a:cubicBezTo>
                <a:cubicBezTo>
                  <a:pt x="13" y="45"/>
                  <a:pt x="12" y="41"/>
                  <a:pt x="12" y="37"/>
                </a:cubicBezTo>
                <a:cubicBezTo>
                  <a:pt x="12" y="31"/>
                  <a:pt x="15" y="25"/>
                  <a:pt x="20" y="20"/>
                </a:cubicBezTo>
                <a:lnTo>
                  <a:pt x="16" y="1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7" name="Freeform 108"/>
          <p:cNvSpPr/>
          <p:nvPr>
            <p:custDataLst>
              <p:tags r:id="rId34"/>
            </p:custDataLst>
          </p:nvPr>
        </p:nvSpPr>
        <p:spPr bwMode="auto">
          <a:xfrm>
            <a:off x="5552394" y="3446440"/>
            <a:ext cx="203300" cy="203300"/>
          </a:xfrm>
          <a:custGeom>
            <a:avLst/>
            <a:gdLst>
              <a:gd name="T0" fmla="*/ 15 w 93"/>
              <a:gd name="T1" fmla="*/ 79 h 93"/>
              <a:gd name="T2" fmla="*/ 23 w 93"/>
              <a:gd name="T3" fmla="*/ 26 h 93"/>
              <a:gd name="T4" fmla="*/ 93 w 93"/>
              <a:gd name="T5" fmla="*/ 0 h 93"/>
              <a:gd name="T6" fmla="*/ 67 w 93"/>
              <a:gd name="T7" fmla="*/ 70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0" y="64"/>
                  <a:pt x="2" y="43"/>
                  <a:pt x="23" y="26"/>
                </a:cubicBezTo>
                <a:cubicBezTo>
                  <a:pt x="52" y="4"/>
                  <a:pt x="93" y="0"/>
                  <a:pt x="93" y="0"/>
                </a:cubicBezTo>
                <a:cubicBezTo>
                  <a:pt x="93" y="0"/>
                  <a:pt x="89" y="41"/>
                  <a:pt x="67" y="70"/>
                </a:cubicBezTo>
                <a:cubicBezTo>
                  <a:pt x="50" y="92"/>
                  <a:pt x="29" y="93"/>
                  <a:pt x="15"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8" name="Freeform 109"/>
          <p:cNvSpPr/>
          <p:nvPr>
            <p:custDataLst>
              <p:tags r:id="rId35"/>
            </p:custDataLst>
          </p:nvPr>
        </p:nvSpPr>
        <p:spPr bwMode="auto">
          <a:xfrm>
            <a:off x="5550476" y="3433014"/>
            <a:ext cx="218643" cy="218643"/>
          </a:xfrm>
          <a:custGeom>
            <a:avLst/>
            <a:gdLst>
              <a:gd name="T0" fmla="*/ 16 w 100"/>
              <a:gd name="T1" fmla="*/ 85 h 100"/>
              <a:gd name="T2" fmla="*/ 20 w 100"/>
              <a:gd name="T3" fmla="*/ 80 h 100"/>
              <a:gd name="T4" fmla="*/ 12 w 100"/>
              <a:gd name="T5" fmla="*/ 63 h 100"/>
              <a:gd name="T6" fmla="*/ 16 w 100"/>
              <a:gd name="T7" fmla="*/ 50 h 100"/>
              <a:gd name="T8" fmla="*/ 28 w 100"/>
              <a:gd name="T9" fmla="*/ 37 h 100"/>
              <a:gd name="T10" fmla="*/ 71 w 100"/>
              <a:gd name="T11" fmla="*/ 17 h 100"/>
              <a:gd name="T12" fmla="*/ 88 w 100"/>
              <a:gd name="T13" fmla="*/ 13 h 100"/>
              <a:gd name="T14" fmla="*/ 93 w 100"/>
              <a:gd name="T15" fmla="*/ 12 h 100"/>
              <a:gd name="T16" fmla="*/ 94 w 100"/>
              <a:gd name="T17" fmla="*/ 12 h 100"/>
              <a:gd name="T18" fmla="*/ 95 w 100"/>
              <a:gd name="T19" fmla="*/ 12 h 100"/>
              <a:gd name="T20" fmla="*/ 95 w 100"/>
              <a:gd name="T21" fmla="*/ 12 h 100"/>
              <a:gd name="T22" fmla="*/ 94 w 100"/>
              <a:gd name="T23" fmla="*/ 6 h 100"/>
              <a:gd name="T24" fmla="*/ 88 w 100"/>
              <a:gd name="T25" fmla="*/ 6 h 100"/>
              <a:gd name="T26" fmla="*/ 88 w 100"/>
              <a:gd name="T27" fmla="*/ 6 h 100"/>
              <a:gd name="T28" fmla="*/ 83 w 100"/>
              <a:gd name="T29" fmla="*/ 30 h 100"/>
              <a:gd name="T30" fmla="*/ 63 w 100"/>
              <a:gd name="T31" fmla="*/ 73 h 100"/>
              <a:gd name="T32" fmla="*/ 50 w 100"/>
              <a:gd name="T33" fmla="*/ 84 h 100"/>
              <a:gd name="T34" fmla="*/ 37 w 100"/>
              <a:gd name="T35" fmla="*/ 88 h 100"/>
              <a:gd name="T36" fmla="*/ 20 w 100"/>
              <a:gd name="T37" fmla="*/ 80 h 100"/>
              <a:gd name="T38" fmla="*/ 20 w 100"/>
              <a:gd name="T39" fmla="*/ 80 h 100"/>
              <a:gd name="T40" fmla="*/ 16 w 100"/>
              <a:gd name="T41" fmla="*/ 85 h 100"/>
              <a:gd name="T42" fmla="*/ 11 w 100"/>
              <a:gd name="T43" fmla="*/ 89 h 100"/>
              <a:gd name="T44" fmla="*/ 37 w 100"/>
              <a:gd name="T45" fmla="*/ 100 h 100"/>
              <a:gd name="T46" fmla="*/ 56 w 100"/>
              <a:gd name="T47" fmla="*/ 95 h 100"/>
              <a:gd name="T48" fmla="*/ 72 w 100"/>
              <a:gd name="T49" fmla="*/ 80 h 100"/>
              <a:gd name="T50" fmla="*/ 95 w 100"/>
              <a:gd name="T51" fmla="*/ 32 h 100"/>
              <a:gd name="T52" fmla="*/ 100 w 100"/>
              <a:gd name="T53" fmla="*/ 7 h 100"/>
              <a:gd name="T54" fmla="*/ 98 w 100"/>
              <a:gd name="T55" fmla="*/ 2 h 100"/>
              <a:gd name="T56" fmla="*/ 93 w 100"/>
              <a:gd name="T57" fmla="*/ 0 h 100"/>
              <a:gd name="T58" fmla="*/ 68 w 100"/>
              <a:gd name="T59" fmla="*/ 5 h 100"/>
              <a:gd name="T60" fmla="*/ 20 w 100"/>
              <a:gd name="T61" fmla="*/ 28 h 100"/>
              <a:gd name="T62" fmla="*/ 5 w 100"/>
              <a:gd name="T63" fmla="*/ 44 h 100"/>
              <a:gd name="T64" fmla="*/ 0 w 100"/>
              <a:gd name="T65" fmla="*/ 63 h 100"/>
              <a:gd name="T66" fmla="*/ 11 w 100"/>
              <a:gd name="T67" fmla="*/ 89 h 100"/>
              <a:gd name="T68" fmla="*/ 11 w 100"/>
              <a:gd name="T69" fmla="*/ 89 h 100"/>
              <a:gd name="T70" fmla="*/ 16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16" y="85"/>
                </a:moveTo>
                <a:cubicBezTo>
                  <a:pt x="20" y="80"/>
                  <a:pt x="20" y="80"/>
                  <a:pt x="20" y="80"/>
                </a:cubicBezTo>
                <a:cubicBezTo>
                  <a:pt x="15" y="75"/>
                  <a:pt x="12" y="69"/>
                  <a:pt x="12" y="63"/>
                </a:cubicBezTo>
                <a:cubicBezTo>
                  <a:pt x="12" y="59"/>
                  <a:pt x="13" y="55"/>
                  <a:pt x="16" y="50"/>
                </a:cubicBezTo>
                <a:cubicBezTo>
                  <a:pt x="18" y="46"/>
                  <a:pt x="22" y="41"/>
                  <a:pt x="28" y="37"/>
                </a:cubicBezTo>
                <a:cubicBezTo>
                  <a:pt x="41" y="27"/>
                  <a:pt x="58" y="20"/>
                  <a:pt x="71" y="17"/>
                </a:cubicBezTo>
                <a:cubicBezTo>
                  <a:pt x="78" y="15"/>
                  <a:pt x="84" y="14"/>
                  <a:pt x="88" y="13"/>
                </a:cubicBezTo>
                <a:cubicBezTo>
                  <a:pt x="90" y="13"/>
                  <a:pt x="92" y="12"/>
                  <a:pt x="93" y="12"/>
                </a:cubicBezTo>
                <a:cubicBezTo>
                  <a:pt x="94" y="12"/>
                  <a:pt x="94" y="12"/>
                  <a:pt x="94"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79" y="43"/>
                  <a:pt x="73" y="59"/>
                  <a:pt x="63" y="73"/>
                </a:cubicBezTo>
                <a:cubicBezTo>
                  <a:pt x="59" y="78"/>
                  <a:pt x="54" y="82"/>
                  <a:pt x="50" y="84"/>
                </a:cubicBezTo>
                <a:cubicBezTo>
                  <a:pt x="45" y="87"/>
                  <a:pt x="41" y="88"/>
                  <a:pt x="37" y="88"/>
                </a:cubicBezTo>
                <a:cubicBezTo>
                  <a:pt x="31" y="88"/>
                  <a:pt x="25" y="86"/>
                  <a:pt x="20" y="80"/>
                </a:cubicBezTo>
                <a:cubicBezTo>
                  <a:pt x="20" y="80"/>
                  <a:pt x="20" y="80"/>
                  <a:pt x="20" y="80"/>
                </a:cubicBezTo>
                <a:cubicBezTo>
                  <a:pt x="16" y="85"/>
                  <a:pt x="16" y="85"/>
                  <a:pt x="16" y="85"/>
                </a:cubicBezTo>
                <a:cubicBezTo>
                  <a:pt x="11" y="89"/>
                  <a:pt x="11" y="89"/>
                  <a:pt x="11" y="89"/>
                </a:cubicBezTo>
                <a:cubicBezTo>
                  <a:pt x="19" y="96"/>
                  <a:pt x="28" y="100"/>
                  <a:pt x="37" y="100"/>
                </a:cubicBezTo>
                <a:cubicBezTo>
                  <a:pt x="43" y="100"/>
                  <a:pt x="50" y="98"/>
                  <a:pt x="56" y="95"/>
                </a:cubicBezTo>
                <a:cubicBezTo>
                  <a:pt x="62" y="92"/>
                  <a:pt x="67" y="87"/>
                  <a:pt x="72" y="80"/>
                </a:cubicBezTo>
                <a:cubicBezTo>
                  <a:pt x="84" y="64"/>
                  <a:pt x="91" y="46"/>
                  <a:pt x="95" y="32"/>
                </a:cubicBezTo>
                <a:cubicBezTo>
                  <a:pt x="99" y="18"/>
                  <a:pt x="100" y="7"/>
                  <a:pt x="100" y="7"/>
                </a:cubicBezTo>
                <a:cubicBezTo>
                  <a:pt x="100" y="5"/>
                  <a:pt x="100" y="3"/>
                  <a:pt x="98" y="2"/>
                </a:cubicBezTo>
                <a:cubicBezTo>
                  <a:pt x="97" y="1"/>
                  <a:pt x="95" y="0"/>
                  <a:pt x="93" y="0"/>
                </a:cubicBezTo>
                <a:cubicBezTo>
                  <a:pt x="93" y="0"/>
                  <a:pt x="83" y="1"/>
                  <a:pt x="68" y="5"/>
                </a:cubicBezTo>
                <a:cubicBezTo>
                  <a:pt x="54" y="9"/>
                  <a:pt x="36" y="16"/>
                  <a:pt x="20" y="28"/>
                </a:cubicBezTo>
                <a:cubicBezTo>
                  <a:pt x="14" y="33"/>
                  <a:pt x="9" y="38"/>
                  <a:pt x="5" y="44"/>
                </a:cubicBezTo>
                <a:cubicBezTo>
                  <a:pt x="2" y="50"/>
                  <a:pt x="0" y="57"/>
                  <a:pt x="0" y="63"/>
                </a:cubicBezTo>
                <a:cubicBezTo>
                  <a:pt x="0" y="73"/>
                  <a:pt x="4" y="82"/>
                  <a:pt x="11" y="89"/>
                </a:cubicBezTo>
                <a:cubicBezTo>
                  <a:pt x="11" y="89"/>
                  <a:pt x="11" y="89"/>
                  <a:pt x="11" y="89"/>
                </a:cubicBezTo>
                <a:lnTo>
                  <a:pt x="16"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9" name="Freeform 110"/>
          <p:cNvSpPr/>
          <p:nvPr>
            <p:custDataLst>
              <p:tags r:id="rId36"/>
            </p:custDataLst>
          </p:nvPr>
        </p:nvSpPr>
        <p:spPr bwMode="auto">
          <a:xfrm>
            <a:off x="5283884" y="2838457"/>
            <a:ext cx="151516" cy="241659"/>
          </a:xfrm>
          <a:custGeom>
            <a:avLst/>
            <a:gdLst>
              <a:gd name="T0" fmla="*/ 34 w 69"/>
              <a:gd name="T1" fmla="*/ 111 h 111"/>
              <a:gd name="T2" fmla="*/ 65 w 69"/>
              <a:gd name="T3" fmla="*/ 69 h 111"/>
              <a:gd name="T4" fmla="*/ 34 w 69"/>
              <a:gd name="T5" fmla="*/ 0 h 111"/>
              <a:gd name="T6" fmla="*/ 3 w 69"/>
              <a:gd name="T7" fmla="*/ 69 h 111"/>
              <a:gd name="T8" fmla="*/ 34 w 69"/>
              <a:gd name="T9" fmla="*/ 111 h 111"/>
            </a:gdLst>
            <a:ahLst/>
            <a:cxnLst>
              <a:cxn ang="0">
                <a:pos x="T0" y="T1"/>
              </a:cxn>
              <a:cxn ang="0">
                <a:pos x="T2" y="T3"/>
              </a:cxn>
              <a:cxn ang="0">
                <a:pos x="T4" y="T5"/>
              </a:cxn>
              <a:cxn ang="0">
                <a:pos x="T6" y="T7"/>
              </a:cxn>
              <a:cxn ang="0">
                <a:pos x="T8" y="T9"/>
              </a:cxn>
            </a:cxnLst>
            <a:rect l="0" t="0" r="r" b="b"/>
            <a:pathLst>
              <a:path w="69" h="111">
                <a:moveTo>
                  <a:pt x="34" y="111"/>
                </a:moveTo>
                <a:cubicBezTo>
                  <a:pt x="55" y="111"/>
                  <a:pt x="69" y="95"/>
                  <a:pt x="65" y="69"/>
                </a:cubicBezTo>
                <a:cubicBezTo>
                  <a:pt x="60" y="32"/>
                  <a:pt x="34" y="0"/>
                  <a:pt x="34" y="0"/>
                </a:cubicBezTo>
                <a:cubicBezTo>
                  <a:pt x="34" y="0"/>
                  <a:pt x="8" y="32"/>
                  <a:pt x="3" y="69"/>
                </a:cubicBezTo>
                <a:cubicBezTo>
                  <a:pt x="0" y="95"/>
                  <a:pt x="14" y="111"/>
                  <a:pt x="34" y="111"/>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0" name="Freeform 111"/>
          <p:cNvSpPr/>
          <p:nvPr>
            <p:custDataLst>
              <p:tags r:id="rId37"/>
            </p:custDataLst>
          </p:nvPr>
        </p:nvSpPr>
        <p:spPr bwMode="auto">
          <a:xfrm>
            <a:off x="5278130" y="2825032"/>
            <a:ext cx="163024" cy="268509"/>
          </a:xfrm>
          <a:custGeom>
            <a:avLst/>
            <a:gdLst>
              <a:gd name="T0" fmla="*/ 37 w 75"/>
              <a:gd name="T1" fmla="*/ 117 h 123"/>
              <a:gd name="T2" fmla="*/ 37 w 75"/>
              <a:gd name="T3" fmla="*/ 123 h 123"/>
              <a:gd name="T4" fmla="*/ 37 w 75"/>
              <a:gd name="T5" fmla="*/ 123 h 123"/>
              <a:gd name="T6" fmla="*/ 64 w 75"/>
              <a:gd name="T7" fmla="*/ 112 h 123"/>
              <a:gd name="T8" fmla="*/ 75 w 75"/>
              <a:gd name="T9" fmla="*/ 82 h 123"/>
              <a:gd name="T10" fmla="*/ 74 w 75"/>
              <a:gd name="T11" fmla="*/ 74 h 123"/>
              <a:gd name="T12" fmla="*/ 56 w 75"/>
              <a:gd name="T13" fmla="*/ 24 h 123"/>
              <a:gd name="T14" fmla="*/ 42 w 75"/>
              <a:gd name="T15" fmla="*/ 3 h 123"/>
              <a:gd name="T16" fmla="*/ 37 w 75"/>
              <a:gd name="T17" fmla="*/ 0 h 123"/>
              <a:gd name="T18" fmla="*/ 33 w 75"/>
              <a:gd name="T19" fmla="*/ 3 h 123"/>
              <a:gd name="T20" fmla="*/ 18 w 75"/>
              <a:gd name="T21" fmla="*/ 24 h 123"/>
              <a:gd name="T22" fmla="*/ 0 w 75"/>
              <a:gd name="T23" fmla="*/ 74 h 123"/>
              <a:gd name="T24" fmla="*/ 0 w 75"/>
              <a:gd name="T25" fmla="*/ 74 h 123"/>
              <a:gd name="T26" fmla="*/ 0 w 75"/>
              <a:gd name="T27" fmla="*/ 82 h 123"/>
              <a:gd name="T28" fmla="*/ 10 w 75"/>
              <a:gd name="T29" fmla="*/ 112 h 123"/>
              <a:gd name="T30" fmla="*/ 37 w 75"/>
              <a:gd name="T31" fmla="*/ 123 h 123"/>
              <a:gd name="T32" fmla="*/ 37 w 75"/>
              <a:gd name="T33" fmla="*/ 117 h 123"/>
              <a:gd name="T34" fmla="*/ 37 w 75"/>
              <a:gd name="T35" fmla="*/ 111 h 123"/>
              <a:gd name="T36" fmla="*/ 19 w 75"/>
              <a:gd name="T37" fmla="*/ 104 h 123"/>
              <a:gd name="T38" fmla="*/ 12 w 75"/>
              <a:gd name="T39" fmla="*/ 82 h 123"/>
              <a:gd name="T40" fmla="*/ 12 w 75"/>
              <a:gd name="T41" fmla="*/ 75 h 123"/>
              <a:gd name="T42" fmla="*/ 12 w 75"/>
              <a:gd name="T43" fmla="*/ 75 h 123"/>
              <a:gd name="T44" fmla="*/ 29 w 75"/>
              <a:gd name="T45" fmla="*/ 30 h 123"/>
              <a:gd name="T46" fmla="*/ 38 w 75"/>
              <a:gd name="T47" fmla="*/ 15 h 123"/>
              <a:gd name="T48" fmla="*/ 41 w 75"/>
              <a:gd name="T49" fmla="*/ 11 h 123"/>
              <a:gd name="T50" fmla="*/ 42 w 75"/>
              <a:gd name="T51" fmla="*/ 10 h 123"/>
              <a:gd name="T52" fmla="*/ 42 w 75"/>
              <a:gd name="T53" fmla="*/ 10 h 123"/>
              <a:gd name="T54" fmla="*/ 42 w 75"/>
              <a:gd name="T55" fmla="*/ 10 h 123"/>
              <a:gd name="T56" fmla="*/ 37 w 75"/>
              <a:gd name="T57" fmla="*/ 6 h 123"/>
              <a:gd name="T58" fmla="*/ 33 w 75"/>
              <a:gd name="T59" fmla="*/ 10 h 123"/>
              <a:gd name="T60" fmla="*/ 33 w 75"/>
              <a:gd name="T61" fmla="*/ 10 h 123"/>
              <a:gd name="T62" fmla="*/ 46 w 75"/>
              <a:gd name="T63" fmla="*/ 31 h 123"/>
              <a:gd name="T64" fmla="*/ 62 w 75"/>
              <a:gd name="T65" fmla="*/ 75 h 123"/>
              <a:gd name="T66" fmla="*/ 63 w 75"/>
              <a:gd name="T67" fmla="*/ 82 h 123"/>
              <a:gd name="T68" fmla="*/ 55 w 75"/>
              <a:gd name="T69" fmla="*/ 104 h 123"/>
              <a:gd name="T70" fmla="*/ 37 w 75"/>
              <a:gd name="T71" fmla="*/ 111 h 123"/>
              <a:gd name="T72" fmla="*/ 37 w 75"/>
              <a:gd name="T73" fmla="*/ 111 h 123"/>
              <a:gd name="T74" fmla="*/ 37 w 75"/>
              <a:gd name="T75" fmla="*/ 1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23">
                <a:moveTo>
                  <a:pt x="37" y="117"/>
                </a:moveTo>
                <a:cubicBezTo>
                  <a:pt x="37" y="123"/>
                  <a:pt x="37" y="123"/>
                  <a:pt x="37" y="123"/>
                </a:cubicBezTo>
                <a:cubicBezTo>
                  <a:pt x="37" y="123"/>
                  <a:pt x="37" y="123"/>
                  <a:pt x="37" y="123"/>
                </a:cubicBezTo>
                <a:cubicBezTo>
                  <a:pt x="48" y="123"/>
                  <a:pt x="57" y="119"/>
                  <a:pt x="64" y="112"/>
                </a:cubicBezTo>
                <a:cubicBezTo>
                  <a:pt x="71" y="105"/>
                  <a:pt x="75" y="95"/>
                  <a:pt x="75" y="82"/>
                </a:cubicBezTo>
                <a:cubicBezTo>
                  <a:pt x="75" y="80"/>
                  <a:pt x="75" y="77"/>
                  <a:pt x="74" y="74"/>
                </a:cubicBezTo>
                <a:cubicBezTo>
                  <a:pt x="72" y="54"/>
                  <a:pt x="63" y="37"/>
                  <a:pt x="56" y="24"/>
                </a:cubicBezTo>
                <a:cubicBezTo>
                  <a:pt x="49" y="11"/>
                  <a:pt x="42" y="3"/>
                  <a:pt x="42" y="3"/>
                </a:cubicBezTo>
                <a:cubicBezTo>
                  <a:pt x="41" y="1"/>
                  <a:pt x="39" y="0"/>
                  <a:pt x="37" y="0"/>
                </a:cubicBezTo>
                <a:cubicBezTo>
                  <a:pt x="35" y="0"/>
                  <a:pt x="34" y="1"/>
                  <a:pt x="33" y="3"/>
                </a:cubicBezTo>
                <a:cubicBezTo>
                  <a:pt x="32" y="3"/>
                  <a:pt x="26" y="11"/>
                  <a:pt x="18" y="24"/>
                </a:cubicBezTo>
                <a:cubicBezTo>
                  <a:pt x="11" y="37"/>
                  <a:pt x="3" y="54"/>
                  <a:pt x="0" y="74"/>
                </a:cubicBezTo>
                <a:cubicBezTo>
                  <a:pt x="0" y="74"/>
                  <a:pt x="0" y="74"/>
                  <a:pt x="0" y="74"/>
                </a:cubicBezTo>
                <a:cubicBezTo>
                  <a:pt x="0" y="77"/>
                  <a:pt x="0" y="80"/>
                  <a:pt x="0" y="82"/>
                </a:cubicBezTo>
                <a:cubicBezTo>
                  <a:pt x="0" y="95"/>
                  <a:pt x="3" y="105"/>
                  <a:pt x="10" y="112"/>
                </a:cubicBezTo>
                <a:cubicBezTo>
                  <a:pt x="17" y="119"/>
                  <a:pt x="27" y="123"/>
                  <a:pt x="37" y="123"/>
                </a:cubicBezTo>
                <a:cubicBezTo>
                  <a:pt x="37" y="117"/>
                  <a:pt x="37" y="117"/>
                  <a:pt x="37" y="117"/>
                </a:cubicBezTo>
                <a:cubicBezTo>
                  <a:pt x="37" y="111"/>
                  <a:pt x="37" y="111"/>
                  <a:pt x="37" y="111"/>
                </a:cubicBezTo>
                <a:cubicBezTo>
                  <a:pt x="30" y="111"/>
                  <a:pt x="23" y="109"/>
                  <a:pt x="19" y="104"/>
                </a:cubicBezTo>
                <a:cubicBezTo>
                  <a:pt x="15" y="99"/>
                  <a:pt x="12" y="92"/>
                  <a:pt x="12" y="82"/>
                </a:cubicBezTo>
                <a:cubicBezTo>
                  <a:pt x="12" y="80"/>
                  <a:pt x="12" y="78"/>
                  <a:pt x="12" y="75"/>
                </a:cubicBezTo>
                <a:cubicBezTo>
                  <a:pt x="12" y="75"/>
                  <a:pt x="12" y="75"/>
                  <a:pt x="12" y="75"/>
                </a:cubicBezTo>
                <a:cubicBezTo>
                  <a:pt x="14" y="58"/>
                  <a:pt x="22" y="42"/>
                  <a:pt x="29" y="30"/>
                </a:cubicBezTo>
                <a:cubicBezTo>
                  <a:pt x="32" y="24"/>
                  <a:pt x="36" y="19"/>
                  <a:pt x="38" y="15"/>
                </a:cubicBezTo>
                <a:cubicBezTo>
                  <a:pt x="39" y="14"/>
                  <a:pt x="40" y="12"/>
                  <a:pt x="41" y="11"/>
                </a:cubicBezTo>
                <a:cubicBezTo>
                  <a:pt x="41" y="11"/>
                  <a:pt x="41" y="11"/>
                  <a:pt x="42" y="10"/>
                </a:cubicBezTo>
                <a:cubicBezTo>
                  <a:pt x="42" y="10"/>
                  <a:pt x="42" y="10"/>
                  <a:pt x="42" y="10"/>
                </a:cubicBezTo>
                <a:cubicBezTo>
                  <a:pt x="42" y="10"/>
                  <a:pt x="42" y="10"/>
                  <a:pt x="42" y="10"/>
                </a:cubicBezTo>
                <a:cubicBezTo>
                  <a:pt x="37" y="6"/>
                  <a:pt x="37" y="6"/>
                  <a:pt x="37" y="6"/>
                </a:cubicBezTo>
                <a:cubicBezTo>
                  <a:pt x="33" y="10"/>
                  <a:pt x="33" y="10"/>
                  <a:pt x="33" y="10"/>
                </a:cubicBezTo>
                <a:cubicBezTo>
                  <a:pt x="33" y="10"/>
                  <a:pt x="33" y="10"/>
                  <a:pt x="33" y="10"/>
                </a:cubicBezTo>
                <a:cubicBezTo>
                  <a:pt x="33" y="11"/>
                  <a:pt x="40" y="19"/>
                  <a:pt x="46" y="31"/>
                </a:cubicBezTo>
                <a:cubicBezTo>
                  <a:pt x="53" y="43"/>
                  <a:pt x="60" y="59"/>
                  <a:pt x="62" y="75"/>
                </a:cubicBezTo>
                <a:cubicBezTo>
                  <a:pt x="63" y="78"/>
                  <a:pt x="63" y="80"/>
                  <a:pt x="63" y="82"/>
                </a:cubicBezTo>
                <a:cubicBezTo>
                  <a:pt x="63" y="92"/>
                  <a:pt x="60" y="99"/>
                  <a:pt x="55" y="104"/>
                </a:cubicBezTo>
                <a:cubicBezTo>
                  <a:pt x="51" y="109"/>
                  <a:pt x="45" y="111"/>
                  <a:pt x="37" y="111"/>
                </a:cubicBezTo>
                <a:cubicBezTo>
                  <a:pt x="37" y="111"/>
                  <a:pt x="37" y="111"/>
                  <a:pt x="37" y="111"/>
                </a:cubicBezTo>
                <a:lnTo>
                  <a:pt x="37" y="117"/>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1" name="Oval 112"/>
          <p:cNvSpPr>
            <a:spLocks noChangeArrowheads="1"/>
          </p:cNvSpPr>
          <p:nvPr>
            <p:custDataLst>
              <p:tags r:id="rId38"/>
            </p:custDataLst>
          </p:nvPr>
        </p:nvSpPr>
        <p:spPr bwMode="auto">
          <a:xfrm>
            <a:off x="5427728" y="3350543"/>
            <a:ext cx="132337"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2" name="Freeform 113"/>
          <p:cNvSpPr/>
          <p:nvPr>
            <p:custDataLst>
              <p:tags r:id="rId39"/>
            </p:custDataLst>
          </p:nvPr>
        </p:nvSpPr>
        <p:spPr bwMode="auto">
          <a:xfrm>
            <a:off x="5416221" y="3337118"/>
            <a:ext cx="155352"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3" name="Oval 114"/>
          <p:cNvSpPr>
            <a:spLocks noChangeArrowheads="1"/>
          </p:cNvSpPr>
          <p:nvPr>
            <p:custDataLst>
              <p:tags r:id="rId40"/>
            </p:custDataLst>
          </p:nvPr>
        </p:nvSpPr>
        <p:spPr bwMode="auto">
          <a:xfrm>
            <a:off x="5153465" y="3760979"/>
            <a:ext cx="130419"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4" name="Freeform 115"/>
          <p:cNvSpPr/>
          <p:nvPr>
            <p:custDataLst>
              <p:tags r:id="rId41"/>
            </p:custDataLst>
          </p:nvPr>
        </p:nvSpPr>
        <p:spPr bwMode="auto">
          <a:xfrm>
            <a:off x="5140040" y="3747554"/>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8" y="49"/>
                  <a:pt x="53" y="53"/>
                </a:cubicBezTo>
                <a:cubicBezTo>
                  <a:pt x="49" y="58"/>
                  <a:pt x="43" y="60"/>
                  <a:pt x="36" y="60"/>
                </a:cubicBezTo>
                <a:cubicBezTo>
                  <a:pt x="30" y="60"/>
                  <a:pt x="24" y="58"/>
                  <a:pt x="19" y="53"/>
                </a:cubicBezTo>
                <a:cubicBezTo>
                  <a:pt x="15" y="49"/>
                  <a:pt x="12" y="43"/>
                  <a:pt x="12" y="36"/>
                </a:cubicBezTo>
                <a:cubicBezTo>
                  <a:pt x="12" y="30"/>
                  <a:pt x="15" y="24"/>
                  <a:pt x="19" y="19"/>
                </a:cubicBezTo>
                <a:cubicBezTo>
                  <a:pt x="24" y="15"/>
                  <a:pt x="30" y="12"/>
                  <a:pt x="36" y="12"/>
                </a:cubicBezTo>
                <a:cubicBezTo>
                  <a:pt x="43" y="12"/>
                  <a:pt x="49" y="15"/>
                  <a:pt x="53" y="19"/>
                </a:cubicBezTo>
                <a:cubicBezTo>
                  <a:pt x="58" y="24"/>
                  <a:pt x="60" y="30"/>
                  <a:pt x="60" y="36"/>
                </a:cubicBezTo>
                <a:cubicBezTo>
                  <a:pt x="66" y="36"/>
                  <a:pt x="66" y="36"/>
                  <a:pt x="66" y="36"/>
                </a:cubicBezTo>
                <a:cubicBezTo>
                  <a:pt x="72" y="36"/>
                  <a:pt x="72" y="36"/>
                  <a:pt x="72" y="36"/>
                </a:cubicBezTo>
                <a:cubicBezTo>
                  <a:pt x="72" y="17"/>
                  <a:pt x="56" y="0"/>
                  <a:pt x="36" y="0"/>
                </a:cubicBezTo>
                <a:cubicBezTo>
                  <a:pt x="16" y="0"/>
                  <a:pt x="0" y="17"/>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5" name="Freeform 132"/>
          <p:cNvSpPr/>
          <p:nvPr>
            <p:custDataLst>
              <p:tags r:id="rId42"/>
            </p:custDataLst>
          </p:nvPr>
        </p:nvSpPr>
        <p:spPr bwMode="auto">
          <a:xfrm>
            <a:off x="6603417" y="3156833"/>
            <a:ext cx="203300" cy="201382"/>
          </a:xfrm>
          <a:custGeom>
            <a:avLst/>
            <a:gdLst>
              <a:gd name="T0" fmla="*/ 79 w 93"/>
              <a:gd name="T1" fmla="*/ 15 h 93"/>
              <a:gd name="T2" fmla="*/ 71 w 93"/>
              <a:gd name="T3" fmla="*/ 67 h 93"/>
              <a:gd name="T4" fmla="*/ 0 w 93"/>
              <a:gd name="T5" fmla="*/ 93 h 93"/>
              <a:gd name="T6" fmla="*/ 27 w 93"/>
              <a:gd name="T7" fmla="*/ 23 h 93"/>
              <a:gd name="T8" fmla="*/ 79 w 93"/>
              <a:gd name="T9" fmla="*/ 15 h 93"/>
            </a:gdLst>
            <a:ahLst/>
            <a:cxnLst>
              <a:cxn ang="0">
                <a:pos x="T0" y="T1"/>
              </a:cxn>
              <a:cxn ang="0">
                <a:pos x="T2" y="T3"/>
              </a:cxn>
              <a:cxn ang="0">
                <a:pos x="T4" y="T5"/>
              </a:cxn>
              <a:cxn ang="0">
                <a:pos x="T6" y="T7"/>
              </a:cxn>
              <a:cxn ang="0">
                <a:pos x="T8" y="T9"/>
              </a:cxn>
            </a:cxnLst>
            <a:rect l="0" t="0" r="r" b="b"/>
            <a:pathLst>
              <a:path w="93" h="93">
                <a:moveTo>
                  <a:pt x="79" y="15"/>
                </a:moveTo>
                <a:cubicBezTo>
                  <a:pt x="93" y="29"/>
                  <a:pt x="92" y="50"/>
                  <a:pt x="71" y="67"/>
                </a:cubicBezTo>
                <a:cubicBezTo>
                  <a:pt x="41" y="89"/>
                  <a:pt x="0" y="93"/>
                  <a:pt x="0" y="93"/>
                </a:cubicBezTo>
                <a:cubicBezTo>
                  <a:pt x="0" y="93"/>
                  <a:pt x="4" y="52"/>
                  <a:pt x="27" y="23"/>
                </a:cubicBezTo>
                <a:cubicBezTo>
                  <a:pt x="43" y="2"/>
                  <a:pt x="64" y="0"/>
                  <a:pt x="79" y="15"/>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6" name="Freeform 133"/>
          <p:cNvSpPr/>
          <p:nvPr>
            <p:custDataLst>
              <p:tags r:id="rId43"/>
            </p:custDataLst>
          </p:nvPr>
        </p:nvSpPr>
        <p:spPr bwMode="auto">
          <a:xfrm>
            <a:off x="6589991" y="3154915"/>
            <a:ext cx="218643" cy="216726"/>
          </a:xfrm>
          <a:custGeom>
            <a:avLst/>
            <a:gdLst>
              <a:gd name="T0" fmla="*/ 85 w 100"/>
              <a:gd name="T1" fmla="*/ 16 h 100"/>
              <a:gd name="T2" fmla="*/ 81 w 100"/>
              <a:gd name="T3" fmla="*/ 20 h 100"/>
              <a:gd name="T4" fmla="*/ 88 w 100"/>
              <a:gd name="T5" fmla="*/ 37 h 100"/>
              <a:gd name="T6" fmla="*/ 85 w 100"/>
              <a:gd name="T7" fmla="*/ 50 h 100"/>
              <a:gd name="T8" fmla="*/ 73 w 100"/>
              <a:gd name="T9" fmla="*/ 63 h 100"/>
              <a:gd name="T10" fmla="*/ 29 w 100"/>
              <a:gd name="T11" fmla="*/ 83 h 100"/>
              <a:gd name="T12" fmla="*/ 12 w 100"/>
              <a:gd name="T13" fmla="*/ 87 h 100"/>
              <a:gd name="T14" fmla="*/ 7 w 100"/>
              <a:gd name="T15" fmla="*/ 88 h 100"/>
              <a:gd name="T16" fmla="*/ 6 w 100"/>
              <a:gd name="T17" fmla="*/ 88 h 100"/>
              <a:gd name="T18" fmla="*/ 6 w 100"/>
              <a:gd name="T19" fmla="*/ 88 h 100"/>
              <a:gd name="T20" fmla="*/ 6 w 100"/>
              <a:gd name="T21" fmla="*/ 88 h 100"/>
              <a:gd name="T22" fmla="*/ 6 w 100"/>
              <a:gd name="T23" fmla="*/ 94 h 100"/>
              <a:gd name="T24" fmla="*/ 12 w 100"/>
              <a:gd name="T25" fmla="*/ 95 h 100"/>
              <a:gd name="T26" fmla="*/ 12 w 100"/>
              <a:gd name="T27" fmla="*/ 95 h 100"/>
              <a:gd name="T28" fmla="*/ 17 w 100"/>
              <a:gd name="T29" fmla="*/ 70 h 100"/>
              <a:gd name="T30" fmla="*/ 38 w 100"/>
              <a:gd name="T31" fmla="*/ 27 h 100"/>
              <a:gd name="T32" fmla="*/ 51 w 100"/>
              <a:gd name="T33" fmla="*/ 16 h 100"/>
              <a:gd name="T34" fmla="*/ 63 w 100"/>
              <a:gd name="T35" fmla="*/ 12 h 100"/>
              <a:gd name="T36" fmla="*/ 81 w 100"/>
              <a:gd name="T37" fmla="*/ 20 h 100"/>
              <a:gd name="T38" fmla="*/ 85 w 100"/>
              <a:gd name="T39" fmla="*/ 16 h 100"/>
              <a:gd name="T40" fmla="*/ 89 w 100"/>
              <a:gd name="T41" fmla="*/ 11 h 100"/>
              <a:gd name="T42" fmla="*/ 63 w 100"/>
              <a:gd name="T43" fmla="*/ 0 h 100"/>
              <a:gd name="T44" fmla="*/ 45 w 100"/>
              <a:gd name="T45" fmla="*/ 5 h 100"/>
              <a:gd name="T46" fmla="*/ 28 w 100"/>
              <a:gd name="T47" fmla="*/ 20 h 100"/>
              <a:gd name="T48" fmla="*/ 5 w 100"/>
              <a:gd name="T49" fmla="*/ 68 h 100"/>
              <a:gd name="T50" fmla="*/ 0 w 100"/>
              <a:gd name="T51" fmla="*/ 93 h 100"/>
              <a:gd name="T52" fmla="*/ 2 w 100"/>
              <a:gd name="T53" fmla="*/ 98 h 100"/>
              <a:gd name="T54" fmla="*/ 7 w 100"/>
              <a:gd name="T55" fmla="*/ 100 h 100"/>
              <a:gd name="T56" fmla="*/ 32 w 100"/>
              <a:gd name="T57" fmla="*/ 95 h 100"/>
              <a:gd name="T58" fmla="*/ 80 w 100"/>
              <a:gd name="T59" fmla="*/ 72 h 100"/>
              <a:gd name="T60" fmla="*/ 95 w 100"/>
              <a:gd name="T61" fmla="*/ 56 h 100"/>
              <a:gd name="T62" fmla="*/ 100 w 100"/>
              <a:gd name="T63" fmla="*/ 37 h 100"/>
              <a:gd name="T64" fmla="*/ 89 w 100"/>
              <a:gd name="T65" fmla="*/ 11 h 100"/>
              <a:gd name="T66" fmla="*/ 85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5" y="16"/>
                </a:moveTo>
                <a:cubicBezTo>
                  <a:pt x="81" y="20"/>
                  <a:pt x="81" y="20"/>
                  <a:pt x="81" y="20"/>
                </a:cubicBezTo>
                <a:cubicBezTo>
                  <a:pt x="86" y="25"/>
                  <a:pt x="88" y="31"/>
                  <a:pt x="88" y="37"/>
                </a:cubicBezTo>
                <a:cubicBezTo>
                  <a:pt x="88" y="41"/>
                  <a:pt x="87" y="45"/>
                  <a:pt x="85" y="50"/>
                </a:cubicBezTo>
                <a:cubicBezTo>
                  <a:pt x="82" y="54"/>
                  <a:pt x="78" y="59"/>
                  <a:pt x="73" y="63"/>
                </a:cubicBezTo>
                <a:cubicBezTo>
                  <a:pt x="59" y="73"/>
                  <a:pt x="42" y="80"/>
                  <a:pt x="29" y="83"/>
                </a:cubicBezTo>
                <a:cubicBezTo>
                  <a:pt x="22" y="85"/>
                  <a:pt x="16" y="86"/>
                  <a:pt x="12" y="87"/>
                </a:cubicBezTo>
                <a:cubicBezTo>
                  <a:pt x="10" y="87"/>
                  <a:pt x="9" y="88"/>
                  <a:pt x="7" y="88"/>
                </a:cubicBezTo>
                <a:cubicBezTo>
                  <a:pt x="7" y="88"/>
                  <a:pt x="6" y="88"/>
                  <a:pt x="6" y="88"/>
                </a:cubicBezTo>
                <a:cubicBezTo>
                  <a:pt x="6" y="88"/>
                  <a:pt x="6" y="88"/>
                  <a:pt x="6" y="88"/>
                </a:cubicBezTo>
                <a:cubicBezTo>
                  <a:pt x="6" y="88"/>
                  <a:pt x="6" y="88"/>
                  <a:pt x="6" y="88"/>
                </a:cubicBezTo>
                <a:cubicBezTo>
                  <a:pt x="6" y="94"/>
                  <a:pt x="6" y="94"/>
                  <a:pt x="6" y="94"/>
                </a:cubicBezTo>
                <a:cubicBezTo>
                  <a:pt x="12" y="95"/>
                  <a:pt x="12" y="95"/>
                  <a:pt x="12" y="95"/>
                </a:cubicBezTo>
                <a:cubicBezTo>
                  <a:pt x="12" y="95"/>
                  <a:pt x="12" y="95"/>
                  <a:pt x="12" y="95"/>
                </a:cubicBezTo>
                <a:cubicBezTo>
                  <a:pt x="12" y="94"/>
                  <a:pt x="14" y="83"/>
                  <a:pt x="17" y="70"/>
                </a:cubicBezTo>
                <a:cubicBezTo>
                  <a:pt x="21" y="57"/>
                  <a:pt x="27" y="41"/>
                  <a:pt x="38" y="27"/>
                </a:cubicBezTo>
                <a:cubicBezTo>
                  <a:pt x="42" y="22"/>
                  <a:pt x="46" y="18"/>
                  <a:pt x="51" y="16"/>
                </a:cubicBezTo>
                <a:cubicBezTo>
                  <a:pt x="55" y="13"/>
                  <a:pt x="59" y="12"/>
                  <a:pt x="63" y="12"/>
                </a:cubicBezTo>
                <a:cubicBezTo>
                  <a:pt x="69" y="12"/>
                  <a:pt x="75" y="15"/>
                  <a:pt x="81" y="20"/>
                </a:cubicBezTo>
                <a:cubicBezTo>
                  <a:pt x="85" y="16"/>
                  <a:pt x="85" y="16"/>
                  <a:pt x="85" y="16"/>
                </a:cubicBezTo>
                <a:cubicBezTo>
                  <a:pt x="89" y="11"/>
                  <a:pt x="89" y="11"/>
                  <a:pt x="89" y="11"/>
                </a:cubicBezTo>
                <a:cubicBezTo>
                  <a:pt x="82" y="4"/>
                  <a:pt x="73" y="0"/>
                  <a:pt x="63" y="0"/>
                </a:cubicBezTo>
                <a:cubicBezTo>
                  <a:pt x="57" y="0"/>
                  <a:pt x="51" y="2"/>
                  <a:pt x="45" y="5"/>
                </a:cubicBezTo>
                <a:cubicBezTo>
                  <a:pt x="39" y="9"/>
                  <a:pt x="33" y="14"/>
                  <a:pt x="28" y="20"/>
                </a:cubicBezTo>
                <a:cubicBezTo>
                  <a:pt x="16" y="36"/>
                  <a:pt x="9" y="54"/>
                  <a:pt x="5" y="68"/>
                </a:cubicBezTo>
                <a:cubicBezTo>
                  <a:pt x="1" y="83"/>
                  <a:pt x="0" y="93"/>
                  <a:pt x="0" y="93"/>
                </a:cubicBezTo>
                <a:cubicBezTo>
                  <a:pt x="0" y="95"/>
                  <a:pt x="1" y="97"/>
                  <a:pt x="2" y="98"/>
                </a:cubicBezTo>
                <a:cubicBezTo>
                  <a:pt x="3" y="100"/>
                  <a:pt x="5" y="100"/>
                  <a:pt x="7" y="100"/>
                </a:cubicBezTo>
                <a:cubicBezTo>
                  <a:pt x="7" y="100"/>
                  <a:pt x="18" y="99"/>
                  <a:pt x="32" y="95"/>
                </a:cubicBezTo>
                <a:cubicBezTo>
                  <a:pt x="46" y="91"/>
                  <a:pt x="65" y="84"/>
                  <a:pt x="80" y="72"/>
                </a:cubicBezTo>
                <a:cubicBezTo>
                  <a:pt x="87" y="67"/>
                  <a:pt x="92" y="62"/>
                  <a:pt x="95" y="56"/>
                </a:cubicBezTo>
                <a:cubicBezTo>
                  <a:pt x="99" y="50"/>
                  <a:pt x="100" y="43"/>
                  <a:pt x="100" y="37"/>
                </a:cubicBezTo>
                <a:cubicBezTo>
                  <a:pt x="100" y="28"/>
                  <a:pt x="96" y="18"/>
                  <a:pt x="89" y="11"/>
                </a:cubicBezTo>
                <a:lnTo>
                  <a:pt x="85" y="16"/>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7" name="Freeform 134"/>
          <p:cNvSpPr/>
          <p:nvPr>
            <p:custDataLst>
              <p:tags r:id="rId44"/>
            </p:custDataLst>
          </p:nvPr>
        </p:nvSpPr>
        <p:spPr bwMode="auto">
          <a:xfrm>
            <a:off x="6603417" y="2922846"/>
            <a:ext cx="203300"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1" y="4"/>
                  <a:pt x="0" y="0"/>
                  <a:pt x="0" y="0"/>
                </a:cubicBezTo>
                <a:cubicBezTo>
                  <a:pt x="0" y="0"/>
                  <a:pt x="4" y="41"/>
                  <a:pt x="27" y="70"/>
                </a:cubicBezTo>
                <a:cubicBezTo>
                  <a:pt x="43" y="92"/>
                  <a:pt x="64" y="93"/>
                  <a:pt x="79" y="79"/>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8" name="Freeform 135"/>
          <p:cNvSpPr/>
          <p:nvPr>
            <p:custDataLst>
              <p:tags r:id="rId45"/>
            </p:custDataLst>
          </p:nvPr>
        </p:nvSpPr>
        <p:spPr bwMode="auto">
          <a:xfrm>
            <a:off x="6589991" y="2909421"/>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80 w 100"/>
              <a:gd name="T11" fmla="*/ 28 h 100"/>
              <a:gd name="T12" fmla="*/ 32 w 100"/>
              <a:gd name="T13" fmla="*/ 5 h 100"/>
              <a:gd name="T14" fmla="*/ 7 w 100"/>
              <a:gd name="T15" fmla="*/ 0 h 100"/>
              <a:gd name="T16" fmla="*/ 2 w 100"/>
              <a:gd name="T17" fmla="*/ 2 h 100"/>
              <a:gd name="T18" fmla="*/ 0 w 100"/>
              <a:gd name="T19" fmla="*/ 7 h 100"/>
              <a:gd name="T20" fmla="*/ 5 w 100"/>
              <a:gd name="T21" fmla="*/ 32 h 100"/>
              <a:gd name="T22" fmla="*/ 28 w 100"/>
              <a:gd name="T23" fmla="*/ 80 h 100"/>
              <a:gd name="T24" fmla="*/ 28 w 100"/>
              <a:gd name="T25" fmla="*/ 80 h 100"/>
              <a:gd name="T26" fmla="*/ 45 w 100"/>
              <a:gd name="T27" fmla="*/ 95 h 100"/>
              <a:gd name="T28" fmla="*/ 63 w 100"/>
              <a:gd name="T29" fmla="*/ 100 h 100"/>
              <a:gd name="T30" fmla="*/ 89 w 100"/>
              <a:gd name="T31" fmla="*/ 89 h 100"/>
              <a:gd name="T32" fmla="*/ 89 w 100"/>
              <a:gd name="T33" fmla="*/ 89 h 100"/>
              <a:gd name="T34" fmla="*/ 85 w 100"/>
              <a:gd name="T35" fmla="*/ 85 h 100"/>
              <a:gd name="T36" fmla="*/ 81 w 100"/>
              <a:gd name="T37" fmla="*/ 80 h 100"/>
              <a:gd name="T38" fmla="*/ 63 w 100"/>
              <a:gd name="T39" fmla="*/ 88 h 100"/>
              <a:gd name="T40" fmla="*/ 51 w 100"/>
              <a:gd name="T41" fmla="*/ 84 h 100"/>
              <a:gd name="T42" fmla="*/ 38 w 100"/>
              <a:gd name="T43" fmla="*/ 73 h 100"/>
              <a:gd name="T44" fmla="*/ 38 w 100"/>
              <a:gd name="T45" fmla="*/ 73 h 100"/>
              <a:gd name="T46" fmla="*/ 17 w 100"/>
              <a:gd name="T47" fmla="*/ 29 h 100"/>
              <a:gd name="T48" fmla="*/ 13 w 100"/>
              <a:gd name="T49" fmla="*/ 12 h 100"/>
              <a:gd name="T50" fmla="*/ 13 w 100"/>
              <a:gd name="T51" fmla="*/ 7 h 100"/>
              <a:gd name="T52" fmla="*/ 12 w 100"/>
              <a:gd name="T53" fmla="*/ 6 h 100"/>
              <a:gd name="T54" fmla="*/ 12 w 100"/>
              <a:gd name="T55" fmla="*/ 6 h 100"/>
              <a:gd name="T56" fmla="*/ 12 w 100"/>
              <a:gd name="T57" fmla="*/ 6 h 100"/>
              <a:gd name="T58" fmla="*/ 6 w 100"/>
              <a:gd name="T59" fmla="*/ 6 h 100"/>
              <a:gd name="T60" fmla="*/ 6 w 100"/>
              <a:gd name="T61" fmla="*/ 12 h 100"/>
              <a:gd name="T62" fmla="*/ 6 w 100"/>
              <a:gd name="T63" fmla="*/ 12 h 100"/>
              <a:gd name="T64" fmla="*/ 30 w 100"/>
              <a:gd name="T65" fmla="*/ 17 h 100"/>
              <a:gd name="T66" fmla="*/ 73 w 100"/>
              <a:gd name="T67" fmla="*/ 37 h 100"/>
              <a:gd name="T68" fmla="*/ 73 w 100"/>
              <a:gd name="T69" fmla="*/ 37 h 100"/>
              <a:gd name="T70" fmla="*/ 85 w 100"/>
              <a:gd name="T71" fmla="*/ 50 h 100"/>
              <a:gd name="T72" fmla="*/ 88 w 100"/>
              <a:gd name="T73" fmla="*/ 63 h 100"/>
              <a:gd name="T74" fmla="*/ 81 w 100"/>
              <a:gd name="T75" fmla="*/ 80 h 100"/>
              <a:gd name="T76" fmla="*/ 81 w 100"/>
              <a:gd name="T77" fmla="*/ 80 h 100"/>
              <a:gd name="T78" fmla="*/ 85 w 100"/>
              <a:gd name="T7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80" y="28"/>
                  <a:pt x="80" y="28"/>
                  <a:pt x="80" y="28"/>
                </a:cubicBezTo>
                <a:cubicBezTo>
                  <a:pt x="65" y="16"/>
                  <a:pt x="46" y="9"/>
                  <a:pt x="32" y="5"/>
                </a:cubicBezTo>
                <a:cubicBezTo>
                  <a:pt x="18" y="1"/>
                  <a:pt x="7" y="0"/>
                  <a:pt x="7" y="0"/>
                </a:cubicBezTo>
                <a:cubicBezTo>
                  <a:pt x="5" y="0"/>
                  <a:pt x="3" y="1"/>
                  <a:pt x="2" y="2"/>
                </a:cubicBezTo>
                <a:cubicBezTo>
                  <a:pt x="1" y="3"/>
                  <a:pt x="0" y="5"/>
                  <a:pt x="0" y="7"/>
                </a:cubicBezTo>
                <a:cubicBezTo>
                  <a:pt x="0" y="7"/>
                  <a:pt x="1" y="18"/>
                  <a:pt x="5" y="32"/>
                </a:cubicBezTo>
                <a:cubicBezTo>
                  <a:pt x="9" y="46"/>
                  <a:pt x="16" y="64"/>
                  <a:pt x="28" y="80"/>
                </a:cubicBezTo>
                <a:cubicBezTo>
                  <a:pt x="28" y="80"/>
                  <a:pt x="28" y="80"/>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69" y="88"/>
                  <a:pt x="63" y="88"/>
                </a:cubicBezTo>
                <a:cubicBezTo>
                  <a:pt x="59" y="88"/>
                  <a:pt x="55" y="87"/>
                  <a:pt x="51" y="84"/>
                </a:cubicBezTo>
                <a:cubicBezTo>
                  <a:pt x="46" y="82"/>
                  <a:pt x="42" y="78"/>
                  <a:pt x="38" y="73"/>
                </a:cubicBezTo>
                <a:cubicBezTo>
                  <a:pt x="38" y="73"/>
                  <a:pt x="38" y="73"/>
                  <a:pt x="38" y="73"/>
                </a:cubicBezTo>
                <a:cubicBezTo>
                  <a:pt x="27" y="59"/>
                  <a:pt x="21" y="42"/>
                  <a:pt x="17" y="29"/>
                </a:cubicBezTo>
                <a:cubicBezTo>
                  <a:pt x="15" y="22"/>
                  <a:pt x="14" y="16"/>
                  <a:pt x="13" y="12"/>
                </a:cubicBezTo>
                <a:cubicBezTo>
                  <a:pt x="13" y="10"/>
                  <a:pt x="13" y="8"/>
                  <a:pt x="13" y="7"/>
                </a:cubicBezTo>
                <a:cubicBezTo>
                  <a:pt x="12" y="7"/>
                  <a:pt x="12"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3" y="37"/>
                  <a:pt x="73" y="37"/>
                  <a:pt x="73" y="37"/>
                </a:cubicBezTo>
                <a:cubicBezTo>
                  <a:pt x="78"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9" name="Oval 144"/>
          <p:cNvSpPr>
            <a:spLocks noChangeArrowheads="1"/>
          </p:cNvSpPr>
          <p:nvPr>
            <p:custDataLst>
              <p:tags r:id="rId46"/>
            </p:custDataLst>
          </p:nvPr>
        </p:nvSpPr>
        <p:spPr bwMode="auto">
          <a:xfrm>
            <a:off x="6862337" y="2859555"/>
            <a:ext cx="130419" cy="130419"/>
          </a:xfrm>
          <a:prstGeom prst="ellipse">
            <a:avLst/>
          </a:pr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0" name="Freeform 145"/>
          <p:cNvSpPr/>
          <p:nvPr>
            <p:custDataLst>
              <p:tags r:id="rId47"/>
            </p:custDataLst>
          </p:nvPr>
        </p:nvSpPr>
        <p:spPr bwMode="auto">
          <a:xfrm>
            <a:off x="6848911" y="2846129"/>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1" name="Oval 146"/>
          <p:cNvSpPr>
            <a:spLocks noChangeArrowheads="1"/>
          </p:cNvSpPr>
          <p:nvPr>
            <p:custDataLst>
              <p:tags r:id="rId48"/>
            </p:custDataLst>
          </p:nvPr>
        </p:nvSpPr>
        <p:spPr bwMode="auto">
          <a:xfrm>
            <a:off x="6992755" y="3214371"/>
            <a:ext cx="130419" cy="132337"/>
          </a:xfrm>
          <a:prstGeom prst="ellipse">
            <a:avLst/>
          </a:pr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2" name="Freeform 147"/>
          <p:cNvSpPr/>
          <p:nvPr>
            <p:custDataLst>
              <p:tags r:id="rId49"/>
            </p:custDataLst>
          </p:nvPr>
        </p:nvSpPr>
        <p:spPr bwMode="auto">
          <a:xfrm>
            <a:off x="6979330" y="3202863"/>
            <a:ext cx="157270" cy="155352"/>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3" name="Rectangle 153"/>
          <p:cNvSpPr/>
          <p:nvPr>
            <p:custDataLst>
              <p:tags r:id="rId50"/>
            </p:custDataLst>
          </p:nvPr>
        </p:nvSpPr>
        <p:spPr>
          <a:xfrm>
            <a:off x="5571430" y="5483604"/>
            <a:ext cx="1409676" cy="738344"/>
          </a:xfrm>
          <a:prstGeom prst="rect">
            <a:avLst/>
          </a:prstGeom>
        </p:spPr>
        <p:txBody>
          <a:bodyPr wrap="square">
            <a:spAutoFit/>
          </a:bodyPr>
          <a:lstStyle/>
          <a:p>
            <a:pPr>
              <a:lnSpc>
                <a:spcPct val="120000"/>
              </a:lnSpc>
            </a:pPr>
            <a:r>
              <a:rPr lang="en-US" sz="2400" b="1" dirty="0">
                <a:solidFill>
                  <a:schemeClr val="dk1">
                    <a:lumMod val="75000"/>
                    <a:lumOff val="25000"/>
                  </a:schemeClr>
                </a:solidFill>
                <a:cs typeface="+mn-ea"/>
                <a:sym typeface="+mn-lt"/>
              </a:rPr>
              <a:t>Step 03</a:t>
            </a:r>
          </a:p>
          <a:p>
            <a:pPr>
              <a:lnSpc>
                <a:spcPct val="120000"/>
              </a:lnSpc>
            </a:pPr>
            <a:r>
              <a:rPr lang="zh-CN" altLang="en-US" sz="1200" dirty="0">
                <a:solidFill>
                  <a:schemeClr val="dk1">
                    <a:lumMod val="75000"/>
                    <a:lumOff val="25000"/>
                  </a:schemeClr>
                </a:solidFill>
                <a:cs typeface="+mn-ea"/>
                <a:sym typeface="+mn-lt"/>
              </a:rPr>
              <a:t>点此输入内容</a:t>
            </a:r>
          </a:p>
        </p:txBody>
      </p:sp>
      <p:sp>
        <p:nvSpPr>
          <p:cNvPr id="55" name="Freeform 119"/>
          <p:cNvSpPr/>
          <p:nvPr>
            <p:custDataLst>
              <p:tags r:id="rId51"/>
            </p:custDataLst>
          </p:nvPr>
        </p:nvSpPr>
        <p:spPr bwMode="auto">
          <a:xfrm>
            <a:off x="7034950" y="2456790"/>
            <a:ext cx="203300" cy="203300"/>
          </a:xfrm>
          <a:custGeom>
            <a:avLst/>
            <a:gdLst>
              <a:gd name="T0" fmla="*/ 79 w 93"/>
              <a:gd name="T1" fmla="*/ 79 h 93"/>
              <a:gd name="T2" fmla="*/ 27 w 93"/>
              <a:gd name="T3" fmla="*/ 70 h 93"/>
              <a:gd name="T4" fmla="*/ 0 w 93"/>
              <a:gd name="T5" fmla="*/ 0 h 93"/>
              <a:gd name="T6" fmla="*/ 71 w 93"/>
              <a:gd name="T7" fmla="*/ 26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65" y="93"/>
                  <a:pt x="43" y="92"/>
                  <a:pt x="27" y="70"/>
                </a:cubicBezTo>
                <a:cubicBezTo>
                  <a:pt x="4" y="41"/>
                  <a:pt x="0" y="0"/>
                  <a:pt x="0" y="0"/>
                </a:cubicBezTo>
                <a:cubicBezTo>
                  <a:pt x="0" y="0"/>
                  <a:pt x="42" y="4"/>
                  <a:pt x="71" y="26"/>
                </a:cubicBezTo>
                <a:cubicBezTo>
                  <a:pt x="92" y="43"/>
                  <a:pt x="93" y="64"/>
                  <a:pt x="79" y="79"/>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6" name="Freeform 120"/>
          <p:cNvSpPr/>
          <p:nvPr>
            <p:custDataLst>
              <p:tags r:id="rId52"/>
            </p:custDataLst>
          </p:nvPr>
        </p:nvSpPr>
        <p:spPr bwMode="auto">
          <a:xfrm>
            <a:off x="7023442" y="2445283"/>
            <a:ext cx="216726" cy="216726"/>
          </a:xfrm>
          <a:custGeom>
            <a:avLst/>
            <a:gdLst>
              <a:gd name="T0" fmla="*/ 85 w 100"/>
              <a:gd name="T1" fmla="*/ 85 h 100"/>
              <a:gd name="T2" fmla="*/ 81 w 100"/>
              <a:gd name="T3" fmla="*/ 80 h 100"/>
              <a:gd name="T4" fmla="*/ 63 w 100"/>
              <a:gd name="T5" fmla="*/ 88 h 100"/>
              <a:gd name="T6" fmla="*/ 51 w 100"/>
              <a:gd name="T7" fmla="*/ 84 h 100"/>
              <a:gd name="T8" fmla="*/ 38 w 100"/>
              <a:gd name="T9" fmla="*/ 73 h 100"/>
              <a:gd name="T10" fmla="*/ 17 w 100"/>
              <a:gd name="T11" fmla="*/ 29 h 100"/>
              <a:gd name="T12" fmla="*/ 13 w 100"/>
              <a:gd name="T13" fmla="*/ 12 h 100"/>
              <a:gd name="T14" fmla="*/ 13 w 100"/>
              <a:gd name="T15" fmla="*/ 7 h 100"/>
              <a:gd name="T16" fmla="*/ 12 w 100"/>
              <a:gd name="T17" fmla="*/ 6 h 100"/>
              <a:gd name="T18" fmla="*/ 12 w 100"/>
              <a:gd name="T19" fmla="*/ 6 h 100"/>
              <a:gd name="T20" fmla="*/ 12 w 100"/>
              <a:gd name="T21" fmla="*/ 5 h 100"/>
              <a:gd name="T22" fmla="*/ 6 w 100"/>
              <a:gd name="T23" fmla="*/ 6 h 100"/>
              <a:gd name="T24" fmla="*/ 6 w 100"/>
              <a:gd name="T25" fmla="*/ 12 h 100"/>
              <a:gd name="T26" fmla="*/ 6 w 100"/>
              <a:gd name="T27" fmla="*/ 12 h 100"/>
              <a:gd name="T28" fmla="*/ 30 w 100"/>
              <a:gd name="T29" fmla="*/ 17 h 100"/>
              <a:gd name="T30" fmla="*/ 73 w 100"/>
              <a:gd name="T31" fmla="*/ 37 h 100"/>
              <a:gd name="T32" fmla="*/ 85 w 100"/>
              <a:gd name="T33" fmla="*/ 50 h 100"/>
              <a:gd name="T34" fmla="*/ 88 w 100"/>
              <a:gd name="T35" fmla="*/ 63 h 100"/>
              <a:gd name="T36" fmla="*/ 81 w 100"/>
              <a:gd name="T37" fmla="*/ 80 h 100"/>
              <a:gd name="T38" fmla="*/ 81 w 100"/>
              <a:gd name="T39" fmla="*/ 80 h 100"/>
              <a:gd name="T40" fmla="*/ 85 w 100"/>
              <a:gd name="T41" fmla="*/ 85 h 100"/>
              <a:gd name="T42" fmla="*/ 89 w 100"/>
              <a:gd name="T43" fmla="*/ 89 h 100"/>
              <a:gd name="T44" fmla="*/ 100 w 100"/>
              <a:gd name="T45" fmla="*/ 63 h 100"/>
              <a:gd name="T46" fmla="*/ 95 w 100"/>
              <a:gd name="T47" fmla="*/ 44 h 100"/>
              <a:gd name="T48" fmla="*/ 80 w 100"/>
              <a:gd name="T49" fmla="*/ 28 h 100"/>
              <a:gd name="T50" fmla="*/ 32 w 100"/>
              <a:gd name="T51" fmla="*/ 5 h 100"/>
              <a:gd name="T52" fmla="*/ 7 w 100"/>
              <a:gd name="T53" fmla="*/ 0 h 100"/>
              <a:gd name="T54" fmla="*/ 2 w 100"/>
              <a:gd name="T55" fmla="*/ 2 h 100"/>
              <a:gd name="T56" fmla="*/ 0 w 100"/>
              <a:gd name="T57" fmla="*/ 7 h 100"/>
              <a:gd name="T58" fmla="*/ 5 w 100"/>
              <a:gd name="T59" fmla="*/ 32 h 100"/>
              <a:gd name="T60" fmla="*/ 28 w 100"/>
              <a:gd name="T61" fmla="*/ 80 h 100"/>
              <a:gd name="T62" fmla="*/ 45 w 100"/>
              <a:gd name="T63" fmla="*/ 95 h 100"/>
              <a:gd name="T64" fmla="*/ 63 w 100"/>
              <a:gd name="T65" fmla="*/ 100 h 100"/>
              <a:gd name="T66" fmla="*/ 89 w 100"/>
              <a:gd name="T67" fmla="*/ 89 h 100"/>
              <a:gd name="T68" fmla="*/ 89 w 100"/>
              <a:gd name="T69" fmla="*/ 89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1" y="80"/>
                  <a:pt x="81" y="80"/>
                  <a:pt x="81" y="80"/>
                </a:cubicBezTo>
                <a:cubicBezTo>
                  <a:pt x="75" y="86"/>
                  <a:pt x="69"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2" y="6"/>
                  <a:pt x="12" y="6"/>
                </a:cubicBezTo>
                <a:cubicBezTo>
                  <a:pt x="12" y="6"/>
                  <a:pt x="12" y="6"/>
                  <a:pt x="12" y="6"/>
                </a:cubicBezTo>
                <a:cubicBezTo>
                  <a:pt x="12" y="5"/>
                  <a:pt x="12" y="5"/>
                  <a:pt x="12" y="5"/>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8" y="41"/>
                  <a:pt x="82" y="46"/>
                  <a:pt x="85" y="50"/>
                </a:cubicBezTo>
                <a:cubicBezTo>
                  <a:pt x="87" y="55"/>
                  <a:pt x="88" y="59"/>
                  <a:pt x="88" y="63"/>
                </a:cubicBezTo>
                <a:cubicBezTo>
                  <a:pt x="88" y="69"/>
                  <a:pt x="86" y="75"/>
                  <a:pt x="81" y="80"/>
                </a:cubicBezTo>
                <a:cubicBezTo>
                  <a:pt x="81" y="80"/>
                  <a:pt x="81" y="80"/>
                  <a:pt x="81" y="80"/>
                </a:cubicBezTo>
                <a:cubicBezTo>
                  <a:pt x="85" y="85"/>
                  <a:pt x="85" y="85"/>
                  <a:pt x="85" y="85"/>
                </a:cubicBez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3" y="1"/>
                  <a:pt x="2" y="2"/>
                </a:cubicBezTo>
                <a:cubicBezTo>
                  <a:pt x="1" y="3"/>
                  <a:pt x="0" y="5"/>
                  <a:pt x="0" y="7"/>
                </a:cubicBezTo>
                <a:cubicBezTo>
                  <a:pt x="0" y="7"/>
                  <a:pt x="2" y="17"/>
                  <a:pt x="5" y="32"/>
                </a:cubicBezTo>
                <a:cubicBezTo>
                  <a:pt x="9" y="46"/>
                  <a:pt x="16" y="64"/>
                  <a:pt x="28" y="80"/>
                </a:cubicBezTo>
                <a:cubicBezTo>
                  <a:pt x="33" y="86"/>
                  <a:pt x="39" y="92"/>
                  <a:pt x="45" y="95"/>
                </a:cubicBezTo>
                <a:cubicBezTo>
                  <a:pt x="51" y="98"/>
                  <a:pt x="57" y="100"/>
                  <a:pt x="63" y="100"/>
                </a:cubicBezTo>
                <a:cubicBezTo>
                  <a:pt x="73" y="100"/>
                  <a:pt x="82" y="96"/>
                  <a:pt x="89" y="89"/>
                </a:cubicBezTo>
                <a:cubicBezTo>
                  <a:pt x="89" y="89"/>
                  <a:pt x="89" y="89"/>
                  <a:pt x="89" y="89"/>
                </a:cubicBezTo>
                <a:lnTo>
                  <a:pt x="85" y="85"/>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7" name="Freeform 121"/>
          <p:cNvSpPr/>
          <p:nvPr>
            <p:custDataLst>
              <p:tags r:id="rId53"/>
            </p:custDataLst>
          </p:nvPr>
        </p:nvSpPr>
        <p:spPr bwMode="auto">
          <a:xfrm>
            <a:off x="7268937" y="2456790"/>
            <a:ext cx="203300" cy="203300"/>
          </a:xfrm>
          <a:custGeom>
            <a:avLst/>
            <a:gdLst>
              <a:gd name="T0" fmla="*/ 15 w 93"/>
              <a:gd name="T1" fmla="*/ 79 h 93"/>
              <a:gd name="T2" fmla="*/ 67 w 93"/>
              <a:gd name="T3" fmla="*/ 70 h 93"/>
              <a:gd name="T4" fmla="*/ 93 w 93"/>
              <a:gd name="T5" fmla="*/ 0 h 93"/>
              <a:gd name="T6" fmla="*/ 23 w 93"/>
              <a:gd name="T7" fmla="*/ 26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29" y="93"/>
                  <a:pt x="51" y="92"/>
                  <a:pt x="67" y="70"/>
                </a:cubicBezTo>
                <a:cubicBezTo>
                  <a:pt x="89" y="41"/>
                  <a:pt x="93" y="0"/>
                  <a:pt x="93" y="0"/>
                </a:cubicBezTo>
                <a:cubicBezTo>
                  <a:pt x="93" y="0"/>
                  <a:pt x="52" y="4"/>
                  <a:pt x="23" y="26"/>
                </a:cubicBezTo>
                <a:cubicBezTo>
                  <a:pt x="2" y="43"/>
                  <a:pt x="0" y="64"/>
                  <a:pt x="15" y="79"/>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8" name="Freeform 122"/>
          <p:cNvSpPr/>
          <p:nvPr>
            <p:custDataLst>
              <p:tags r:id="rId54"/>
            </p:custDataLst>
          </p:nvPr>
        </p:nvSpPr>
        <p:spPr bwMode="auto">
          <a:xfrm>
            <a:off x="7267019" y="2445283"/>
            <a:ext cx="218643" cy="216726"/>
          </a:xfrm>
          <a:custGeom>
            <a:avLst/>
            <a:gdLst>
              <a:gd name="T0" fmla="*/ 16 w 100"/>
              <a:gd name="T1" fmla="*/ 85 h 100"/>
              <a:gd name="T2" fmla="*/ 12 w 100"/>
              <a:gd name="T3" fmla="*/ 89 h 100"/>
              <a:gd name="T4" fmla="*/ 37 w 100"/>
              <a:gd name="T5" fmla="*/ 100 h 100"/>
              <a:gd name="T6" fmla="*/ 56 w 100"/>
              <a:gd name="T7" fmla="*/ 95 h 100"/>
              <a:gd name="T8" fmla="*/ 73 w 100"/>
              <a:gd name="T9" fmla="*/ 80 h 100"/>
              <a:gd name="T10" fmla="*/ 95 w 100"/>
              <a:gd name="T11" fmla="*/ 32 h 100"/>
              <a:gd name="T12" fmla="*/ 100 w 100"/>
              <a:gd name="T13" fmla="*/ 7 h 100"/>
              <a:gd name="T14" fmla="*/ 99 w 100"/>
              <a:gd name="T15" fmla="*/ 2 h 100"/>
              <a:gd name="T16" fmla="*/ 94 w 100"/>
              <a:gd name="T17" fmla="*/ 0 h 100"/>
              <a:gd name="T18" fmla="*/ 69 w 100"/>
              <a:gd name="T19" fmla="*/ 5 h 100"/>
              <a:gd name="T20" fmla="*/ 20 w 100"/>
              <a:gd name="T21" fmla="*/ 28 h 100"/>
              <a:gd name="T22" fmla="*/ 5 w 100"/>
              <a:gd name="T23" fmla="*/ 44 h 100"/>
              <a:gd name="T24" fmla="*/ 0 w 100"/>
              <a:gd name="T25" fmla="*/ 63 h 100"/>
              <a:gd name="T26" fmla="*/ 12 w 100"/>
              <a:gd name="T27" fmla="*/ 89 h 100"/>
              <a:gd name="T28" fmla="*/ 12 w 100"/>
              <a:gd name="T29" fmla="*/ 89 h 100"/>
              <a:gd name="T30" fmla="*/ 16 w 100"/>
              <a:gd name="T31" fmla="*/ 85 h 100"/>
              <a:gd name="T32" fmla="*/ 20 w 100"/>
              <a:gd name="T33" fmla="*/ 80 h 100"/>
              <a:gd name="T34" fmla="*/ 12 w 100"/>
              <a:gd name="T35" fmla="*/ 63 h 100"/>
              <a:gd name="T36" fmla="*/ 16 w 100"/>
              <a:gd name="T37" fmla="*/ 50 h 100"/>
              <a:gd name="T38" fmla="*/ 28 w 100"/>
              <a:gd name="T39" fmla="*/ 37 h 100"/>
              <a:gd name="T40" fmla="*/ 72 w 100"/>
              <a:gd name="T41" fmla="*/ 17 h 100"/>
              <a:gd name="T42" fmla="*/ 88 w 100"/>
              <a:gd name="T43" fmla="*/ 13 h 100"/>
              <a:gd name="T44" fmla="*/ 93 w 100"/>
              <a:gd name="T45" fmla="*/ 12 h 100"/>
              <a:gd name="T46" fmla="*/ 95 w 100"/>
              <a:gd name="T47" fmla="*/ 12 h 100"/>
              <a:gd name="T48" fmla="*/ 95 w 100"/>
              <a:gd name="T49" fmla="*/ 12 h 100"/>
              <a:gd name="T50" fmla="*/ 95 w 100"/>
              <a:gd name="T51" fmla="*/ 12 h 100"/>
              <a:gd name="T52" fmla="*/ 94 w 100"/>
              <a:gd name="T53" fmla="*/ 6 h 100"/>
              <a:gd name="T54" fmla="*/ 88 w 100"/>
              <a:gd name="T55" fmla="*/ 5 h 100"/>
              <a:gd name="T56" fmla="*/ 88 w 100"/>
              <a:gd name="T57" fmla="*/ 6 h 100"/>
              <a:gd name="T58" fmla="*/ 83 w 100"/>
              <a:gd name="T59" fmla="*/ 30 h 100"/>
              <a:gd name="T60" fmla="*/ 63 w 100"/>
              <a:gd name="T61" fmla="*/ 73 h 100"/>
              <a:gd name="T62" fmla="*/ 50 w 100"/>
              <a:gd name="T63" fmla="*/ 84 h 100"/>
              <a:gd name="T64" fmla="*/ 37 w 100"/>
              <a:gd name="T65" fmla="*/ 88 h 100"/>
              <a:gd name="T66" fmla="*/ 20 w 100"/>
              <a:gd name="T67" fmla="*/ 80 h 100"/>
              <a:gd name="T68" fmla="*/ 20 w 100"/>
              <a:gd name="T69" fmla="*/ 80 h 100"/>
              <a:gd name="T70" fmla="*/ 16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16" y="85"/>
                </a:moveTo>
                <a:cubicBezTo>
                  <a:pt x="12" y="89"/>
                  <a:pt x="12" y="89"/>
                  <a:pt x="12" y="89"/>
                </a:cubicBezTo>
                <a:cubicBezTo>
                  <a:pt x="19" y="96"/>
                  <a:pt x="28" y="100"/>
                  <a:pt x="37" y="100"/>
                </a:cubicBezTo>
                <a:cubicBezTo>
                  <a:pt x="44" y="100"/>
                  <a:pt x="50" y="98"/>
                  <a:pt x="56" y="95"/>
                </a:cubicBezTo>
                <a:cubicBezTo>
                  <a:pt x="62" y="92"/>
                  <a:pt x="68" y="86"/>
                  <a:pt x="73" y="80"/>
                </a:cubicBezTo>
                <a:cubicBezTo>
                  <a:pt x="85" y="64"/>
                  <a:pt x="91" y="46"/>
                  <a:pt x="95" y="32"/>
                </a:cubicBezTo>
                <a:cubicBezTo>
                  <a:pt x="99" y="17"/>
                  <a:pt x="100" y="7"/>
                  <a:pt x="100" y="7"/>
                </a:cubicBezTo>
                <a:cubicBezTo>
                  <a:pt x="100" y="5"/>
                  <a:pt x="100" y="3"/>
                  <a:pt x="99" y="2"/>
                </a:cubicBezTo>
                <a:cubicBezTo>
                  <a:pt x="97" y="1"/>
                  <a:pt x="95" y="0"/>
                  <a:pt x="94" y="0"/>
                </a:cubicBezTo>
                <a:cubicBezTo>
                  <a:pt x="93" y="0"/>
                  <a:pt x="83" y="1"/>
                  <a:pt x="69" y="5"/>
                </a:cubicBezTo>
                <a:cubicBezTo>
                  <a:pt x="54" y="9"/>
                  <a:pt x="36" y="16"/>
                  <a:pt x="20" y="28"/>
                </a:cubicBezTo>
                <a:cubicBezTo>
                  <a:pt x="14" y="33"/>
                  <a:pt x="9" y="38"/>
                  <a:pt x="5" y="44"/>
                </a:cubicBezTo>
                <a:cubicBezTo>
                  <a:pt x="2" y="50"/>
                  <a:pt x="0" y="57"/>
                  <a:pt x="0" y="63"/>
                </a:cubicBezTo>
                <a:cubicBezTo>
                  <a:pt x="0" y="73"/>
                  <a:pt x="4" y="82"/>
                  <a:pt x="12" y="89"/>
                </a:cubicBezTo>
                <a:cubicBezTo>
                  <a:pt x="12" y="89"/>
                  <a:pt x="12" y="89"/>
                  <a:pt x="12" y="89"/>
                </a:cubicBezTo>
                <a:cubicBezTo>
                  <a:pt x="16" y="85"/>
                  <a:pt x="16" y="85"/>
                  <a:pt x="16" y="85"/>
                </a:cubicBezTo>
                <a:cubicBezTo>
                  <a:pt x="20" y="80"/>
                  <a:pt x="20" y="80"/>
                  <a:pt x="20" y="80"/>
                </a:cubicBezTo>
                <a:cubicBezTo>
                  <a:pt x="15" y="75"/>
                  <a:pt x="12" y="69"/>
                  <a:pt x="12" y="63"/>
                </a:cubicBezTo>
                <a:cubicBezTo>
                  <a:pt x="12" y="59"/>
                  <a:pt x="13" y="55"/>
                  <a:pt x="16" y="50"/>
                </a:cubicBezTo>
                <a:cubicBezTo>
                  <a:pt x="18" y="46"/>
                  <a:pt x="22" y="41"/>
                  <a:pt x="28" y="37"/>
                </a:cubicBezTo>
                <a:cubicBezTo>
                  <a:pt x="41" y="27"/>
                  <a:pt x="58" y="20"/>
                  <a:pt x="72" y="17"/>
                </a:cubicBezTo>
                <a:cubicBezTo>
                  <a:pt x="78" y="15"/>
                  <a:pt x="84" y="14"/>
                  <a:pt x="88" y="13"/>
                </a:cubicBezTo>
                <a:cubicBezTo>
                  <a:pt x="90"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5"/>
                  <a:pt x="88" y="5"/>
                  <a:pt x="88" y="5"/>
                </a:cubicBezTo>
                <a:cubicBezTo>
                  <a:pt x="88" y="6"/>
                  <a:pt x="88" y="6"/>
                  <a:pt x="88" y="6"/>
                </a:cubicBezTo>
                <a:cubicBezTo>
                  <a:pt x="88" y="7"/>
                  <a:pt x="87" y="17"/>
                  <a:pt x="83" y="30"/>
                </a:cubicBezTo>
                <a:cubicBezTo>
                  <a:pt x="80" y="43"/>
                  <a:pt x="73" y="59"/>
                  <a:pt x="63" y="73"/>
                </a:cubicBezTo>
                <a:cubicBezTo>
                  <a:pt x="59" y="78"/>
                  <a:pt x="54" y="82"/>
                  <a:pt x="50" y="84"/>
                </a:cubicBezTo>
                <a:cubicBezTo>
                  <a:pt x="46" y="87"/>
                  <a:pt x="41" y="88"/>
                  <a:pt x="37" y="88"/>
                </a:cubicBezTo>
                <a:cubicBezTo>
                  <a:pt x="31" y="88"/>
                  <a:pt x="25" y="86"/>
                  <a:pt x="20" y="80"/>
                </a:cubicBezTo>
                <a:cubicBezTo>
                  <a:pt x="20" y="80"/>
                  <a:pt x="20" y="80"/>
                  <a:pt x="20" y="80"/>
                </a:cubicBezTo>
                <a:lnTo>
                  <a:pt x="16" y="85"/>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9" name="Freeform 123"/>
          <p:cNvSpPr/>
          <p:nvPr>
            <p:custDataLst>
              <p:tags r:id="rId55"/>
            </p:custDataLst>
          </p:nvPr>
        </p:nvSpPr>
        <p:spPr bwMode="auto">
          <a:xfrm>
            <a:off x="7240168" y="2681188"/>
            <a:ext cx="189875" cy="3101285"/>
          </a:xfrm>
          <a:custGeom>
            <a:avLst/>
            <a:gdLst>
              <a:gd name="T0" fmla="*/ 81 w 87"/>
              <a:gd name="T1" fmla="*/ 1409 h 1421"/>
              <a:gd name="T2" fmla="*/ 32 w 87"/>
              <a:gd name="T3" fmla="*/ 1389 h 1421"/>
              <a:gd name="T4" fmla="*/ 12 w 87"/>
              <a:gd name="T5" fmla="*/ 1340 h 1421"/>
              <a:gd name="T6" fmla="*/ 12 w 87"/>
              <a:gd name="T7" fmla="*/ 6 h 1421"/>
              <a:gd name="T8" fmla="*/ 6 w 87"/>
              <a:gd name="T9" fmla="*/ 0 h 1421"/>
              <a:gd name="T10" fmla="*/ 0 w 87"/>
              <a:gd name="T11" fmla="*/ 6 h 1421"/>
              <a:gd name="T12" fmla="*/ 0 w 87"/>
              <a:gd name="T13" fmla="*/ 1340 h 1421"/>
              <a:gd name="T14" fmla="*/ 81 w 87"/>
              <a:gd name="T15" fmla="*/ 1421 h 1421"/>
              <a:gd name="T16" fmla="*/ 87 w 87"/>
              <a:gd name="T17" fmla="*/ 1415 h 1421"/>
              <a:gd name="T18" fmla="*/ 81 w 87"/>
              <a:gd name="T19" fmla="*/ 1409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421">
                <a:moveTo>
                  <a:pt x="81" y="1409"/>
                </a:moveTo>
                <a:cubicBezTo>
                  <a:pt x="62" y="1409"/>
                  <a:pt x="45" y="1401"/>
                  <a:pt x="32" y="1389"/>
                </a:cubicBezTo>
                <a:cubicBezTo>
                  <a:pt x="20" y="1376"/>
                  <a:pt x="12" y="1359"/>
                  <a:pt x="12" y="1340"/>
                </a:cubicBezTo>
                <a:cubicBezTo>
                  <a:pt x="12" y="6"/>
                  <a:pt x="12" y="6"/>
                  <a:pt x="12" y="6"/>
                </a:cubicBezTo>
                <a:cubicBezTo>
                  <a:pt x="12" y="2"/>
                  <a:pt x="10" y="0"/>
                  <a:pt x="6" y="0"/>
                </a:cubicBezTo>
                <a:cubicBezTo>
                  <a:pt x="3" y="0"/>
                  <a:pt x="0" y="2"/>
                  <a:pt x="0" y="6"/>
                </a:cubicBezTo>
                <a:cubicBezTo>
                  <a:pt x="0" y="1340"/>
                  <a:pt x="0" y="1340"/>
                  <a:pt x="0" y="1340"/>
                </a:cubicBezTo>
                <a:cubicBezTo>
                  <a:pt x="0" y="1385"/>
                  <a:pt x="36" y="1421"/>
                  <a:pt x="81" y="1421"/>
                </a:cubicBezTo>
                <a:cubicBezTo>
                  <a:pt x="84" y="1421"/>
                  <a:pt x="87" y="1418"/>
                  <a:pt x="87" y="1415"/>
                </a:cubicBezTo>
                <a:cubicBezTo>
                  <a:pt x="87" y="1411"/>
                  <a:pt x="84" y="1409"/>
                  <a:pt x="81" y="1409"/>
                </a:cubicBezTo>
                <a:close/>
              </a:path>
            </a:pathLst>
          </a:custGeom>
          <a:solidFill>
            <a:srgbClr val="5CD2A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0" name="Freeform 124"/>
          <p:cNvSpPr/>
          <p:nvPr>
            <p:custDataLst>
              <p:tags r:id="rId56"/>
            </p:custDataLst>
          </p:nvPr>
        </p:nvSpPr>
        <p:spPr bwMode="auto">
          <a:xfrm>
            <a:off x="7180712" y="2226639"/>
            <a:ext cx="149598" cy="241659"/>
          </a:xfrm>
          <a:custGeom>
            <a:avLst/>
            <a:gdLst>
              <a:gd name="T0" fmla="*/ 34 w 69"/>
              <a:gd name="T1" fmla="*/ 111 h 111"/>
              <a:gd name="T2" fmla="*/ 65 w 69"/>
              <a:gd name="T3" fmla="*/ 69 h 111"/>
              <a:gd name="T4" fmla="*/ 34 w 69"/>
              <a:gd name="T5" fmla="*/ 0 h 111"/>
              <a:gd name="T6" fmla="*/ 3 w 69"/>
              <a:gd name="T7" fmla="*/ 69 h 111"/>
              <a:gd name="T8" fmla="*/ 34 w 69"/>
              <a:gd name="T9" fmla="*/ 111 h 111"/>
            </a:gdLst>
            <a:ahLst/>
            <a:cxnLst>
              <a:cxn ang="0">
                <a:pos x="T0" y="T1"/>
              </a:cxn>
              <a:cxn ang="0">
                <a:pos x="T2" y="T3"/>
              </a:cxn>
              <a:cxn ang="0">
                <a:pos x="T4" y="T5"/>
              </a:cxn>
              <a:cxn ang="0">
                <a:pos x="T6" y="T7"/>
              </a:cxn>
              <a:cxn ang="0">
                <a:pos x="T8" y="T9"/>
              </a:cxn>
            </a:cxnLst>
            <a:rect l="0" t="0" r="r" b="b"/>
            <a:pathLst>
              <a:path w="69" h="111">
                <a:moveTo>
                  <a:pt x="34" y="111"/>
                </a:moveTo>
                <a:cubicBezTo>
                  <a:pt x="55" y="111"/>
                  <a:pt x="69" y="95"/>
                  <a:pt x="65" y="69"/>
                </a:cubicBezTo>
                <a:cubicBezTo>
                  <a:pt x="61" y="32"/>
                  <a:pt x="34" y="0"/>
                  <a:pt x="34" y="0"/>
                </a:cubicBezTo>
                <a:cubicBezTo>
                  <a:pt x="34" y="0"/>
                  <a:pt x="8" y="32"/>
                  <a:pt x="3" y="69"/>
                </a:cubicBezTo>
                <a:cubicBezTo>
                  <a:pt x="0" y="95"/>
                  <a:pt x="14" y="111"/>
                  <a:pt x="34" y="111"/>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1" name="Freeform 125"/>
          <p:cNvSpPr/>
          <p:nvPr>
            <p:custDataLst>
              <p:tags r:id="rId57"/>
            </p:custDataLst>
          </p:nvPr>
        </p:nvSpPr>
        <p:spPr bwMode="auto">
          <a:xfrm>
            <a:off x="7173040" y="2213214"/>
            <a:ext cx="163024" cy="268509"/>
          </a:xfrm>
          <a:custGeom>
            <a:avLst/>
            <a:gdLst>
              <a:gd name="T0" fmla="*/ 37 w 75"/>
              <a:gd name="T1" fmla="*/ 117 h 123"/>
              <a:gd name="T2" fmla="*/ 37 w 75"/>
              <a:gd name="T3" fmla="*/ 123 h 123"/>
              <a:gd name="T4" fmla="*/ 37 w 75"/>
              <a:gd name="T5" fmla="*/ 123 h 123"/>
              <a:gd name="T6" fmla="*/ 64 w 75"/>
              <a:gd name="T7" fmla="*/ 112 h 123"/>
              <a:gd name="T8" fmla="*/ 75 w 75"/>
              <a:gd name="T9" fmla="*/ 82 h 123"/>
              <a:gd name="T10" fmla="*/ 74 w 75"/>
              <a:gd name="T11" fmla="*/ 74 h 123"/>
              <a:gd name="T12" fmla="*/ 56 w 75"/>
              <a:gd name="T13" fmla="*/ 24 h 123"/>
              <a:gd name="T14" fmla="*/ 42 w 75"/>
              <a:gd name="T15" fmla="*/ 3 h 123"/>
              <a:gd name="T16" fmla="*/ 37 w 75"/>
              <a:gd name="T17" fmla="*/ 0 h 123"/>
              <a:gd name="T18" fmla="*/ 33 w 75"/>
              <a:gd name="T19" fmla="*/ 3 h 123"/>
              <a:gd name="T20" fmla="*/ 18 w 75"/>
              <a:gd name="T21" fmla="*/ 24 h 123"/>
              <a:gd name="T22" fmla="*/ 0 w 75"/>
              <a:gd name="T23" fmla="*/ 74 h 123"/>
              <a:gd name="T24" fmla="*/ 0 w 75"/>
              <a:gd name="T25" fmla="*/ 74 h 123"/>
              <a:gd name="T26" fmla="*/ 0 w 75"/>
              <a:gd name="T27" fmla="*/ 82 h 123"/>
              <a:gd name="T28" fmla="*/ 10 w 75"/>
              <a:gd name="T29" fmla="*/ 112 h 123"/>
              <a:gd name="T30" fmla="*/ 37 w 75"/>
              <a:gd name="T31" fmla="*/ 123 h 123"/>
              <a:gd name="T32" fmla="*/ 37 w 75"/>
              <a:gd name="T33" fmla="*/ 117 h 123"/>
              <a:gd name="T34" fmla="*/ 37 w 75"/>
              <a:gd name="T35" fmla="*/ 111 h 123"/>
              <a:gd name="T36" fmla="*/ 19 w 75"/>
              <a:gd name="T37" fmla="*/ 104 h 123"/>
              <a:gd name="T38" fmla="*/ 12 w 75"/>
              <a:gd name="T39" fmla="*/ 82 h 123"/>
              <a:gd name="T40" fmla="*/ 12 w 75"/>
              <a:gd name="T41" fmla="*/ 75 h 123"/>
              <a:gd name="T42" fmla="*/ 12 w 75"/>
              <a:gd name="T43" fmla="*/ 75 h 123"/>
              <a:gd name="T44" fmla="*/ 29 w 75"/>
              <a:gd name="T45" fmla="*/ 30 h 123"/>
              <a:gd name="T46" fmla="*/ 38 w 75"/>
              <a:gd name="T47" fmla="*/ 15 h 123"/>
              <a:gd name="T48" fmla="*/ 41 w 75"/>
              <a:gd name="T49" fmla="*/ 11 h 123"/>
              <a:gd name="T50" fmla="*/ 42 w 75"/>
              <a:gd name="T51" fmla="*/ 10 h 123"/>
              <a:gd name="T52" fmla="*/ 42 w 75"/>
              <a:gd name="T53" fmla="*/ 10 h 123"/>
              <a:gd name="T54" fmla="*/ 42 w 75"/>
              <a:gd name="T55" fmla="*/ 10 h 123"/>
              <a:gd name="T56" fmla="*/ 37 w 75"/>
              <a:gd name="T57" fmla="*/ 6 h 123"/>
              <a:gd name="T58" fmla="*/ 33 w 75"/>
              <a:gd name="T59" fmla="*/ 10 h 123"/>
              <a:gd name="T60" fmla="*/ 33 w 75"/>
              <a:gd name="T61" fmla="*/ 10 h 123"/>
              <a:gd name="T62" fmla="*/ 46 w 75"/>
              <a:gd name="T63" fmla="*/ 31 h 123"/>
              <a:gd name="T64" fmla="*/ 62 w 75"/>
              <a:gd name="T65" fmla="*/ 75 h 123"/>
              <a:gd name="T66" fmla="*/ 63 w 75"/>
              <a:gd name="T67" fmla="*/ 82 h 123"/>
              <a:gd name="T68" fmla="*/ 56 w 75"/>
              <a:gd name="T69" fmla="*/ 104 h 123"/>
              <a:gd name="T70" fmla="*/ 37 w 75"/>
              <a:gd name="T71" fmla="*/ 111 h 123"/>
              <a:gd name="T72" fmla="*/ 37 w 75"/>
              <a:gd name="T73" fmla="*/ 111 h 123"/>
              <a:gd name="T74" fmla="*/ 37 w 75"/>
              <a:gd name="T75" fmla="*/ 1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23">
                <a:moveTo>
                  <a:pt x="37" y="117"/>
                </a:moveTo>
                <a:cubicBezTo>
                  <a:pt x="37" y="123"/>
                  <a:pt x="37" y="123"/>
                  <a:pt x="37" y="123"/>
                </a:cubicBezTo>
                <a:cubicBezTo>
                  <a:pt x="37" y="123"/>
                  <a:pt x="37" y="123"/>
                  <a:pt x="37" y="123"/>
                </a:cubicBezTo>
                <a:cubicBezTo>
                  <a:pt x="48" y="123"/>
                  <a:pt x="58" y="119"/>
                  <a:pt x="64" y="112"/>
                </a:cubicBezTo>
                <a:cubicBezTo>
                  <a:pt x="71" y="105"/>
                  <a:pt x="75" y="95"/>
                  <a:pt x="75" y="82"/>
                </a:cubicBezTo>
                <a:cubicBezTo>
                  <a:pt x="75" y="80"/>
                  <a:pt x="75" y="77"/>
                  <a:pt x="74" y="74"/>
                </a:cubicBezTo>
                <a:cubicBezTo>
                  <a:pt x="72" y="54"/>
                  <a:pt x="64" y="37"/>
                  <a:pt x="56" y="24"/>
                </a:cubicBezTo>
                <a:cubicBezTo>
                  <a:pt x="49" y="11"/>
                  <a:pt x="42" y="3"/>
                  <a:pt x="42" y="3"/>
                </a:cubicBezTo>
                <a:cubicBezTo>
                  <a:pt x="41" y="1"/>
                  <a:pt x="39" y="0"/>
                  <a:pt x="37" y="0"/>
                </a:cubicBezTo>
                <a:cubicBezTo>
                  <a:pt x="36" y="0"/>
                  <a:pt x="34" y="1"/>
                  <a:pt x="33" y="3"/>
                </a:cubicBezTo>
                <a:cubicBezTo>
                  <a:pt x="33" y="3"/>
                  <a:pt x="26" y="11"/>
                  <a:pt x="18" y="24"/>
                </a:cubicBezTo>
                <a:cubicBezTo>
                  <a:pt x="11" y="37"/>
                  <a:pt x="3" y="54"/>
                  <a:pt x="0" y="74"/>
                </a:cubicBezTo>
                <a:cubicBezTo>
                  <a:pt x="0" y="74"/>
                  <a:pt x="0" y="74"/>
                  <a:pt x="0" y="74"/>
                </a:cubicBezTo>
                <a:cubicBezTo>
                  <a:pt x="0" y="77"/>
                  <a:pt x="0" y="80"/>
                  <a:pt x="0" y="82"/>
                </a:cubicBezTo>
                <a:cubicBezTo>
                  <a:pt x="0" y="95"/>
                  <a:pt x="4" y="105"/>
                  <a:pt x="10" y="112"/>
                </a:cubicBezTo>
                <a:cubicBezTo>
                  <a:pt x="17" y="119"/>
                  <a:pt x="27" y="123"/>
                  <a:pt x="37" y="123"/>
                </a:cubicBezTo>
                <a:cubicBezTo>
                  <a:pt x="37" y="117"/>
                  <a:pt x="37" y="117"/>
                  <a:pt x="37" y="117"/>
                </a:cubicBezTo>
                <a:cubicBezTo>
                  <a:pt x="37" y="111"/>
                  <a:pt x="37" y="111"/>
                  <a:pt x="37" y="111"/>
                </a:cubicBezTo>
                <a:cubicBezTo>
                  <a:pt x="30" y="111"/>
                  <a:pt x="24" y="109"/>
                  <a:pt x="19" y="104"/>
                </a:cubicBezTo>
                <a:cubicBezTo>
                  <a:pt x="15" y="99"/>
                  <a:pt x="12" y="92"/>
                  <a:pt x="12" y="82"/>
                </a:cubicBezTo>
                <a:cubicBezTo>
                  <a:pt x="12" y="80"/>
                  <a:pt x="12" y="78"/>
                  <a:pt x="12" y="75"/>
                </a:cubicBezTo>
                <a:cubicBezTo>
                  <a:pt x="12" y="75"/>
                  <a:pt x="12" y="75"/>
                  <a:pt x="12" y="75"/>
                </a:cubicBezTo>
                <a:cubicBezTo>
                  <a:pt x="15" y="58"/>
                  <a:pt x="22" y="42"/>
                  <a:pt x="29" y="30"/>
                </a:cubicBezTo>
                <a:cubicBezTo>
                  <a:pt x="32" y="24"/>
                  <a:pt x="36" y="19"/>
                  <a:pt x="38" y="15"/>
                </a:cubicBezTo>
                <a:cubicBezTo>
                  <a:pt x="39" y="14"/>
                  <a:pt x="40" y="12"/>
                  <a:pt x="41" y="11"/>
                </a:cubicBezTo>
                <a:cubicBezTo>
                  <a:pt x="41" y="11"/>
                  <a:pt x="42" y="11"/>
                  <a:pt x="42" y="10"/>
                </a:cubicBezTo>
                <a:cubicBezTo>
                  <a:pt x="42" y="10"/>
                  <a:pt x="42" y="10"/>
                  <a:pt x="42" y="10"/>
                </a:cubicBezTo>
                <a:cubicBezTo>
                  <a:pt x="42" y="10"/>
                  <a:pt x="42" y="10"/>
                  <a:pt x="42" y="10"/>
                </a:cubicBezTo>
                <a:cubicBezTo>
                  <a:pt x="37" y="6"/>
                  <a:pt x="37" y="6"/>
                  <a:pt x="37" y="6"/>
                </a:cubicBezTo>
                <a:cubicBezTo>
                  <a:pt x="33" y="10"/>
                  <a:pt x="33" y="10"/>
                  <a:pt x="33" y="10"/>
                </a:cubicBezTo>
                <a:cubicBezTo>
                  <a:pt x="33" y="10"/>
                  <a:pt x="33" y="10"/>
                  <a:pt x="33" y="10"/>
                </a:cubicBezTo>
                <a:cubicBezTo>
                  <a:pt x="33" y="11"/>
                  <a:pt x="40" y="19"/>
                  <a:pt x="46" y="31"/>
                </a:cubicBezTo>
                <a:cubicBezTo>
                  <a:pt x="53" y="43"/>
                  <a:pt x="60" y="59"/>
                  <a:pt x="62" y="75"/>
                </a:cubicBezTo>
                <a:cubicBezTo>
                  <a:pt x="63" y="78"/>
                  <a:pt x="63" y="80"/>
                  <a:pt x="63" y="82"/>
                </a:cubicBezTo>
                <a:cubicBezTo>
                  <a:pt x="63" y="92"/>
                  <a:pt x="60" y="99"/>
                  <a:pt x="56" y="104"/>
                </a:cubicBezTo>
                <a:cubicBezTo>
                  <a:pt x="51" y="109"/>
                  <a:pt x="45" y="111"/>
                  <a:pt x="37" y="111"/>
                </a:cubicBezTo>
                <a:cubicBezTo>
                  <a:pt x="37" y="111"/>
                  <a:pt x="37" y="111"/>
                  <a:pt x="37" y="111"/>
                </a:cubicBezTo>
                <a:lnTo>
                  <a:pt x="37" y="117"/>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2" name="Freeform 126"/>
          <p:cNvSpPr/>
          <p:nvPr>
            <p:custDataLst>
              <p:tags r:id="rId58"/>
            </p:custDataLst>
          </p:nvPr>
        </p:nvSpPr>
        <p:spPr bwMode="auto">
          <a:xfrm>
            <a:off x="7240168" y="3214371"/>
            <a:ext cx="443041" cy="187957"/>
          </a:xfrm>
          <a:custGeom>
            <a:avLst/>
            <a:gdLst>
              <a:gd name="T0" fmla="*/ 12 w 203"/>
              <a:gd name="T1" fmla="*/ 80 h 86"/>
              <a:gd name="T2" fmla="*/ 32 w 203"/>
              <a:gd name="T3" fmla="*/ 32 h 86"/>
              <a:gd name="T4" fmla="*/ 81 w 203"/>
              <a:gd name="T5" fmla="*/ 12 h 86"/>
              <a:gd name="T6" fmla="*/ 197 w 203"/>
              <a:gd name="T7" fmla="*/ 12 h 86"/>
              <a:gd name="T8" fmla="*/ 203 w 203"/>
              <a:gd name="T9" fmla="*/ 6 h 86"/>
              <a:gd name="T10" fmla="*/ 197 w 203"/>
              <a:gd name="T11" fmla="*/ 0 h 86"/>
              <a:gd name="T12" fmla="*/ 81 w 203"/>
              <a:gd name="T13" fmla="*/ 0 h 86"/>
              <a:gd name="T14" fmla="*/ 0 w 203"/>
              <a:gd name="T15" fmla="*/ 80 h 86"/>
              <a:gd name="T16" fmla="*/ 6 w 203"/>
              <a:gd name="T17" fmla="*/ 86 h 86"/>
              <a:gd name="T18" fmla="*/ 12 w 20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86">
                <a:moveTo>
                  <a:pt x="12" y="80"/>
                </a:moveTo>
                <a:cubicBezTo>
                  <a:pt x="12" y="62"/>
                  <a:pt x="20" y="44"/>
                  <a:pt x="32" y="32"/>
                </a:cubicBezTo>
                <a:cubicBezTo>
                  <a:pt x="45" y="20"/>
                  <a:pt x="62" y="12"/>
                  <a:pt x="81" y="12"/>
                </a:cubicBezTo>
                <a:cubicBezTo>
                  <a:pt x="197" y="12"/>
                  <a:pt x="197" y="12"/>
                  <a:pt x="197" y="12"/>
                </a:cubicBezTo>
                <a:cubicBezTo>
                  <a:pt x="200" y="12"/>
                  <a:pt x="203" y="9"/>
                  <a:pt x="203" y="6"/>
                </a:cubicBezTo>
                <a:cubicBezTo>
                  <a:pt x="203" y="3"/>
                  <a:pt x="200" y="0"/>
                  <a:pt x="19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3" name="Freeform 127"/>
          <p:cNvSpPr/>
          <p:nvPr>
            <p:custDataLst>
              <p:tags r:id="rId59"/>
            </p:custDataLst>
          </p:nvPr>
        </p:nvSpPr>
        <p:spPr bwMode="auto">
          <a:xfrm>
            <a:off x="7700470" y="3243140"/>
            <a:ext cx="203300" cy="203300"/>
          </a:xfrm>
          <a:custGeom>
            <a:avLst/>
            <a:gdLst>
              <a:gd name="T0" fmla="*/ 15 w 93"/>
              <a:gd name="T1" fmla="*/ 15 h 93"/>
              <a:gd name="T2" fmla="*/ 23 w 93"/>
              <a:gd name="T3" fmla="*/ 67 h 93"/>
              <a:gd name="T4" fmla="*/ 93 w 93"/>
              <a:gd name="T5" fmla="*/ 93 h 93"/>
              <a:gd name="T6" fmla="*/ 67 w 93"/>
              <a:gd name="T7" fmla="*/ 23 h 93"/>
              <a:gd name="T8" fmla="*/ 15 w 93"/>
              <a:gd name="T9" fmla="*/ 15 h 93"/>
            </a:gdLst>
            <a:ahLst/>
            <a:cxnLst>
              <a:cxn ang="0">
                <a:pos x="T0" y="T1"/>
              </a:cxn>
              <a:cxn ang="0">
                <a:pos x="T2" y="T3"/>
              </a:cxn>
              <a:cxn ang="0">
                <a:pos x="T4" y="T5"/>
              </a:cxn>
              <a:cxn ang="0">
                <a:pos x="T6" y="T7"/>
              </a:cxn>
              <a:cxn ang="0">
                <a:pos x="T8" y="T9"/>
              </a:cxn>
            </a:cxnLst>
            <a:rect l="0" t="0" r="r" b="b"/>
            <a:pathLst>
              <a:path w="93" h="93">
                <a:moveTo>
                  <a:pt x="15" y="15"/>
                </a:moveTo>
                <a:cubicBezTo>
                  <a:pt x="0" y="29"/>
                  <a:pt x="2" y="50"/>
                  <a:pt x="23" y="67"/>
                </a:cubicBezTo>
                <a:cubicBezTo>
                  <a:pt x="52" y="89"/>
                  <a:pt x="93" y="93"/>
                  <a:pt x="93" y="93"/>
                </a:cubicBezTo>
                <a:cubicBezTo>
                  <a:pt x="93" y="93"/>
                  <a:pt x="89" y="52"/>
                  <a:pt x="67" y="23"/>
                </a:cubicBezTo>
                <a:cubicBezTo>
                  <a:pt x="51" y="2"/>
                  <a:pt x="29" y="0"/>
                  <a:pt x="15" y="15"/>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4" name="Freeform 128"/>
          <p:cNvSpPr/>
          <p:nvPr>
            <p:custDataLst>
              <p:tags r:id="rId60"/>
            </p:custDataLst>
          </p:nvPr>
        </p:nvSpPr>
        <p:spPr bwMode="auto">
          <a:xfrm>
            <a:off x="7698552" y="3241222"/>
            <a:ext cx="218643" cy="218643"/>
          </a:xfrm>
          <a:custGeom>
            <a:avLst/>
            <a:gdLst>
              <a:gd name="T0" fmla="*/ 16 w 100"/>
              <a:gd name="T1" fmla="*/ 16 h 100"/>
              <a:gd name="T2" fmla="*/ 12 w 100"/>
              <a:gd name="T3" fmla="*/ 11 h 100"/>
              <a:gd name="T4" fmla="*/ 0 w 100"/>
              <a:gd name="T5" fmla="*/ 37 h 100"/>
              <a:gd name="T6" fmla="*/ 6 w 100"/>
              <a:gd name="T7" fmla="*/ 56 h 100"/>
              <a:gd name="T8" fmla="*/ 21 w 100"/>
              <a:gd name="T9" fmla="*/ 72 h 100"/>
              <a:gd name="T10" fmla="*/ 69 w 100"/>
              <a:gd name="T11" fmla="*/ 95 h 100"/>
              <a:gd name="T12" fmla="*/ 94 w 100"/>
              <a:gd name="T13" fmla="*/ 100 h 100"/>
              <a:gd name="T14" fmla="*/ 99 w 100"/>
              <a:gd name="T15" fmla="*/ 98 h 100"/>
              <a:gd name="T16" fmla="*/ 100 w 100"/>
              <a:gd name="T17" fmla="*/ 93 h 100"/>
              <a:gd name="T18" fmla="*/ 95 w 100"/>
              <a:gd name="T19" fmla="*/ 68 h 100"/>
              <a:gd name="T20" fmla="*/ 73 w 100"/>
              <a:gd name="T21" fmla="*/ 20 h 100"/>
              <a:gd name="T22" fmla="*/ 56 w 100"/>
              <a:gd name="T23" fmla="*/ 5 h 100"/>
              <a:gd name="T24" fmla="*/ 37 w 100"/>
              <a:gd name="T25" fmla="*/ 0 h 100"/>
              <a:gd name="T26" fmla="*/ 12 w 100"/>
              <a:gd name="T27" fmla="*/ 11 h 100"/>
              <a:gd name="T28" fmla="*/ 16 w 100"/>
              <a:gd name="T29" fmla="*/ 16 h 100"/>
              <a:gd name="T30" fmla="*/ 20 w 100"/>
              <a:gd name="T31" fmla="*/ 20 h 100"/>
              <a:gd name="T32" fmla="*/ 37 w 100"/>
              <a:gd name="T33" fmla="*/ 12 h 100"/>
              <a:gd name="T34" fmla="*/ 50 w 100"/>
              <a:gd name="T35" fmla="*/ 16 h 100"/>
              <a:gd name="T36" fmla="*/ 63 w 100"/>
              <a:gd name="T37" fmla="*/ 27 h 100"/>
              <a:gd name="T38" fmla="*/ 84 w 100"/>
              <a:gd name="T39" fmla="*/ 71 h 100"/>
              <a:gd name="T40" fmla="*/ 87 w 100"/>
              <a:gd name="T41" fmla="*/ 88 h 100"/>
              <a:gd name="T42" fmla="*/ 88 w 100"/>
              <a:gd name="T43" fmla="*/ 93 h 100"/>
              <a:gd name="T44" fmla="*/ 88 w 100"/>
              <a:gd name="T45" fmla="*/ 94 h 100"/>
              <a:gd name="T46" fmla="*/ 88 w 100"/>
              <a:gd name="T47" fmla="*/ 95 h 100"/>
              <a:gd name="T48" fmla="*/ 88 w 100"/>
              <a:gd name="T49" fmla="*/ 95 h 100"/>
              <a:gd name="T50" fmla="*/ 94 w 100"/>
              <a:gd name="T51" fmla="*/ 94 h 100"/>
              <a:gd name="T52" fmla="*/ 95 w 100"/>
              <a:gd name="T53" fmla="*/ 88 h 100"/>
              <a:gd name="T54" fmla="*/ 95 w 100"/>
              <a:gd name="T55" fmla="*/ 88 h 100"/>
              <a:gd name="T56" fmla="*/ 70 w 100"/>
              <a:gd name="T57" fmla="*/ 83 h 100"/>
              <a:gd name="T58" fmla="*/ 28 w 100"/>
              <a:gd name="T59" fmla="*/ 63 h 100"/>
              <a:gd name="T60" fmla="*/ 16 w 100"/>
              <a:gd name="T61" fmla="*/ 50 h 100"/>
              <a:gd name="T62" fmla="*/ 12 w 100"/>
              <a:gd name="T63" fmla="*/ 37 h 100"/>
              <a:gd name="T64" fmla="*/ 20 w 100"/>
              <a:gd name="T65" fmla="*/ 20 h 100"/>
              <a:gd name="T66" fmla="*/ 16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6" y="16"/>
                </a:moveTo>
                <a:cubicBezTo>
                  <a:pt x="12" y="11"/>
                  <a:pt x="12" y="11"/>
                  <a:pt x="12" y="11"/>
                </a:cubicBezTo>
                <a:cubicBezTo>
                  <a:pt x="4" y="18"/>
                  <a:pt x="0" y="28"/>
                  <a:pt x="0" y="37"/>
                </a:cubicBezTo>
                <a:cubicBezTo>
                  <a:pt x="0" y="43"/>
                  <a:pt x="2" y="50"/>
                  <a:pt x="6" y="56"/>
                </a:cubicBezTo>
                <a:cubicBezTo>
                  <a:pt x="9" y="62"/>
                  <a:pt x="14" y="67"/>
                  <a:pt x="21" y="72"/>
                </a:cubicBezTo>
                <a:cubicBezTo>
                  <a:pt x="36" y="84"/>
                  <a:pt x="54" y="91"/>
                  <a:pt x="69" y="95"/>
                </a:cubicBezTo>
                <a:cubicBezTo>
                  <a:pt x="83" y="99"/>
                  <a:pt x="94" y="100"/>
                  <a:pt x="94" y="100"/>
                </a:cubicBezTo>
                <a:cubicBezTo>
                  <a:pt x="96" y="100"/>
                  <a:pt x="97" y="100"/>
                  <a:pt x="99" y="98"/>
                </a:cubicBezTo>
                <a:cubicBezTo>
                  <a:pt x="100" y="97"/>
                  <a:pt x="100" y="95"/>
                  <a:pt x="100" y="93"/>
                </a:cubicBezTo>
                <a:cubicBezTo>
                  <a:pt x="100" y="93"/>
                  <a:pt x="99" y="83"/>
                  <a:pt x="95" y="68"/>
                </a:cubicBezTo>
                <a:cubicBezTo>
                  <a:pt x="91" y="54"/>
                  <a:pt x="85" y="36"/>
                  <a:pt x="73" y="20"/>
                </a:cubicBezTo>
                <a:cubicBezTo>
                  <a:pt x="68" y="14"/>
                  <a:pt x="62" y="9"/>
                  <a:pt x="56" y="5"/>
                </a:cubicBezTo>
                <a:cubicBezTo>
                  <a:pt x="50" y="2"/>
                  <a:pt x="44" y="0"/>
                  <a:pt x="37" y="0"/>
                </a:cubicBezTo>
                <a:cubicBezTo>
                  <a:pt x="28" y="0"/>
                  <a:pt x="19" y="4"/>
                  <a:pt x="12" y="11"/>
                </a:cubicBezTo>
                <a:cubicBezTo>
                  <a:pt x="16" y="16"/>
                  <a:pt x="16" y="16"/>
                  <a:pt x="16" y="16"/>
                </a:cubicBezTo>
                <a:cubicBezTo>
                  <a:pt x="20" y="20"/>
                  <a:pt x="20" y="20"/>
                  <a:pt x="20" y="20"/>
                </a:cubicBezTo>
                <a:cubicBezTo>
                  <a:pt x="25" y="15"/>
                  <a:pt x="31" y="12"/>
                  <a:pt x="37" y="12"/>
                </a:cubicBezTo>
                <a:cubicBezTo>
                  <a:pt x="41" y="12"/>
                  <a:pt x="46" y="13"/>
                  <a:pt x="50" y="16"/>
                </a:cubicBezTo>
                <a:cubicBezTo>
                  <a:pt x="55" y="18"/>
                  <a:pt x="59" y="22"/>
                  <a:pt x="63" y="27"/>
                </a:cubicBezTo>
                <a:cubicBezTo>
                  <a:pt x="74" y="41"/>
                  <a:pt x="80" y="58"/>
                  <a:pt x="84" y="71"/>
                </a:cubicBezTo>
                <a:cubicBezTo>
                  <a:pt x="86" y="78"/>
                  <a:pt x="87" y="84"/>
                  <a:pt x="87" y="88"/>
                </a:cubicBezTo>
                <a:cubicBezTo>
                  <a:pt x="88" y="90"/>
                  <a:pt x="88" y="92"/>
                  <a:pt x="88" y="93"/>
                </a:cubicBezTo>
                <a:cubicBezTo>
                  <a:pt x="88" y="94"/>
                  <a:pt x="88" y="94"/>
                  <a:pt x="88" y="94"/>
                </a:cubicBezTo>
                <a:cubicBezTo>
                  <a:pt x="88" y="95"/>
                  <a:pt x="88" y="95"/>
                  <a:pt x="88" y="95"/>
                </a:cubicBezTo>
                <a:cubicBezTo>
                  <a:pt x="88" y="95"/>
                  <a:pt x="88" y="95"/>
                  <a:pt x="88" y="95"/>
                </a:cubicBezTo>
                <a:cubicBezTo>
                  <a:pt x="94" y="94"/>
                  <a:pt x="94" y="94"/>
                  <a:pt x="94" y="94"/>
                </a:cubicBezTo>
                <a:cubicBezTo>
                  <a:pt x="95" y="88"/>
                  <a:pt x="95" y="88"/>
                  <a:pt x="95" y="88"/>
                </a:cubicBezTo>
                <a:cubicBezTo>
                  <a:pt x="95" y="88"/>
                  <a:pt x="95" y="88"/>
                  <a:pt x="95" y="88"/>
                </a:cubicBezTo>
                <a:cubicBezTo>
                  <a:pt x="94" y="88"/>
                  <a:pt x="84" y="87"/>
                  <a:pt x="70" y="83"/>
                </a:cubicBezTo>
                <a:cubicBezTo>
                  <a:pt x="57" y="79"/>
                  <a:pt x="41" y="73"/>
                  <a:pt x="28" y="63"/>
                </a:cubicBezTo>
                <a:cubicBezTo>
                  <a:pt x="22" y="59"/>
                  <a:pt x="18" y="54"/>
                  <a:pt x="16" y="50"/>
                </a:cubicBezTo>
                <a:cubicBezTo>
                  <a:pt x="13" y="45"/>
                  <a:pt x="12" y="41"/>
                  <a:pt x="12" y="37"/>
                </a:cubicBezTo>
                <a:cubicBezTo>
                  <a:pt x="12" y="31"/>
                  <a:pt x="15" y="25"/>
                  <a:pt x="20" y="20"/>
                </a:cubicBezTo>
                <a:lnTo>
                  <a:pt x="16" y="16"/>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5" name="Freeform 129"/>
          <p:cNvSpPr/>
          <p:nvPr>
            <p:custDataLst>
              <p:tags r:id="rId61"/>
            </p:custDataLst>
          </p:nvPr>
        </p:nvSpPr>
        <p:spPr bwMode="auto">
          <a:xfrm>
            <a:off x="7700470" y="3009153"/>
            <a:ext cx="203300" cy="203300"/>
          </a:xfrm>
          <a:custGeom>
            <a:avLst/>
            <a:gdLst>
              <a:gd name="T0" fmla="*/ 15 w 93"/>
              <a:gd name="T1" fmla="*/ 79 h 93"/>
              <a:gd name="T2" fmla="*/ 23 w 93"/>
              <a:gd name="T3" fmla="*/ 26 h 93"/>
              <a:gd name="T4" fmla="*/ 93 w 93"/>
              <a:gd name="T5" fmla="*/ 0 h 93"/>
              <a:gd name="T6" fmla="*/ 67 w 93"/>
              <a:gd name="T7" fmla="*/ 70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0" y="64"/>
                  <a:pt x="2" y="43"/>
                  <a:pt x="23" y="26"/>
                </a:cubicBezTo>
                <a:cubicBezTo>
                  <a:pt x="52" y="4"/>
                  <a:pt x="93" y="0"/>
                  <a:pt x="93" y="0"/>
                </a:cubicBezTo>
                <a:cubicBezTo>
                  <a:pt x="93" y="0"/>
                  <a:pt x="89" y="41"/>
                  <a:pt x="67" y="70"/>
                </a:cubicBezTo>
                <a:cubicBezTo>
                  <a:pt x="51" y="92"/>
                  <a:pt x="29" y="93"/>
                  <a:pt x="15" y="79"/>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6" name="Freeform 130"/>
          <p:cNvSpPr/>
          <p:nvPr>
            <p:custDataLst>
              <p:tags r:id="rId62"/>
            </p:custDataLst>
          </p:nvPr>
        </p:nvSpPr>
        <p:spPr bwMode="auto">
          <a:xfrm>
            <a:off x="7698552" y="2997645"/>
            <a:ext cx="218643" cy="216726"/>
          </a:xfrm>
          <a:custGeom>
            <a:avLst/>
            <a:gdLst>
              <a:gd name="T0" fmla="*/ 16 w 100"/>
              <a:gd name="T1" fmla="*/ 85 h 100"/>
              <a:gd name="T2" fmla="*/ 20 w 100"/>
              <a:gd name="T3" fmla="*/ 80 h 100"/>
              <a:gd name="T4" fmla="*/ 12 w 100"/>
              <a:gd name="T5" fmla="*/ 63 h 100"/>
              <a:gd name="T6" fmla="*/ 16 w 100"/>
              <a:gd name="T7" fmla="*/ 50 h 100"/>
              <a:gd name="T8" fmla="*/ 28 w 100"/>
              <a:gd name="T9" fmla="*/ 37 h 100"/>
              <a:gd name="T10" fmla="*/ 72 w 100"/>
              <a:gd name="T11" fmla="*/ 17 h 100"/>
              <a:gd name="T12" fmla="*/ 88 w 100"/>
              <a:gd name="T13" fmla="*/ 13 h 100"/>
              <a:gd name="T14" fmla="*/ 93 w 100"/>
              <a:gd name="T15" fmla="*/ 12 h 100"/>
              <a:gd name="T16" fmla="*/ 95 w 100"/>
              <a:gd name="T17" fmla="*/ 12 h 100"/>
              <a:gd name="T18" fmla="*/ 95 w 100"/>
              <a:gd name="T19" fmla="*/ 12 h 100"/>
              <a:gd name="T20" fmla="*/ 95 w 100"/>
              <a:gd name="T21" fmla="*/ 12 h 100"/>
              <a:gd name="T22" fmla="*/ 94 w 100"/>
              <a:gd name="T23" fmla="*/ 6 h 100"/>
              <a:gd name="T24" fmla="*/ 88 w 100"/>
              <a:gd name="T25" fmla="*/ 6 h 100"/>
              <a:gd name="T26" fmla="*/ 88 w 100"/>
              <a:gd name="T27" fmla="*/ 6 h 100"/>
              <a:gd name="T28" fmla="*/ 83 w 100"/>
              <a:gd name="T29" fmla="*/ 30 h 100"/>
              <a:gd name="T30" fmla="*/ 63 w 100"/>
              <a:gd name="T31" fmla="*/ 73 h 100"/>
              <a:gd name="T32" fmla="*/ 50 w 100"/>
              <a:gd name="T33" fmla="*/ 84 h 100"/>
              <a:gd name="T34" fmla="*/ 37 w 100"/>
              <a:gd name="T35" fmla="*/ 88 h 100"/>
              <a:gd name="T36" fmla="*/ 20 w 100"/>
              <a:gd name="T37" fmla="*/ 80 h 100"/>
              <a:gd name="T38" fmla="*/ 20 w 100"/>
              <a:gd name="T39" fmla="*/ 80 h 100"/>
              <a:gd name="T40" fmla="*/ 16 w 100"/>
              <a:gd name="T41" fmla="*/ 85 h 100"/>
              <a:gd name="T42" fmla="*/ 12 w 100"/>
              <a:gd name="T43" fmla="*/ 89 h 100"/>
              <a:gd name="T44" fmla="*/ 37 w 100"/>
              <a:gd name="T45" fmla="*/ 100 h 100"/>
              <a:gd name="T46" fmla="*/ 56 w 100"/>
              <a:gd name="T47" fmla="*/ 95 h 100"/>
              <a:gd name="T48" fmla="*/ 73 w 100"/>
              <a:gd name="T49" fmla="*/ 80 h 100"/>
              <a:gd name="T50" fmla="*/ 95 w 100"/>
              <a:gd name="T51" fmla="*/ 32 h 100"/>
              <a:gd name="T52" fmla="*/ 100 w 100"/>
              <a:gd name="T53" fmla="*/ 7 h 100"/>
              <a:gd name="T54" fmla="*/ 99 w 100"/>
              <a:gd name="T55" fmla="*/ 2 h 100"/>
              <a:gd name="T56" fmla="*/ 94 w 100"/>
              <a:gd name="T57" fmla="*/ 0 h 100"/>
              <a:gd name="T58" fmla="*/ 69 w 100"/>
              <a:gd name="T59" fmla="*/ 5 h 100"/>
              <a:gd name="T60" fmla="*/ 21 w 100"/>
              <a:gd name="T61" fmla="*/ 28 h 100"/>
              <a:gd name="T62" fmla="*/ 21 w 100"/>
              <a:gd name="T63" fmla="*/ 28 h 100"/>
              <a:gd name="T64" fmla="*/ 6 w 100"/>
              <a:gd name="T65" fmla="*/ 44 h 100"/>
              <a:gd name="T66" fmla="*/ 0 w 100"/>
              <a:gd name="T67" fmla="*/ 63 h 100"/>
              <a:gd name="T68" fmla="*/ 12 w 100"/>
              <a:gd name="T69" fmla="*/ 89 h 100"/>
              <a:gd name="T70" fmla="*/ 12 w 100"/>
              <a:gd name="T71" fmla="*/ 89 h 100"/>
              <a:gd name="T72" fmla="*/ 16 w 100"/>
              <a:gd name="T73"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0">
                <a:moveTo>
                  <a:pt x="16" y="85"/>
                </a:moveTo>
                <a:cubicBezTo>
                  <a:pt x="20" y="80"/>
                  <a:pt x="20" y="80"/>
                  <a:pt x="20" y="80"/>
                </a:cubicBezTo>
                <a:cubicBezTo>
                  <a:pt x="15" y="75"/>
                  <a:pt x="12" y="69"/>
                  <a:pt x="12" y="63"/>
                </a:cubicBezTo>
                <a:cubicBezTo>
                  <a:pt x="12" y="59"/>
                  <a:pt x="13" y="55"/>
                  <a:pt x="16" y="50"/>
                </a:cubicBezTo>
                <a:cubicBezTo>
                  <a:pt x="18" y="46"/>
                  <a:pt x="22" y="41"/>
                  <a:pt x="28" y="37"/>
                </a:cubicBezTo>
                <a:cubicBezTo>
                  <a:pt x="41" y="27"/>
                  <a:pt x="58" y="20"/>
                  <a:pt x="72" y="17"/>
                </a:cubicBezTo>
                <a:cubicBezTo>
                  <a:pt x="78" y="15"/>
                  <a:pt x="84" y="14"/>
                  <a:pt x="88"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59" y="78"/>
                  <a:pt x="55" y="82"/>
                  <a:pt x="50" y="84"/>
                </a:cubicBezTo>
                <a:cubicBezTo>
                  <a:pt x="46" y="87"/>
                  <a:pt x="41" y="88"/>
                  <a:pt x="37"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7" y="100"/>
                </a:cubicBezTo>
                <a:cubicBezTo>
                  <a:pt x="44" y="100"/>
                  <a:pt x="50" y="98"/>
                  <a:pt x="56" y="95"/>
                </a:cubicBezTo>
                <a:cubicBezTo>
                  <a:pt x="62" y="92"/>
                  <a:pt x="68" y="87"/>
                  <a:pt x="73" y="80"/>
                </a:cubicBezTo>
                <a:cubicBezTo>
                  <a:pt x="85" y="64"/>
                  <a:pt x="91" y="46"/>
                  <a:pt x="95" y="32"/>
                </a:cubicBezTo>
                <a:cubicBezTo>
                  <a:pt x="99" y="18"/>
                  <a:pt x="100" y="7"/>
                  <a:pt x="100" y="7"/>
                </a:cubicBezTo>
                <a:cubicBezTo>
                  <a:pt x="100" y="5"/>
                  <a:pt x="100" y="3"/>
                  <a:pt x="99" y="2"/>
                </a:cubicBezTo>
                <a:cubicBezTo>
                  <a:pt x="97" y="1"/>
                  <a:pt x="96" y="0"/>
                  <a:pt x="94" y="0"/>
                </a:cubicBezTo>
                <a:cubicBezTo>
                  <a:pt x="94" y="0"/>
                  <a:pt x="83" y="1"/>
                  <a:pt x="69" y="5"/>
                </a:cubicBezTo>
                <a:cubicBezTo>
                  <a:pt x="54" y="9"/>
                  <a:pt x="36" y="16"/>
                  <a:pt x="21" y="28"/>
                </a:cubicBezTo>
                <a:cubicBezTo>
                  <a:pt x="21" y="28"/>
                  <a:pt x="21" y="28"/>
                  <a:pt x="21" y="28"/>
                </a:cubicBezTo>
                <a:cubicBezTo>
                  <a:pt x="14" y="33"/>
                  <a:pt x="9" y="38"/>
                  <a:pt x="6" y="44"/>
                </a:cubicBezTo>
                <a:cubicBezTo>
                  <a:pt x="2" y="50"/>
                  <a:pt x="0" y="57"/>
                  <a:pt x="0" y="63"/>
                </a:cubicBezTo>
                <a:cubicBezTo>
                  <a:pt x="0" y="73"/>
                  <a:pt x="4" y="82"/>
                  <a:pt x="12" y="89"/>
                </a:cubicBezTo>
                <a:cubicBezTo>
                  <a:pt x="12" y="89"/>
                  <a:pt x="12" y="89"/>
                  <a:pt x="12" y="89"/>
                </a:cubicBezTo>
                <a:lnTo>
                  <a:pt x="16" y="85"/>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7" name="Freeform 131"/>
          <p:cNvSpPr/>
          <p:nvPr>
            <p:custDataLst>
              <p:tags r:id="rId63"/>
            </p:custDataLst>
          </p:nvPr>
        </p:nvSpPr>
        <p:spPr bwMode="auto">
          <a:xfrm>
            <a:off x="6825896" y="3128064"/>
            <a:ext cx="441123" cy="187957"/>
          </a:xfrm>
          <a:custGeom>
            <a:avLst/>
            <a:gdLst>
              <a:gd name="T0" fmla="*/ 202 w 202"/>
              <a:gd name="T1" fmla="*/ 80 h 86"/>
              <a:gd name="T2" fmla="*/ 122 w 202"/>
              <a:gd name="T3" fmla="*/ 0 h 86"/>
              <a:gd name="T4" fmla="*/ 6 w 202"/>
              <a:gd name="T5" fmla="*/ 0 h 86"/>
              <a:gd name="T6" fmla="*/ 0 w 202"/>
              <a:gd name="T7" fmla="*/ 6 h 86"/>
              <a:gd name="T8" fmla="*/ 6 w 202"/>
              <a:gd name="T9" fmla="*/ 12 h 86"/>
              <a:gd name="T10" fmla="*/ 122 w 202"/>
              <a:gd name="T11" fmla="*/ 12 h 86"/>
              <a:gd name="T12" fmla="*/ 170 w 202"/>
              <a:gd name="T13" fmla="*/ 32 h 86"/>
              <a:gd name="T14" fmla="*/ 190 w 202"/>
              <a:gd name="T15" fmla="*/ 80 h 86"/>
              <a:gd name="T16" fmla="*/ 196 w 202"/>
              <a:gd name="T17" fmla="*/ 86 h 86"/>
              <a:gd name="T18" fmla="*/ 202 w 20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86">
                <a:moveTo>
                  <a:pt x="202" y="80"/>
                </a:moveTo>
                <a:cubicBezTo>
                  <a:pt x="202" y="36"/>
                  <a:pt x="166" y="0"/>
                  <a:pt x="122" y="0"/>
                </a:cubicBezTo>
                <a:cubicBezTo>
                  <a:pt x="6" y="0"/>
                  <a:pt x="6" y="0"/>
                  <a:pt x="6" y="0"/>
                </a:cubicBezTo>
                <a:cubicBezTo>
                  <a:pt x="2" y="0"/>
                  <a:pt x="0" y="3"/>
                  <a:pt x="0" y="6"/>
                </a:cubicBezTo>
                <a:cubicBezTo>
                  <a:pt x="0" y="9"/>
                  <a:pt x="2" y="12"/>
                  <a:pt x="6" y="12"/>
                </a:cubicBezTo>
                <a:cubicBezTo>
                  <a:pt x="122" y="12"/>
                  <a:pt x="122" y="12"/>
                  <a:pt x="122" y="12"/>
                </a:cubicBezTo>
                <a:cubicBezTo>
                  <a:pt x="141" y="12"/>
                  <a:pt x="158" y="20"/>
                  <a:pt x="170" y="32"/>
                </a:cubicBezTo>
                <a:cubicBezTo>
                  <a:pt x="183" y="44"/>
                  <a:pt x="190" y="62"/>
                  <a:pt x="190" y="80"/>
                </a:cubicBezTo>
                <a:cubicBezTo>
                  <a:pt x="190" y="84"/>
                  <a:pt x="193" y="86"/>
                  <a:pt x="196" y="86"/>
                </a:cubicBezTo>
                <a:cubicBezTo>
                  <a:pt x="200" y="86"/>
                  <a:pt x="202" y="84"/>
                  <a:pt x="202" y="80"/>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8" name="Freeform 136"/>
          <p:cNvSpPr/>
          <p:nvPr>
            <p:custDataLst>
              <p:tags r:id="rId64"/>
            </p:custDataLst>
          </p:nvPr>
        </p:nvSpPr>
        <p:spPr bwMode="auto">
          <a:xfrm>
            <a:off x="7240168" y="2865308"/>
            <a:ext cx="356734" cy="187957"/>
          </a:xfrm>
          <a:custGeom>
            <a:avLst/>
            <a:gdLst>
              <a:gd name="T0" fmla="*/ 12 w 163"/>
              <a:gd name="T1" fmla="*/ 80 h 86"/>
              <a:gd name="T2" fmla="*/ 32 w 163"/>
              <a:gd name="T3" fmla="*/ 32 h 86"/>
              <a:gd name="T4" fmla="*/ 81 w 163"/>
              <a:gd name="T5" fmla="*/ 12 h 86"/>
              <a:gd name="T6" fmla="*/ 157 w 163"/>
              <a:gd name="T7" fmla="*/ 12 h 86"/>
              <a:gd name="T8" fmla="*/ 163 w 163"/>
              <a:gd name="T9" fmla="*/ 6 h 86"/>
              <a:gd name="T10" fmla="*/ 157 w 163"/>
              <a:gd name="T11" fmla="*/ 0 h 86"/>
              <a:gd name="T12" fmla="*/ 81 w 163"/>
              <a:gd name="T13" fmla="*/ 0 h 86"/>
              <a:gd name="T14" fmla="*/ 0 w 163"/>
              <a:gd name="T15" fmla="*/ 80 h 86"/>
              <a:gd name="T16" fmla="*/ 6 w 163"/>
              <a:gd name="T17" fmla="*/ 86 h 86"/>
              <a:gd name="T18" fmla="*/ 12 w 16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86">
                <a:moveTo>
                  <a:pt x="12" y="80"/>
                </a:moveTo>
                <a:cubicBezTo>
                  <a:pt x="12" y="62"/>
                  <a:pt x="20" y="44"/>
                  <a:pt x="32" y="32"/>
                </a:cubicBezTo>
                <a:cubicBezTo>
                  <a:pt x="45" y="20"/>
                  <a:pt x="62" y="12"/>
                  <a:pt x="81" y="12"/>
                </a:cubicBezTo>
                <a:cubicBezTo>
                  <a:pt x="157" y="12"/>
                  <a:pt x="157" y="12"/>
                  <a:pt x="157" y="12"/>
                </a:cubicBezTo>
                <a:cubicBezTo>
                  <a:pt x="160" y="12"/>
                  <a:pt x="163" y="9"/>
                  <a:pt x="163" y="6"/>
                </a:cubicBezTo>
                <a:cubicBezTo>
                  <a:pt x="163" y="3"/>
                  <a:pt x="160" y="0"/>
                  <a:pt x="15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9" name="Freeform 137"/>
          <p:cNvSpPr/>
          <p:nvPr>
            <p:custDataLst>
              <p:tags r:id="rId65"/>
            </p:custDataLst>
          </p:nvPr>
        </p:nvSpPr>
        <p:spPr bwMode="auto">
          <a:xfrm>
            <a:off x="7614163" y="2660090"/>
            <a:ext cx="203300" cy="203300"/>
          </a:xfrm>
          <a:custGeom>
            <a:avLst/>
            <a:gdLst>
              <a:gd name="T0" fmla="*/ 15 w 93"/>
              <a:gd name="T1" fmla="*/ 79 h 93"/>
              <a:gd name="T2" fmla="*/ 23 w 93"/>
              <a:gd name="T3" fmla="*/ 26 h 93"/>
              <a:gd name="T4" fmla="*/ 93 w 93"/>
              <a:gd name="T5" fmla="*/ 0 h 93"/>
              <a:gd name="T6" fmla="*/ 67 w 93"/>
              <a:gd name="T7" fmla="*/ 70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0" y="64"/>
                  <a:pt x="2" y="43"/>
                  <a:pt x="23" y="26"/>
                </a:cubicBezTo>
                <a:cubicBezTo>
                  <a:pt x="52" y="4"/>
                  <a:pt x="93" y="0"/>
                  <a:pt x="93" y="0"/>
                </a:cubicBezTo>
                <a:cubicBezTo>
                  <a:pt x="93" y="0"/>
                  <a:pt x="89" y="41"/>
                  <a:pt x="67" y="70"/>
                </a:cubicBezTo>
                <a:cubicBezTo>
                  <a:pt x="51" y="92"/>
                  <a:pt x="29" y="93"/>
                  <a:pt x="15" y="79"/>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0" name="Freeform 138"/>
          <p:cNvSpPr/>
          <p:nvPr>
            <p:custDataLst>
              <p:tags r:id="rId66"/>
            </p:custDataLst>
          </p:nvPr>
        </p:nvSpPr>
        <p:spPr bwMode="auto">
          <a:xfrm>
            <a:off x="7612245" y="2648583"/>
            <a:ext cx="216726" cy="216726"/>
          </a:xfrm>
          <a:custGeom>
            <a:avLst/>
            <a:gdLst>
              <a:gd name="T0" fmla="*/ 16 w 100"/>
              <a:gd name="T1" fmla="*/ 85 h 100"/>
              <a:gd name="T2" fmla="*/ 20 w 100"/>
              <a:gd name="T3" fmla="*/ 80 h 100"/>
              <a:gd name="T4" fmla="*/ 12 w 100"/>
              <a:gd name="T5" fmla="*/ 63 h 100"/>
              <a:gd name="T6" fmla="*/ 16 w 100"/>
              <a:gd name="T7" fmla="*/ 50 h 100"/>
              <a:gd name="T8" fmla="*/ 28 w 100"/>
              <a:gd name="T9" fmla="*/ 37 h 100"/>
              <a:gd name="T10" fmla="*/ 28 w 100"/>
              <a:gd name="T11" fmla="*/ 37 h 100"/>
              <a:gd name="T12" fmla="*/ 72 w 100"/>
              <a:gd name="T13" fmla="*/ 17 h 100"/>
              <a:gd name="T14" fmla="*/ 88 w 100"/>
              <a:gd name="T15" fmla="*/ 13 h 100"/>
              <a:gd name="T16" fmla="*/ 93 w 100"/>
              <a:gd name="T17" fmla="*/ 12 h 100"/>
              <a:gd name="T18" fmla="*/ 95 w 100"/>
              <a:gd name="T19" fmla="*/ 12 h 100"/>
              <a:gd name="T20" fmla="*/ 95 w 100"/>
              <a:gd name="T21" fmla="*/ 12 h 100"/>
              <a:gd name="T22" fmla="*/ 95 w 100"/>
              <a:gd name="T23" fmla="*/ 12 h 100"/>
              <a:gd name="T24" fmla="*/ 94 w 100"/>
              <a:gd name="T25" fmla="*/ 6 h 100"/>
              <a:gd name="T26" fmla="*/ 88 w 100"/>
              <a:gd name="T27" fmla="*/ 6 h 100"/>
              <a:gd name="T28" fmla="*/ 88 w 100"/>
              <a:gd name="T29" fmla="*/ 6 h 100"/>
              <a:gd name="T30" fmla="*/ 83 w 100"/>
              <a:gd name="T31" fmla="*/ 30 h 100"/>
              <a:gd name="T32" fmla="*/ 63 w 100"/>
              <a:gd name="T33" fmla="*/ 73 h 100"/>
              <a:gd name="T34" fmla="*/ 63 w 100"/>
              <a:gd name="T35" fmla="*/ 73 h 100"/>
              <a:gd name="T36" fmla="*/ 50 w 100"/>
              <a:gd name="T37" fmla="*/ 84 h 100"/>
              <a:gd name="T38" fmla="*/ 37 w 100"/>
              <a:gd name="T39" fmla="*/ 88 h 100"/>
              <a:gd name="T40" fmla="*/ 37 w 100"/>
              <a:gd name="T41" fmla="*/ 88 h 100"/>
              <a:gd name="T42" fmla="*/ 20 w 100"/>
              <a:gd name="T43" fmla="*/ 80 h 100"/>
              <a:gd name="T44" fmla="*/ 20 w 100"/>
              <a:gd name="T45" fmla="*/ 80 h 100"/>
              <a:gd name="T46" fmla="*/ 16 w 100"/>
              <a:gd name="T47" fmla="*/ 85 h 100"/>
              <a:gd name="T48" fmla="*/ 12 w 100"/>
              <a:gd name="T49" fmla="*/ 89 h 100"/>
              <a:gd name="T50" fmla="*/ 37 w 100"/>
              <a:gd name="T51" fmla="*/ 100 h 100"/>
              <a:gd name="T52" fmla="*/ 56 w 100"/>
              <a:gd name="T53" fmla="*/ 95 h 100"/>
              <a:gd name="T54" fmla="*/ 73 w 100"/>
              <a:gd name="T55" fmla="*/ 80 h 100"/>
              <a:gd name="T56" fmla="*/ 73 w 100"/>
              <a:gd name="T57" fmla="*/ 80 h 100"/>
              <a:gd name="T58" fmla="*/ 95 w 100"/>
              <a:gd name="T59" fmla="*/ 32 h 100"/>
              <a:gd name="T60" fmla="*/ 100 w 100"/>
              <a:gd name="T61" fmla="*/ 7 h 100"/>
              <a:gd name="T62" fmla="*/ 99 w 100"/>
              <a:gd name="T63" fmla="*/ 2 h 100"/>
              <a:gd name="T64" fmla="*/ 94 w 100"/>
              <a:gd name="T65" fmla="*/ 0 h 100"/>
              <a:gd name="T66" fmla="*/ 69 w 100"/>
              <a:gd name="T67" fmla="*/ 5 h 100"/>
              <a:gd name="T68" fmla="*/ 21 w 100"/>
              <a:gd name="T69" fmla="*/ 28 h 100"/>
              <a:gd name="T70" fmla="*/ 21 w 100"/>
              <a:gd name="T71" fmla="*/ 28 h 100"/>
              <a:gd name="T72" fmla="*/ 6 w 100"/>
              <a:gd name="T73" fmla="*/ 44 h 100"/>
              <a:gd name="T74" fmla="*/ 0 w 100"/>
              <a:gd name="T75" fmla="*/ 63 h 100"/>
              <a:gd name="T76" fmla="*/ 12 w 100"/>
              <a:gd name="T77" fmla="*/ 89 h 100"/>
              <a:gd name="T78" fmla="*/ 12 w 100"/>
              <a:gd name="T79" fmla="*/ 89 h 100"/>
              <a:gd name="T80" fmla="*/ 16 w 100"/>
              <a:gd name="T8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00">
                <a:moveTo>
                  <a:pt x="16" y="85"/>
                </a:moveTo>
                <a:cubicBezTo>
                  <a:pt x="20" y="80"/>
                  <a:pt x="20" y="80"/>
                  <a:pt x="20" y="80"/>
                </a:cubicBezTo>
                <a:cubicBezTo>
                  <a:pt x="15" y="75"/>
                  <a:pt x="12" y="69"/>
                  <a:pt x="12" y="63"/>
                </a:cubicBezTo>
                <a:cubicBezTo>
                  <a:pt x="12" y="59"/>
                  <a:pt x="13" y="55"/>
                  <a:pt x="16" y="50"/>
                </a:cubicBezTo>
                <a:cubicBezTo>
                  <a:pt x="18" y="46"/>
                  <a:pt x="22" y="41"/>
                  <a:pt x="28" y="37"/>
                </a:cubicBezTo>
                <a:cubicBezTo>
                  <a:pt x="28" y="37"/>
                  <a:pt x="28" y="37"/>
                  <a:pt x="28" y="37"/>
                </a:cubicBezTo>
                <a:cubicBezTo>
                  <a:pt x="41" y="27"/>
                  <a:pt x="58" y="20"/>
                  <a:pt x="72" y="17"/>
                </a:cubicBezTo>
                <a:cubicBezTo>
                  <a:pt x="78" y="15"/>
                  <a:pt x="84" y="14"/>
                  <a:pt x="88"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63" y="73"/>
                  <a:pt x="63" y="73"/>
                  <a:pt x="63" y="73"/>
                </a:cubicBezTo>
                <a:cubicBezTo>
                  <a:pt x="59" y="78"/>
                  <a:pt x="55" y="82"/>
                  <a:pt x="50" y="84"/>
                </a:cubicBezTo>
                <a:cubicBezTo>
                  <a:pt x="46" y="87"/>
                  <a:pt x="41" y="88"/>
                  <a:pt x="37" y="88"/>
                </a:cubicBezTo>
                <a:cubicBezTo>
                  <a:pt x="37" y="88"/>
                  <a:pt x="37" y="88"/>
                  <a:pt x="37"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7" y="100"/>
                </a:cubicBezTo>
                <a:cubicBezTo>
                  <a:pt x="44" y="100"/>
                  <a:pt x="50" y="98"/>
                  <a:pt x="56" y="95"/>
                </a:cubicBezTo>
                <a:cubicBezTo>
                  <a:pt x="62" y="92"/>
                  <a:pt x="68" y="87"/>
                  <a:pt x="73" y="80"/>
                </a:cubicBezTo>
                <a:cubicBezTo>
                  <a:pt x="73" y="80"/>
                  <a:pt x="73" y="80"/>
                  <a:pt x="73" y="80"/>
                </a:cubicBezTo>
                <a:cubicBezTo>
                  <a:pt x="85" y="64"/>
                  <a:pt x="91" y="46"/>
                  <a:pt x="95" y="32"/>
                </a:cubicBezTo>
                <a:cubicBezTo>
                  <a:pt x="99" y="17"/>
                  <a:pt x="100" y="7"/>
                  <a:pt x="100" y="7"/>
                </a:cubicBezTo>
                <a:cubicBezTo>
                  <a:pt x="100" y="5"/>
                  <a:pt x="100" y="3"/>
                  <a:pt x="99" y="2"/>
                </a:cubicBezTo>
                <a:cubicBezTo>
                  <a:pt x="97" y="1"/>
                  <a:pt x="96" y="0"/>
                  <a:pt x="94" y="0"/>
                </a:cubicBezTo>
                <a:cubicBezTo>
                  <a:pt x="94" y="0"/>
                  <a:pt x="83" y="1"/>
                  <a:pt x="69" y="5"/>
                </a:cubicBezTo>
                <a:cubicBezTo>
                  <a:pt x="54" y="9"/>
                  <a:pt x="36" y="16"/>
                  <a:pt x="21" y="28"/>
                </a:cubicBezTo>
                <a:cubicBezTo>
                  <a:pt x="21" y="28"/>
                  <a:pt x="21" y="28"/>
                  <a:pt x="21" y="28"/>
                </a:cubicBezTo>
                <a:cubicBezTo>
                  <a:pt x="14" y="33"/>
                  <a:pt x="9" y="38"/>
                  <a:pt x="6" y="44"/>
                </a:cubicBezTo>
                <a:cubicBezTo>
                  <a:pt x="2" y="50"/>
                  <a:pt x="0" y="57"/>
                  <a:pt x="0" y="63"/>
                </a:cubicBezTo>
                <a:cubicBezTo>
                  <a:pt x="0" y="73"/>
                  <a:pt x="4" y="82"/>
                  <a:pt x="12" y="89"/>
                </a:cubicBezTo>
                <a:cubicBezTo>
                  <a:pt x="12" y="89"/>
                  <a:pt x="12" y="89"/>
                  <a:pt x="12" y="89"/>
                </a:cubicBezTo>
                <a:lnTo>
                  <a:pt x="16" y="85"/>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1" name="Freeform 139"/>
          <p:cNvSpPr/>
          <p:nvPr>
            <p:custDataLst>
              <p:tags r:id="rId67"/>
            </p:custDataLst>
          </p:nvPr>
        </p:nvSpPr>
        <p:spPr bwMode="auto">
          <a:xfrm>
            <a:off x="6914120" y="2779002"/>
            <a:ext cx="352898" cy="187957"/>
          </a:xfrm>
          <a:custGeom>
            <a:avLst/>
            <a:gdLst>
              <a:gd name="T0" fmla="*/ 162 w 162"/>
              <a:gd name="T1" fmla="*/ 80 h 86"/>
              <a:gd name="T2" fmla="*/ 82 w 162"/>
              <a:gd name="T3" fmla="*/ 0 h 86"/>
              <a:gd name="T4" fmla="*/ 6 w 162"/>
              <a:gd name="T5" fmla="*/ 0 h 86"/>
              <a:gd name="T6" fmla="*/ 0 w 162"/>
              <a:gd name="T7" fmla="*/ 6 h 86"/>
              <a:gd name="T8" fmla="*/ 6 w 162"/>
              <a:gd name="T9" fmla="*/ 12 h 86"/>
              <a:gd name="T10" fmla="*/ 82 w 162"/>
              <a:gd name="T11" fmla="*/ 12 h 86"/>
              <a:gd name="T12" fmla="*/ 130 w 162"/>
              <a:gd name="T13" fmla="*/ 32 h 86"/>
              <a:gd name="T14" fmla="*/ 150 w 162"/>
              <a:gd name="T15" fmla="*/ 80 h 86"/>
              <a:gd name="T16" fmla="*/ 156 w 162"/>
              <a:gd name="T17" fmla="*/ 86 h 86"/>
              <a:gd name="T18" fmla="*/ 162 w 16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86">
                <a:moveTo>
                  <a:pt x="162" y="80"/>
                </a:moveTo>
                <a:cubicBezTo>
                  <a:pt x="162" y="36"/>
                  <a:pt x="126" y="0"/>
                  <a:pt x="82" y="0"/>
                </a:cubicBezTo>
                <a:cubicBezTo>
                  <a:pt x="6" y="0"/>
                  <a:pt x="6" y="0"/>
                  <a:pt x="6" y="0"/>
                </a:cubicBezTo>
                <a:cubicBezTo>
                  <a:pt x="2" y="0"/>
                  <a:pt x="0" y="3"/>
                  <a:pt x="0" y="6"/>
                </a:cubicBezTo>
                <a:cubicBezTo>
                  <a:pt x="0" y="9"/>
                  <a:pt x="2" y="12"/>
                  <a:pt x="6" y="12"/>
                </a:cubicBezTo>
                <a:cubicBezTo>
                  <a:pt x="82" y="12"/>
                  <a:pt x="82" y="12"/>
                  <a:pt x="82" y="12"/>
                </a:cubicBezTo>
                <a:cubicBezTo>
                  <a:pt x="101" y="12"/>
                  <a:pt x="118" y="20"/>
                  <a:pt x="130" y="32"/>
                </a:cubicBezTo>
                <a:cubicBezTo>
                  <a:pt x="143" y="44"/>
                  <a:pt x="150" y="62"/>
                  <a:pt x="150" y="80"/>
                </a:cubicBezTo>
                <a:cubicBezTo>
                  <a:pt x="150" y="84"/>
                  <a:pt x="153" y="86"/>
                  <a:pt x="156" y="86"/>
                </a:cubicBezTo>
                <a:cubicBezTo>
                  <a:pt x="160" y="86"/>
                  <a:pt x="162" y="84"/>
                  <a:pt x="162" y="80"/>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2" name="Freeform 140"/>
          <p:cNvSpPr/>
          <p:nvPr>
            <p:custDataLst>
              <p:tags r:id="rId68"/>
            </p:custDataLst>
          </p:nvPr>
        </p:nvSpPr>
        <p:spPr bwMode="auto">
          <a:xfrm>
            <a:off x="6691641" y="2573784"/>
            <a:ext cx="203300"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1" y="4"/>
                  <a:pt x="0" y="0"/>
                  <a:pt x="0" y="0"/>
                </a:cubicBezTo>
                <a:cubicBezTo>
                  <a:pt x="0" y="0"/>
                  <a:pt x="4" y="41"/>
                  <a:pt x="27" y="70"/>
                </a:cubicBezTo>
                <a:cubicBezTo>
                  <a:pt x="43" y="92"/>
                  <a:pt x="64" y="93"/>
                  <a:pt x="79" y="79"/>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3" name="Freeform 141"/>
          <p:cNvSpPr/>
          <p:nvPr>
            <p:custDataLst>
              <p:tags r:id="rId69"/>
            </p:custDataLst>
          </p:nvPr>
        </p:nvSpPr>
        <p:spPr bwMode="auto">
          <a:xfrm>
            <a:off x="6678216" y="2560358"/>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80 w 100"/>
              <a:gd name="T11" fmla="*/ 28 h 100"/>
              <a:gd name="T12" fmla="*/ 32 w 100"/>
              <a:gd name="T13" fmla="*/ 5 h 100"/>
              <a:gd name="T14" fmla="*/ 7 w 100"/>
              <a:gd name="T15" fmla="*/ 0 h 100"/>
              <a:gd name="T16" fmla="*/ 2 w 100"/>
              <a:gd name="T17" fmla="*/ 2 h 100"/>
              <a:gd name="T18" fmla="*/ 0 w 100"/>
              <a:gd name="T19" fmla="*/ 7 h 100"/>
              <a:gd name="T20" fmla="*/ 5 w 100"/>
              <a:gd name="T21" fmla="*/ 32 h 100"/>
              <a:gd name="T22" fmla="*/ 28 w 100"/>
              <a:gd name="T23" fmla="*/ 80 h 100"/>
              <a:gd name="T24" fmla="*/ 28 w 100"/>
              <a:gd name="T25" fmla="*/ 80 h 100"/>
              <a:gd name="T26" fmla="*/ 45 w 100"/>
              <a:gd name="T27" fmla="*/ 95 h 100"/>
              <a:gd name="T28" fmla="*/ 63 w 100"/>
              <a:gd name="T29" fmla="*/ 100 h 100"/>
              <a:gd name="T30" fmla="*/ 89 w 100"/>
              <a:gd name="T31" fmla="*/ 89 h 100"/>
              <a:gd name="T32" fmla="*/ 89 w 100"/>
              <a:gd name="T33" fmla="*/ 89 h 100"/>
              <a:gd name="T34" fmla="*/ 85 w 100"/>
              <a:gd name="T35" fmla="*/ 85 h 100"/>
              <a:gd name="T36" fmla="*/ 81 w 100"/>
              <a:gd name="T37" fmla="*/ 80 h 100"/>
              <a:gd name="T38" fmla="*/ 63 w 100"/>
              <a:gd name="T39" fmla="*/ 88 h 100"/>
              <a:gd name="T40" fmla="*/ 51 w 100"/>
              <a:gd name="T41" fmla="*/ 84 h 100"/>
              <a:gd name="T42" fmla="*/ 38 w 100"/>
              <a:gd name="T43" fmla="*/ 73 h 100"/>
              <a:gd name="T44" fmla="*/ 38 w 100"/>
              <a:gd name="T45" fmla="*/ 73 h 100"/>
              <a:gd name="T46" fmla="*/ 17 w 100"/>
              <a:gd name="T47" fmla="*/ 29 h 100"/>
              <a:gd name="T48" fmla="*/ 13 w 100"/>
              <a:gd name="T49" fmla="*/ 12 h 100"/>
              <a:gd name="T50" fmla="*/ 13 w 100"/>
              <a:gd name="T51" fmla="*/ 7 h 100"/>
              <a:gd name="T52" fmla="*/ 12 w 100"/>
              <a:gd name="T53" fmla="*/ 6 h 100"/>
              <a:gd name="T54" fmla="*/ 12 w 100"/>
              <a:gd name="T55" fmla="*/ 6 h 100"/>
              <a:gd name="T56" fmla="*/ 12 w 100"/>
              <a:gd name="T57" fmla="*/ 6 h 100"/>
              <a:gd name="T58" fmla="*/ 6 w 100"/>
              <a:gd name="T59" fmla="*/ 6 h 100"/>
              <a:gd name="T60" fmla="*/ 6 w 100"/>
              <a:gd name="T61" fmla="*/ 12 h 100"/>
              <a:gd name="T62" fmla="*/ 6 w 100"/>
              <a:gd name="T63" fmla="*/ 12 h 100"/>
              <a:gd name="T64" fmla="*/ 30 w 100"/>
              <a:gd name="T65" fmla="*/ 17 h 100"/>
              <a:gd name="T66" fmla="*/ 73 w 100"/>
              <a:gd name="T67" fmla="*/ 37 h 100"/>
              <a:gd name="T68" fmla="*/ 73 w 100"/>
              <a:gd name="T69" fmla="*/ 37 h 100"/>
              <a:gd name="T70" fmla="*/ 85 w 100"/>
              <a:gd name="T71" fmla="*/ 50 h 100"/>
              <a:gd name="T72" fmla="*/ 88 w 100"/>
              <a:gd name="T73" fmla="*/ 63 h 100"/>
              <a:gd name="T74" fmla="*/ 81 w 100"/>
              <a:gd name="T75" fmla="*/ 80 h 100"/>
              <a:gd name="T76" fmla="*/ 81 w 100"/>
              <a:gd name="T77" fmla="*/ 80 h 100"/>
              <a:gd name="T78" fmla="*/ 85 w 100"/>
              <a:gd name="T7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80" y="28"/>
                  <a:pt x="80" y="28"/>
                  <a:pt x="80" y="28"/>
                </a:cubicBezTo>
                <a:cubicBezTo>
                  <a:pt x="65" y="16"/>
                  <a:pt x="46" y="9"/>
                  <a:pt x="32" y="5"/>
                </a:cubicBezTo>
                <a:cubicBezTo>
                  <a:pt x="18" y="1"/>
                  <a:pt x="7" y="0"/>
                  <a:pt x="7" y="0"/>
                </a:cubicBezTo>
                <a:cubicBezTo>
                  <a:pt x="5" y="0"/>
                  <a:pt x="3" y="1"/>
                  <a:pt x="2" y="2"/>
                </a:cubicBezTo>
                <a:cubicBezTo>
                  <a:pt x="1" y="3"/>
                  <a:pt x="0" y="5"/>
                  <a:pt x="0" y="7"/>
                </a:cubicBezTo>
                <a:cubicBezTo>
                  <a:pt x="0" y="7"/>
                  <a:pt x="1" y="17"/>
                  <a:pt x="5" y="32"/>
                </a:cubicBezTo>
                <a:cubicBezTo>
                  <a:pt x="9" y="46"/>
                  <a:pt x="16" y="64"/>
                  <a:pt x="28" y="80"/>
                </a:cubicBezTo>
                <a:cubicBezTo>
                  <a:pt x="28" y="80"/>
                  <a:pt x="28" y="80"/>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69" y="88"/>
                  <a:pt x="63" y="88"/>
                </a:cubicBezTo>
                <a:cubicBezTo>
                  <a:pt x="59" y="88"/>
                  <a:pt x="55" y="87"/>
                  <a:pt x="51" y="84"/>
                </a:cubicBezTo>
                <a:cubicBezTo>
                  <a:pt x="46" y="82"/>
                  <a:pt x="42" y="78"/>
                  <a:pt x="38" y="73"/>
                </a:cubicBezTo>
                <a:cubicBezTo>
                  <a:pt x="38" y="73"/>
                  <a:pt x="38" y="73"/>
                  <a:pt x="38" y="73"/>
                </a:cubicBezTo>
                <a:cubicBezTo>
                  <a:pt x="27" y="59"/>
                  <a:pt x="21" y="42"/>
                  <a:pt x="17" y="29"/>
                </a:cubicBezTo>
                <a:cubicBezTo>
                  <a:pt x="15" y="22"/>
                  <a:pt x="14" y="16"/>
                  <a:pt x="13" y="12"/>
                </a:cubicBezTo>
                <a:cubicBezTo>
                  <a:pt x="13" y="10"/>
                  <a:pt x="13" y="8"/>
                  <a:pt x="13" y="7"/>
                </a:cubicBezTo>
                <a:cubicBezTo>
                  <a:pt x="12" y="7"/>
                  <a:pt x="12"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3" y="37"/>
                  <a:pt x="73" y="37"/>
                  <a:pt x="73" y="37"/>
                </a:cubicBezTo>
                <a:cubicBezTo>
                  <a:pt x="78"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4" name="Oval 142"/>
          <p:cNvSpPr>
            <a:spLocks noChangeArrowheads="1"/>
          </p:cNvSpPr>
          <p:nvPr>
            <p:custDataLst>
              <p:tags r:id="rId70"/>
            </p:custDataLst>
          </p:nvPr>
        </p:nvSpPr>
        <p:spPr bwMode="auto">
          <a:xfrm>
            <a:off x="7518267" y="2949697"/>
            <a:ext cx="130419" cy="130419"/>
          </a:xfrm>
          <a:prstGeom prst="ellipse">
            <a:avLst/>
          </a:pr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5" name="Freeform 143"/>
          <p:cNvSpPr/>
          <p:nvPr>
            <p:custDataLst>
              <p:tags r:id="rId71"/>
            </p:custDataLst>
          </p:nvPr>
        </p:nvSpPr>
        <p:spPr bwMode="auto">
          <a:xfrm>
            <a:off x="7504841" y="2936272"/>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4"/>
                  <a:pt x="19" y="19"/>
                </a:cubicBezTo>
                <a:cubicBezTo>
                  <a:pt x="23" y="15"/>
                  <a:pt x="29" y="12"/>
                  <a:pt x="36" y="12"/>
                </a:cubicBezTo>
                <a:cubicBezTo>
                  <a:pt x="43" y="12"/>
                  <a:pt x="49" y="15"/>
                  <a:pt x="53" y="19"/>
                </a:cubicBezTo>
                <a:cubicBezTo>
                  <a:pt x="57" y="24"/>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6" name="Oval 148"/>
          <p:cNvSpPr>
            <a:spLocks noChangeArrowheads="1"/>
          </p:cNvSpPr>
          <p:nvPr>
            <p:custDataLst>
              <p:tags r:id="rId72"/>
            </p:custDataLst>
          </p:nvPr>
        </p:nvSpPr>
        <p:spPr bwMode="auto">
          <a:xfrm>
            <a:off x="7453057" y="3306431"/>
            <a:ext cx="130419" cy="130419"/>
          </a:xfrm>
          <a:prstGeom prst="ellipse">
            <a:avLst/>
          </a:pr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7" name="Freeform 149"/>
          <p:cNvSpPr/>
          <p:nvPr>
            <p:custDataLst>
              <p:tags r:id="rId73"/>
            </p:custDataLst>
          </p:nvPr>
        </p:nvSpPr>
        <p:spPr bwMode="auto">
          <a:xfrm>
            <a:off x="7439632" y="3293006"/>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8" name="Rectangle 154"/>
          <p:cNvSpPr/>
          <p:nvPr>
            <p:custDataLst>
              <p:tags r:id="rId74"/>
            </p:custDataLst>
          </p:nvPr>
        </p:nvSpPr>
        <p:spPr>
          <a:xfrm>
            <a:off x="7460444" y="5483604"/>
            <a:ext cx="1409676" cy="738344"/>
          </a:xfrm>
          <a:prstGeom prst="rect">
            <a:avLst/>
          </a:prstGeom>
        </p:spPr>
        <p:txBody>
          <a:bodyPr wrap="square">
            <a:spAutoFit/>
          </a:bodyPr>
          <a:lstStyle/>
          <a:p>
            <a:pPr>
              <a:lnSpc>
                <a:spcPct val="120000"/>
              </a:lnSpc>
            </a:pPr>
            <a:r>
              <a:rPr lang="en-US" sz="2400" b="1" dirty="0">
                <a:solidFill>
                  <a:schemeClr val="dk1">
                    <a:lumMod val="75000"/>
                    <a:lumOff val="25000"/>
                  </a:schemeClr>
                </a:solidFill>
                <a:cs typeface="+mn-ea"/>
                <a:sym typeface="+mn-lt"/>
              </a:rPr>
              <a:t>Step 04</a:t>
            </a:r>
          </a:p>
          <a:p>
            <a:pPr>
              <a:lnSpc>
                <a:spcPct val="120000"/>
              </a:lnSpc>
            </a:pPr>
            <a:r>
              <a:rPr lang="zh-CN" altLang="en-US" sz="1200" dirty="0">
                <a:solidFill>
                  <a:schemeClr val="dk1">
                    <a:lumMod val="75000"/>
                    <a:lumOff val="25000"/>
                  </a:schemeClr>
                </a:solidFill>
                <a:cs typeface="+mn-ea"/>
                <a:sym typeface="+mn-lt"/>
              </a:rPr>
              <a:t>点此输入内容</a:t>
            </a:r>
          </a:p>
        </p:txBody>
      </p:sp>
      <p:sp>
        <p:nvSpPr>
          <p:cNvPr id="80" name="Freeform 16"/>
          <p:cNvSpPr/>
          <p:nvPr>
            <p:custDataLst>
              <p:tags r:id="rId75"/>
            </p:custDataLst>
          </p:nvPr>
        </p:nvSpPr>
        <p:spPr bwMode="auto">
          <a:xfrm>
            <a:off x="8933696" y="1584134"/>
            <a:ext cx="199464" cy="203300"/>
          </a:xfrm>
          <a:custGeom>
            <a:avLst/>
            <a:gdLst>
              <a:gd name="T0" fmla="*/ 78 w 92"/>
              <a:gd name="T1" fmla="*/ 79 h 93"/>
              <a:gd name="T2" fmla="*/ 26 w 92"/>
              <a:gd name="T3" fmla="*/ 70 h 93"/>
              <a:gd name="T4" fmla="*/ 0 w 92"/>
              <a:gd name="T5" fmla="*/ 0 h 93"/>
              <a:gd name="T6" fmla="*/ 70 w 92"/>
              <a:gd name="T7" fmla="*/ 26 h 93"/>
              <a:gd name="T8" fmla="*/ 78 w 92"/>
              <a:gd name="T9" fmla="*/ 79 h 93"/>
            </a:gdLst>
            <a:ahLst/>
            <a:cxnLst>
              <a:cxn ang="0">
                <a:pos x="T0" y="T1"/>
              </a:cxn>
              <a:cxn ang="0">
                <a:pos x="T2" y="T3"/>
              </a:cxn>
              <a:cxn ang="0">
                <a:pos x="T4" y="T5"/>
              </a:cxn>
              <a:cxn ang="0">
                <a:pos x="T6" y="T7"/>
              </a:cxn>
              <a:cxn ang="0">
                <a:pos x="T8" y="T9"/>
              </a:cxn>
            </a:cxnLst>
            <a:rect l="0" t="0" r="r" b="b"/>
            <a:pathLst>
              <a:path w="92" h="93">
                <a:moveTo>
                  <a:pt x="78" y="79"/>
                </a:moveTo>
                <a:cubicBezTo>
                  <a:pt x="64" y="93"/>
                  <a:pt x="42" y="92"/>
                  <a:pt x="26" y="70"/>
                </a:cubicBezTo>
                <a:cubicBezTo>
                  <a:pt x="4" y="41"/>
                  <a:pt x="0" y="0"/>
                  <a:pt x="0" y="0"/>
                </a:cubicBezTo>
                <a:cubicBezTo>
                  <a:pt x="0" y="0"/>
                  <a:pt x="41" y="4"/>
                  <a:pt x="70" y="26"/>
                </a:cubicBezTo>
                <a:cubicBezTo>
                  <a:pt x="91" y="43"/>
                  <a:pt x="92" y="64"/>
                  <a:pt x="78"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1" name="Freeform 17"/>
          <p:cNvSpPr/>
          <p:nvPr>
            <p:custDataLst>
              <p:tags r:id="rId76"/>
            </p:custDataLst>
          </p:nvPr>
        </p:nvSpPr>
        <p:spPr bwMode="auto">
          <a:xfrm>
            <a:off x="8918352" y="1570709"/>
            <a:ext cx="218643" cy="218643"/>
          </a:xfrm>
          <a:custGeom>
            <a:avLst/>
            <a:gdLst>
              <a:gd name="T0" fmla="*/ 85 w 100"/>
              <a:gd name="T1" fmla="*/ 85 h 100"/>
              <a:gd name="T2" fmla="*/ 81 w 100"/>
              <a:gd name="T3" fmla="*/ 80 h 100"/>
              <a:gd name="T4" fmla="*/ 63 w 100"/>
              <a:gd name="T5" fmla="*/ 88 h 100"/>
              <a:gd name="T6" fmla="*/ 51 w 100"/>
              <a:gd name="T7" fmla="*/ 84 h 100"/>
              <a:gd name="T8" fmla="*/ 38 w 100"/>
              <a:gd name="T9" fmla="*/ 73 h 100"/>
              <a:gd name="T10" fmla="*/ 17 w 100"/>
              <a:gd name="T11" fmla="*/ 29 h 100"/>
              <a:gd name="T12" fmla="*/ 13 w 100"/>
              <a:gd name="T13" fmla="*/ 12 h 100"/>
              <a:gd name="T14" fmla="*/ 13 w 100"/>
              <a:gd name="T15" fmla="*/ 7 h 100"/>
              <a:gd name="T16" fmla="*/ 13 w 100"/>
              <a:gd name="T17" fmla="*/ 6 h 100"/>
              <a:gd name="T18" fmla="*/ 13 w 100"/>
              <a:gd name="T19" fmla="*/ 6 h 100"/>
              <a:gd name="T20" fmla="*/ 13 w 100"/>
              <a:gd name="T21" fmla="*/ 5 h 100"/>
              <a:gd name="T22" fmla="*/ 7 w 100"/>
              <a:gd name="T23" fmla="*/ 6 h 100"/>
              <a:gd name="T24" fmla="*/ 6 w 100"/>
              <a:gd name="T25" fmla="*/ 12 h 100"/>
              <a:gd name="T26" fmla="*/ 6 w 100"/>
              <a:gd name="T27" fmla="*/ 12 h 100"/>
              <a:gd name="T28" fmla="*/ 30 w 100"/>
              <a:gd name="T29" fmla="*/ 17 h 100"/>
              <a:gd name="T30" fmla="*/ 73 w 100"/>
              <a:gd name="T31" fmla="*/ 37 h 100"/>
              <a:gd name="T32" fmla="*/ 85 w 100"/>
              <a:gd name="T33" fmla="*/ 50 h 100"/>
              <a:gd name="T34" fmla="*/ 88 w 100"/>
              <a:gd name="T35" fmla="*/ 63 h 100"/>
              <a:gd name="T36" fmla="*/ 81 w 100"/>
              <a:gd name="T37" fmla="*/ 80 h 100"/>
              <a:gd name="T38" fmla="*/ 85 w 100"/>
              <a:gd name="T39" fmla="*/ 85 h 100"/>
              <a:gd name="T40" fmla="*/ 89 w 100"/>
              <a:gd name="T41" fmla="*/ 89 h 100"/>
              <a:gd name="T42" fmla="*/ 100 w 100"/>
              <a:gd name="T43" fmla="*/ 63 h 100"/>
              <a:gd name="T44" fmla="*/ 95 w 100"/>
              <a:gd name="T45" fmla="*/ 44 h 100"/>
              <a:gd name="T46" fmla="*/ 80 w 100"/>
              <a:gd name="T47" fmla="*/ 28 h 100"/>
              <a:gd name="T48" fmla="*/ 32 w 100"/>
              <a:gd name="T49" fmla="*/ 5 h 100"/>
              <a:gd name="T50" fmla="*/ 7 w 100"/>
              <a:gd name="T51" fmla="*/ 0 h 100"/>
              <a:gd name="T52" fmla="*/ 2 w 100"/>
              <a:gd name="T53" fmla="*/ 2 h 100"/>
              <a:gd name="T54" fmla="*/ 1 w 100"/>
              <a:gd name="T55" fmla="*/ 7 h 100"/>
              <a:gd name="T56" fmla="*/ 6 w 100"/>
              <a:gd name="T57" fmla="*/ 32 h 100"/>
              <a:gd name="T58" fmla="*/ 28 w 100"/>
              <a:gd name="T59" fmla="*/ 80 h 100"/>
              <a:gd name="T60" fmla="*/ 45 w 100"/>
              <a:gd name="T61" fmla="*/ 95 h 100"/>
              <a:gd name="T62" fmla="*/ 63 w 100"/>
              <a:gd name="T63" fmla="*/ 100 h 100"/>
              <a:gd name="T64" fmla="*/ 89 w 100"/>
              <a:gd name="T65" fmla="*/ 89 h 100"/>
              <a:gd name="T66" fmla="*/ 85 w 100"/>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5" y="85"/>
                </a:moveTo>
                <a:cubicBezTo>
                  <a:pt x="81" y="80"/>
                  <a:pt x="81" y="80"/>
                  <a:pt x="81" y="80"/>
                </a:cubicBezTo>
                <a:cubicBezTo>
                  <a:pt x="76" y="86"/>
                  <a:pt x="70"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3" y="6"/>
                  <a:pt x="13" y="6"/>
                </a:cubicBezTo>
                <a:cubicBezTo>
                  <a:pt x="13" y="6"/>
                  <a:pt x="13" y="6"/>
                  <a:pt x="13" y="6"/>
                </a:cubicBezTo>
                <a:cubicBezTo>
                  <a:pt x="13" y="5"/>
                  <a:pt x="13" y="5"/>
                  <a:pt x="13" y="5"/>
                </a:cubicBezTo>
                <a:cubicBezTo>
                  <a:pt x="7" y="6"/>
                  <a:pt x="7" y="6"/>
                  <a:pt x="7" y="6"/>
                </a:cubicBezTo>
                <a:cubicBezTo>
                  <a:pt x="6" y="12"/>
                  <a:pt x="6" y="12"/>
                  <a:pt x="6" y="12"/>
                </a:cubicBezTo>
                <a:cubicBezTo>
                  <a:pt x="6" y="12"/>
                  <a:pt x="6" y="12"/>
                  <a:pt x="6" y="12"/>
                </a:cubicBezTo>
                <a:cubicBezTo>
                  <a:pt x="7" y="12"/>
                  <a:pt x="17" y="13"/>
                  <a:pt x="30" y="17"/>
                </a:cubicBezTo>
                <a:cubicBezTo>
                  <a:pt x="44" y="21"/>
                  <a:pt x="60" y="27"/>
                  <a:pt x="73" y="37"/>
                </a:cubicBezTo>
                <a:cubicBezTo>
                  <a:pt x="79" y="41"/>
                  <a:pt x="82" y="46"/>
                  <a:pt x="85" y="50"/>
                </a:cubicBezTo>
                <a:cubicBezTo>
                  <a:pt x="87" y="55"/>
                  <a:pt x="88" y="59"/>
                  <a:pt x="88" y="63"/>
                </a:cubicBezTo>
                <a:cubicBezTo>
                  <a:pt x="88" y="69"/>
                  <a:pt x="86" y="75"/>
                  <a:pt x="81" y="80"/>
                </a:cubicBezTo>
                <a:cubicBezTo>
                  <a:pt x="85" y="85"/>
                  <a:pt x="85" y="85"/>
                  <a:pt x="85" y="85"/>
                </a:cubicBez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10" y="46"/>
                  <a:pt x="16" y="64"/>
                  <a:pt x="28" y="80"/>
                </a:cubicBezTo>
                <a:cubicBezTo>
                  <a:pt x="33" y="86"/>
                  <a:pt x="39" y="92"/>
                  <a:pt x="45" y="95"/>
                </a:cubicBezTo>
                <a:cubicBezTo>
                  <a:pt x="51" y="98"/>
                  <a:pt x="57" y="100"/>
                  <a:pt x="63" y="100"/>
                </a:cubicBezTo>
                <a:cubicBezTo>
                  <a:pt x="73" y="100"/>
                  <a:pt x="82" y="96"/>
                  <a:pt x="89" y="89"/>
                </a:cubicBezTo>
                <a:lnTo>
                  <a:pt x="85"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2" name="Freeform 18"/>
          <p:cNvSpPr/>
          <p:nvPr>
            <p:custDataLst>
              <p:tags r:id="rId77"/>
            </p:custDataLst>
          </p:nvPr>
        </p:nvSpPr>
        <p:spPr bwMode="auto">
          <a:xfrm>
            <a:off x="9167683" y="1584134"/>
            <a:ext cx="199464" cy="203300"/>
          </a:xfrm>
          <a:custGeom>
            <a:avLst/>
            <a:gdLst>
              <a:gd name="T0" fmla="*/ 14 w 92"/>
              <a:gd name="T1" fmla="*/ 79 h 93"/>
              <a:gd name="T2" fmla="*/ 66 w 92"/>
              <a:gd name="T3" fmla="*/ 70 h 93"/>
              <a:gd name="T4" fmla="*/ 92 w 92"/>
              <a:gd name="T5" fmla="*/ 0 h 93"/>
              <a:gd name="T6" fmla="*/ 22 w 92"/>
              <a:gd name="T7" fmla="*/ 26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28" y="93"/>
                  <a:pt x="50" y="92"/>
                  <a:pt x="66" y="70"/>
                </a:cubicBezTo>
                <a:cubicBezTo>
                  <a:pt x="88" y="41"/>
                  <a:pt x="92" y="0"/>
                  <a:pt x="92" y="0"/>
                </a:cubicBezTo>
                <a:cubicBezTo>
                  <a:pt x="92" y="0"/>
                  <a:pt x="51" y="4"/>
                  <a:pt x="22" y="26"/>
                </a:cubicBezTo>
                <a:cubicBezTo>
                  <a:pt x="1" y="43"/>
                  <a:pt x="0" y="64"/>
                  <a:pt x="14"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3" name="Freeform 19"/>
          <p:cNvSpPr/>
          <p:nvPr>
            <p:custDataLst>
              <p:tags r:id="rId78"/>
            </p:custDataLst>
          </p:nvPr>
        </p:nvSpPr>
        <p:spPr bwMode="auto">
          <a:xfrm>
            <a:off x="9161929" y="1570709"/>
            <a:ext cx="220561" cy="218643"/>
          </a:xfrm>
          <a:custGeom>
            <a:avLst/>
            <a:gdLst>
              <a:gd name="T0" fmla="*/ 16 w 101"/>
              <a:gd name="T1" fmla="*/ 85 h 100"/>
              <a:gd name="T2" fmla="*/ 12 w 101"/>
              <a:gd name="T3" fmla="*/ 89 h 100"/>
              <a:gd name="T4" fmla="*/ 37 w 101"/>
              <a:gd name="T5" fmla="*/ 100 h 100"/>
              <a:gd name="T6" fmla="*/ 56 w 101"/>
              <a:gd name="T7" fmla="*/ 95 h 100"/>
              <a:gd name="T8" fmla="*/ 73 w 101"/>
              <a:gd name="T9" fmla="*/ 80 h 100"/>
              <a:gd name="T10" fmla="*/ 95 w 101"/>
              <a:gd name="T11" fmla="*/ 32 h 100"/>
              <a:gd name="T12" fmla="*/ 100 w 101"/>
              <a:gd name="T13" fmla="*/ 7 h 100"/>
              <a:gd name="T14" fmla="*/ 99 w 101"/>
              <a:gd name="T15" fmla="*/ 2 h 100"/>
              <a:gd name="T16" fmla="*/ 94 w 101"/>
              <a:gd name="T17" fmla="*/ 0 h 100"/>
              <a:gd name="T18" fmla="*/ 69 w 101"/>
              <a:gd name="T19" fmla="*/ 5 h 100"/>
              <a:gd name="T20" fmla="*/ 21 w 101"/>
              <a:gd name="T21" fmla="*/ 28 h 100"/>
              <a:gd name="T22" fmla="*/ 6 w 101"/>
              <a:gd name="T23" fmla="*/ 44 h 100"/>
              <a:gd name="T24" fmla="*/ 0 w 101"/>
              <a:gd name="T25" fmla="*/ 63 h 100"/>
              <a:gd name="T26" fmla="*/ 12 w 101"/>
              <a:gd name="T27" fmla="*/ 89 h 100"/>
              <a:gd name="T28" fmla="*/ 16 w 101"/>
              <a:gd name="T29" fmla="*/ 85 h 100"/>
              <a:gd name="T30" fmla="*/ 20 w 101"/>
              <a:gd name="T31" fmla="*/ 80 h 100"/>
              <a:gd name="T32" fmla="*/ 12 w 101"/>
              <a:gd name="T33" fmla="*/ 63 h 100"/>
              <a:gd name="T34" fmla="*/ 16 w 101"/>
              <a:gd name="T35" fmla="*/ 50 h 100"/>
              <a:gd name="T36" fmla="*/ 28 w 101"/>
              <a:gd name="T37" fmla="*/ 37 h 100"/>
              <a:gd name="T38" fmla="*/ 72 w 101"/>
              <a:gd name="T39" fmla="*/ 17 h 100"/>
              <a:gd name="T40" fmla="*/ 89 w 101"/>
              <a:gd name="T41" fmla="*/ 13 h 100"/>
              <a:gd name="T42" fmla="*/ 93 w 101"/>
              <a:gd name="T43" fmla="*/ 12 h 100"/>
              <a:gd name="T44" fmla="*/ 95 w 101"/>
              <a:gd name="T45" fmla="*/ 12 h 100"/>
              <a:gd name="T46" fmla="*/ 95 w 101"/>
              <a:gd name="T47" fmla="*/ 12 h 100"/>
              <a:gd name="T48" fmla="*/ 95 w 101"/>
              <a:gd name="T49" fmla="*/ 12 h 100"/>
              <a:gd name="T50" fmla="*/ 94 w 101"/>
              <a:gd name="T51" fmla="*/ 6 h 100"/>
              <a:gd name="T52" fmla="*/ 88 w 101"/>
              <a:gd name="T53" fmla="*/ 5 h 100"/>
              <a:gd name="T54" fmla="*/ 88 w 101"/>
              <a:gd name="T55" fmla="*/ 6 h 100"/>
              <a:gd name="T56" fmla="*/ 83 w 101"/>
              <a:gd name="T57" fmla="*/ 30 h 100"/>
              <a:gd name="T58" fmla="*/ 63 w 101"/>
              <a:gd name="T59" fmla="*/ 73 h 100"/>
              <a:gd name="T60" fmla="*/ 50 w 101"/>
              <a:gd name="T61" fmla="*/ 84 h 100"/>
              <a:gd name="T62" fmla="*/ 37 w 101"/>
              <a:gd name="T63" fmla="*/ 88 h 100"/>
              <a:gd name="T64" fmla="*/ 20 w 101"/>
              <a:gd name="T65" fmla="*/ 80 h 100"/>
              <a:gd name="T66" fmla="*/ 16 w 101"/>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00">
                <a:moveTo>
                  <a:pt x="16" y="85"/>
                </a:moveTo>
                <a:cubicBezTo>
                  <a:pt x="12" y="89"/>
                  <a:pt x="12" y="89"/>
                  <a:pt x="12" y="89"/>
                </a:cubicBezTo>
                <a:cubicBezTo>
                  <a:pt x="19" y="96"/>
                  <a:pt x="28" y="100"/>
                  <a:pt x="37" y="100"/>
                </a:cubicBezTo>
                <a:cubicBezTo>
                  <a:pt x="44" y="100"/>
                  <a:pt x="50" y="98"/>
                  <a:pt x="56" y="95"/>
                </a:cubicBezTo>
                <a:cubicBezTo>
                  <a:pt x="62" y="92"/>
                  <a:pt x="68" y="86"/>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14" y="33"/>
                  <a:pt x="9" y="38"/>
                  <a:pt x="6" y="44"/>
                </a:cubicBezTo>
                <a:cubicBezTo>
                  <a:pt x="2" y="50"/>
                  <a:pt x="0" y="57"/>
                  <a:pt x="0" y="63"/>
                </a:cubicBezTo>
                <a:cubicBezTo>
                  <a:pt x="0" y="73"/>
                  <a:pt x="5" y="82"/>
                  <a:pt x="12" y="89"/>
                </a:cubicBezTo>
                <a:cubicBezTo>
                  <a:pt x="16" y="85"/>
                  <a:pt x="16" y="85"/>
                  <a:pt x="16" y="85"/>
                </a:cubicBezTo>
                <a:cubicBezTo>
                  <a:pt x="20" y="80"/>
                  <a:pt x="20" y="80"/>
                  <a:pt x="20" y="80"/>
                </a:cubicBezTo>
                <a:cubicBezTo>
                  <a:pt x="15" y="75"/>
                  <a:pt x="12" y="69"/>
                  <a:pt x="12" y="63"/>
                </a:cubicBezTo>
                <a:cubicBezTo>
                  <a:pt x="12" y="59"/>
                  <a:pt x="14" y="55"/>
                  <a:pt x="16" y="50"/>
                </a:cubicBezTo>
                <a:cubicBezTo>
                  <a:pt x="19" y="46"/>
                  <a:pt x="22" y="41"/>
                  <a:pt x="28" y="37"/>
                </a:cubicBezTo>
                <a:cubicBezTo>
                  <a:pt x="41"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5"/>
                  <a:pt x="88" y="5"/>
                  <a:pt x="88" y="5"/>
                </a:cubicBezTo>
                <a:cubicBezTo>
                  <a:pt x="88" y="6"/>
                  <a:pt x="88" y="6"/>
                  <a:pt x="88" y="6"/>
                </a:cubicBezTo>
                <a:cubicBezTo>
                  <a:pt x="88" y="7"/>
                  <a:pt x="87" y="17"/>
                  <a:pt x="83" y="30"/>
                </a:cubicBezTo>
                <a:cubicBezTo>
                  <a:pt x="80" y="43"/>
                  <a:pt x="73" y="59"/>
                  <a:pt x="63" y="73"/>
                </a:cubicBezTo>
                <a:cubicBezTo>
                  <a:pt x="59" y="78"/>
                  <a:pt x="55" y="82"/>
                  <a:pt x="50" y="84"/>
                </a:cubicBezTo>
                <a:cubicBezTo>
                  <a:pt x="46" y="87"/>
                  <a:pt x="42" y="88"/>
                  <a:pt x="37" y="88"/>
                </a:cubicBezTo>
                <a:cubicBezTo>
                  <a:pt x="31" y="88"/>
                  <a:pt x="25" y="86"/>
                  <a:pt x="20" y="80"/>
                </a:cubicBezTo>
                <a:lnTo>
                  <a:pt x="16"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4" name="Freeform 20"/>
          <p:cNvSpPr/>
          <p:nvPr>
            <p:custDataLst>
              <p:tags r:id="rId79"/>
            </p:custDataLst>
          </p:nvPr>
        </p:nvSpPr>
        <p:spPr bwMode="auto">
          <a:xfrm>
            <a:off x="9136996" y="1806614"/>
            <a:ext cx="189875" cy="3975859"/>
          </a:xfrm>
          <a:custGeom>
            <a:avLst/>
            <a:gdLst>
              <a:gd name="T0" fmla="*/ 81 w 87"/>
              <a:gd name="T1" fmla="*/ 1809 h 1821"/>
              <a:gd name="T2" fmla="*/ 33 w 87"/>
              <a:gd name="T3" fmla="*/ 1789 h 1821"/>
              <a:gd name="T4" fmla="*/ 12 w 87"/>
              <a:gd name="T5" fmla="*/ 1740 h 1821"/>
              <a:gd name="T6" fmla="*/ 12 w 87"/>
              <a:gd name="T7" fmla="*/ 6 h 1821"/>
              <a:gd name="T8" fmla="*/ 6 w 87"/>
              <a:gd name="T9" fmla="*/ 0 h 1821"/>
              <a:gd name="T10" fmla="*/ 0 w 87"/>
              <a:gd name="T11" fmla="*/ 6 h 1821"/>
              <a:gd name="T12" fmla="*/ 0 w 87"/>
              <a:gd name="T13" fmla="*/ 1740 h 1821"/>
              <a:gd name="T14" fmla="*/ 81 w 87"/>
              <a:gd name="T15" fmla="*/ 1821 h 1821"/>
              <a:gd name="T16" fmla="*/ 87 w 87"/>
              <a:gd name="T17" fmla="*/ 1815 h 1821"/>
              <a:gd name="T18" fmla="*/ 81 w 87"/>
              <a:gd name="T19" fmla="*/ 1809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821">
                <a:moveTo>
                  <a:pt x="81" y="1809"/>
                </a:moveTo>
                <a:cubicBezTo>
                  <a:pt x="62" y="1809"/>
                  <a:pt x="45" y="1801"/>
                  <a:pt x="33" y="1789"/>
                </a:cubicBezTo>
                <a:cubicBezTo>
                  <a:pt x="20" y="1776"/>
                  <a:pt x="12" y="1759"/>
                  <a:pt x="12" y="1740"/>
                </a:cubicBezTo>
                <a:cubicBezTo>
                  <a:pt x="12" y="6"/>
                  <a:pt x="12" y="6"/>
                  <a:pt x="12" y="6"/>
                </a:cubicBezTo>
                <a:cubicBezTo>
                  <a:pt x="12" y="2"/>
                  <a:pt x="10" y="0"/>
                  <a:pt x="6" y="0"/>
                </a:cubicBezTo>
                <a:cubicBezTo>
                  <a:pt x="3" y="0"/>
                  <a:pt x="0" y="2"/>
                  <a:pt x="0" y="6"/>
                </a:cubicBezTo>
                <a:cubicBezTo>
                  <a:pt x="0" y="1740"/>
                  <a:pt x="0" y="1740"/>
                  <a:pt x="0" y="1740"/>
                </a:cubicBezTo>
                <a:cubicBezTo>
                  <a:pt x="0" y="1785"/>
                  <a:pt x="36" y="1821"/>
                  <a:pt x="81" y="1821"/>
                </a:cubicBezTo>
                <a:cubicBezTo>
                  <a:pt x="84" y="1821"/>
                  <a:pt x="87" y="1818"/>
                  <a:pt x="87" y="1815"/>
                </a:cubicBezTo>
                <a:cubicBezTo>
                  <a:pt x="87" y="1811"/>
                  <a:pt x="84" y="1809"/>
                  <a:pt x="81" y="180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5" name="Freeform 21"/>
          <p:cNvSpPr/>
          <p:nvPr>
            <p:custDataLst>
              <p:tags r:id="rId80"/>
            </p:custDataLst>
          </p:nvPr>
        </p:nvSpPr>
        <p:spPr bwMode="auto">
          <a:xfrm>
            <a:off x="9075622" y="1353983"/>
            <a:ext cx="149598" cy="241659"/>
          </a:xfrm>
          <a:custGeom>
            <a:avLst/>
            <a:gdLst>
              <a:gd name="T0" fmla="*/ 34 w 69"/>
              <a:gd name="T1" fmla="*/ 111 h 111"/>
              <a:gd name="T2" fmla="*/ 65 w 69"/>
              <a:gd name="T3" fmla="*/ 69 h 111"/>
              <a:gd name="T4" fmla="*/ 34 w 69"/>
              <a:gd name="T5" fmla="*/ 0 h 111"/>
              <a:gd name="T6" fmla="*/ 4 w 69"/>
              <a:gd name="T7" fmla="*/ 69 h 111"/>
              <a:gd name="T8" fmla="*/ 34 w 69"/>
              <a:gd name="T9" fmla="*/ 111 h 111"/>
            </a:gdLst>
            <a:ahLst/>
            <a:cxnLst>
              <a:cxn ang="0">
                <a:pos x="T0" y="T1"/>
              </a:cxn>
              <a:cxn ang="0">
                <a:pos x="T2" y="T3"/>
              </a:cxn>
              <a:cxn ang="0">
                <a:pos x="T4" y="T5"/>
              </a:cxn>
              <a:cxn ang="0">
                <a:pos x="T6" y="T7"/>
              </a:cxn>
              <a:cxn ang="0">
                <a:pos x="T8" y="T9"/>
              </a:cxn>
            </a:cxnLst>
            <a:rect l="0" t="0" r="r" b="b"/>
            <a:pathLst>
              <a:path w="69" h="111">
                <a:moveTo>
                  <a:pt x="34" y="111"/>
                </a:moveTo>
                <a:cubicBezTo>
                  <a:pt x="55" y="111"/>
                  <a:pt x="69" y="95"/>
                  <a:pt x="65" y="69"/>
                </a:cubicBezTo>
                <a:cubicBezTo>
                  <a:pt x="61" y="32"/>
                  <a:pt x="34" y="0"/>
                  <a:pt x="34" y="0"/>
                </a:cubicBezTo>
                <a:cubicBezTo>
                  <a:pt x="34" y="0"/>
                  <a:pt x="8" y="32"/>
                  <a:pt x="4" y="69"/>
                </a:cubicBezTo>
                <a:cubicBezTo>
                  <a:pt x="0" y="95"/>
                  <a:pt x="14" y="111"/>
                  <a:pt x="34" y="111"/>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6" name="Freeform 22"/>
          <p:cNvSpPr/>
          <p:nvPr>
            <p:custDataLst>
              <p:tags r:id="rId81"/>
            </p:custDataLst>
          </p:nvPr>
        </p:nvSpPr>
        <p:spPr bwMode="auto">
          <a:xfrm>
            <a:off x="9067951" y="1340558"/>
            <a:ext cx="164942" cy="268509"/>
          </a:xfrm>
          <a:custGeom>
            <a:avLst/>
            <a:gdLst>
              <a:gd name="T0" fmla="*/ 37 w 75"/>
              <a:gd name="T1" fmla="*/ 117 h 123"/>
              <a:gd name="T2" fmla="*/ 37 w 75"/>
              <a:gd name="T3" fmla="*/ 123 h 123"/>
              <a:gd name="T4" fmla="*/ 37 w 75"/>
              <a:gd name="T5" fmla="*/ 123 h 123"/>
              <a:gd name="T6" fmla="*/ 64 w 75"/>
              <a:gd name="T7" fmla="*/ 112 h 123"/>
              <a:gd name="T8" fmla="*/ 75 w 75"/>
              <a:gd name="T9" fmla="*/ 82 h 123"/>
              <a:gd name="T10" fmla="*/ 74 w 75"/>
              <a:gd name="T11" fmla="*/ 74 h 123"/>
              <a:gd name="T12" fmla="*/ 56 w 75"/>
              <a:gd name="T13" fmla="*/ 24 h 123"/>
              <a:gd name="T14" fmla="*/ 42 w 75"/>
              <a:gd name="T15" fmla="*/ 3 h 123"/>
              <a:gd name="T16" fmla="*/ 37 w 75"/>
              <a:gd name="T17" fmla="*/ 0 h 123"/>
              <a:gd name="T18" fmla="*/ 33 w 75"/>
              <a:gd name="T19" fmla="*/ 3 h 123"/>
              <a:gd name="T20" fmla="*/ 19 w 75"/>
              <a:gd name="T21" fmla="*/ 24 h 123"/>
              <a:gd name="T22" fmla="*/ 1 w 75"/>
              <a:gd name="T23" fmla="*/ 74 h 123"/>
              <a:gd name="T24" fmla="*/ 0 w 75"/>
              <a:gd name="T25" fmla="*/ 82 h 123"/>
              <a:gd name="T26" fmla="*/ 10 w 75"/>
              <a:gd name="T27" fmla="*/ 112 h 123"/>
              <a:gd name="T28" fmla="*/ 37 w 75"/>
              <a:gd name="T29" fmla="*/ 123 h 123"/>
              <a:gd name="T30" fmla="*/ 37 w 75"/>
              <a:gd name="T31" fmla="*/ 117 h 123"/>
              <a:gd name="T32" fmla="*/ 37 w 75"/>
              <a:gd name="T33" fmla="*/ 111 h 123"/>
              <a:gd name="T34" fmla="*/ 19 w 75"/>
              <a:gd name="T35" fmla="*/ 104 h 123"/>
              <a:gd name="T36" fmla="*/ 12 w 75"/>
              <a:gd name="T37" fmla="*/ 82 h 123"/>
              <a:gd name="T38" fmla="*/ 12 w 75"/>
              <a:gd name="T39" fmla="*/ 75 h 123"/>
              <a:gd name="T40" fmla="*/ 29 w 75"/>
              <a:gd name="T41" fmla="*/ 30 h 123"/>
              <a:gd name="T42" fmla="*/ 38 w 75"/>
              <a:gd name="T43" fmla="*/ 15 h 123"/>
              <a:gd name="T44" fmla="*/ 41 w 75"/>
              <a:gd name="T45" fmla="*/ 11 h 123"/>
              <a:gd name="T46" fmla="*/ 42 w 75"/>
              <a:gd name="T47" fmla="*/ 10 h 123"/>
              <a:gd name="T48" fmla="*/ 42 w 75"/>
              <a:gd name="T49" fmla="*/ 10 h 123"/>
              <a:gd name="T50" fmla="*/ 42 w 75"/>
              <a:gd name="T51" fmla="*/ 10 h 123"/>
              <a:gd name="T52" fmla="*/ 37 w 75"/>
              <a:gd name="T53" fmla="*/ 6 h 123"/>
              <a:gd name="T54" fmla="*/ 33 w 75"/>
              <a:gd name="T55" fmla="*/ 10 h 123"/>
              <a:gd name="T56" fmla="*/ 33 w 75"/>
              <a:gd name="T57" fmla="*/ 10 h 123"/>
              <a:gd name="T58" fmla="*/ 47 w 75"/>
              <a:gd name="T59" fmla="*/ 31 h 123"/>
              <a:gd name="T60" fmla="*/ 62 w 75"/>
              <a:gd name="T61" fmla="*/ 75 h 123"/>
              <a:gd name="T62" fmla="*/ 63 w 75"/>
              <a:gd name="T63" fmla="*/ 82 h 123"/>
              <a:gd name="T64" fmla="*/ 56 w 75"/>
              <a:gd name="T65" fmla="*/ 104 h 123"/>
              <a:gd name="T66" fmla="*/ 37 w 75"/>
              <a:gd name="T67" fmla="*/ 111 h 123"/>
              <a:gd name="T68" fmla="*/ 37 w 75"/>
              <a:gd name="T69" fmla="*/ 111 h 123"/>
              <a:gd name="T70" fmla="*/ 37 w 75"/>
              <a:gd name="T71" fmla="*/ 1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23">
                <a:moveTo>
                  <a:pt x="37" y="117"/>
                </a:moveTo>
                <a:cubicBezTo>
                  <a:pt x="37" y="123"/>
                  <a:pt x="37" y="123"/>
                  <a:pt x="37" y="123"/>
                </a:cubicBezTo>
                <a:cubicBezTo>
                  <a:pt x="37" y="123"/>
                  <a:pt x="37" y="123"/>
                  <a:pt x="37" y="123"/>
                </a:cubicBezTo>
                <a:cubicBezTo>
                  <a:pt x="48" y="123"/>
                  <a:pt x="58" y="119"/>
                  <a:pt x="64" y="112"/>
                </a:cubicBezTo>
                <a:cubicBezTo>
                  <a:pt x="71" y="105"/>
                  <a:pt x="75" y="95"/>
                  <a:pt x="75" y="82"/>
                </a:cubicBezTo>
                <a:cubicBezTo>
                  <a:pt x="75" y="80"/>
                  <a:pt x="75" y="77"/>
                  <a:pt x="74" y="74"/>
                </a:cubicBezTo>
                <a:cubicBezTo>
                  <a:pt x="72" y="54"/>
                  <a:pt x="64" y="37"/>
                  <a:pt x="56" y="24"/>
                </a:cubicBezTo>
                <a:cubicBezTo>
                  <a:pt x="49" y="11"/>
                  <a:pt x="42" y="3"/>
                  <a:pt x="42" y="3"/>
                </a:cubicBezTo>
                <a:cubicBezTo>
                  <a:pt x="41" y="1"/>
                  <a:pt x="39" y="0"/>
                  <a:pt x="37" y="0"/>
                </a:cubicBezTo>
                <a:cubicBezTo>
                  <a:pt x="36" y="0"/>
                  <a:pt x="34" y="1"/>
                  <a:pt x="33" y="3"/>
                </a:cubicBezTo>
                <a:cubicBezTo>
                  <a:pt x="33" y="3"/>
                  <a:pt x="26" y="11"/>
                  <a:pt x="19" y="24"/>
                </a:cubicBezTo>
                <a:cubicBezTo>
                  <a:pt x="11" y="37"/>
                  <a:pt x="3" y="54"/>
                  <a:pt x="1" y="74"/>
                </a:cubicBezTo>
                <a:cubicBezTo>
                  <a:pt x="0" y="77"/>
                  <a:pt x="0" y="80"/>
                  <a:pt x="0" y="82"/>
                </a:cubicBezTo>
                <a:cubicBezTo>
                  <a:pt x="0" y="95"/>
                  <a:pt x="4" y="105"/>
                  <a:pt x="10" y="112"/>
                </a:cubicBezTo>
                <a:cubicBezTo>
                  <a:pt x="17" y="119"/>
                  <a:pt x="27" y="123"/>
                  <a:pt x="37" y="123"/>
                </a:cubicBezTo>
                <a:cubicBezTo>
                  <a:pt x="37" y="117"/>
                  <a:pt x="37" y="117"/>
                  <a:pt x="37" y="117"/>
                </a:cubicBezTo>
                <a:cubicBezTo>
                  <a:pt x="37" y="111"/>
                  <a:pt x="37" y="111"/>
                  <a:pt x="37" y="111"/>
                </a:cubicBezTo>
                <a:cubicBezTo>
                  <a:pt x="30" y="111"/>
                  <a:pt x="24" y="109"/>
                  <a:pt x="19" y="104"/>
                </a:cubicBezTo>
                <a:cubicBezTo>
                  <a:pt x="15" y="99"/>
                  <a:pt x="12" y="92"/>
                  <a:pt x="12" y="82"/>
                </a:cubicBezTo>
                <a:cubicBezTo>
                  <a:pt x="12" y="80"/>
                  <a:pt x="12" y="78"/>
                  <a:pt x="12" y="75"/>
                </a:cubicBezTo>
                <a:cubicBezTo>
                  <a:pt x="15" y="58"/>
                  <a:pt x="22" y="42"/>
                  <a:pt x="29" y="30"/>
                </a:cubicBezTo>
                <a:cubicBezTo>
                  <a:pt x="32" y="24"/>
                  <a:pt x="36" y="19"/>
                  <a:pt x="38" y="15"/>
                </a:cubicBezTo>
                <a:cubicBezTo>
                  <a:pt x="39" y="14"/>
                  <a:pt x="40" y="12"/>
                  <a:pt x="41" y="11"/>
                </a:cubicBezTo>
                <a:cubicBezTo>
                  <a:pt x="41" y="11"/>
                  <a:pt x="42" y="11"/>
                  <a:pt x="42" y="10"/>
                </a:cubicBezTo>
                <a:cubicBezTo>
                  <a:pt x="42" y="10"/>
                  <a:pt x="42" y="10"/>
                  <a:pt x="42" y="10"/>
                </a:cubicBezTo>
                <a:cubicBezTo>
                  <a:pt x="42" y="10"/>
                  <a:pt x="42" y="10"/>
                  <a:pt x="42" y="10"/>
                </a:cubicBezTo>
                <a:cubicBezTo>
                  <a:pt x="37" y="6"/>
                  <a:pt x="37" y="6"/>
                  <a:pt x="37" y="6"/>
                </a:cubicBezTo>
                <a:cubicBezTo>
                  <a:pt x="33" y="10"/>
                  <a:pt x="33" y="10"/>
                  <a:pt x="33" y="10"/>
                </a:cubicBezTo>
                <a:cubicBezTo>
                  <a:pt x="33" y="10"/>
                  <a:pt x="33" y="10"/>
                  <a:pt x="33" y="10"/>
                </a:cubicBezTo>
                <a:cubicBezTo>
                  <a:pt x="34" y="11"/>
                  <a:pt x="40" y="19"/>
                  <a:pt x="47" y="31"/>
                </a:cubicBezTo>
                <a:cubicBezTo>
                  <a:pt x="53" y="43"/>
                  <a:pt x="60" y="59"/>
                  <a:pt x="62" y="75"/>
                </a:cubicBezTo>
                <a:cubicBezTo>
                  <a:pt x="63" y="78"/>
                  <a:pt x="63" y="80"/>
                  <a:pt x="63" y="82"/>
                </a:cubicBezTo>
                <a:cubicBezTo>
                  <a:pt x="63" y="92"/>
                  <a:pt x="60" y="99"/>
                  <a:pt x="56" y="104"/>
                </a:cubicBezTo>
                <a:cubicBezTo>
                  <a:pt x="51" y="109"/>
                  <a:pt x="45" y="111"/>
                  <a:pt x="37" y="111"/>
                </a:cubicBezTo>
                <a:cubicBezTo>
                  <a:pt x="37" y="111"/>
                  <a:pt x="37" y="111"/>
                  <a:pt x="37" y="111"/>
                </a:cubicBezTo>
                <a:lnTo>
                  <a:pt x="37" y="117"/>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7" name="Freeform 23"/>
          <p:cNvSpPr/>
          <p:nvPr>
            <p:custDataLst>
              <p:tags r:id="rId82"/>
            </p:custDataLst>
          </p:nvPr>
        </p:nvSpPr>
        <p:spPr bwMode="auto">
          <a:xfrm>
            <a:off x="9136996" y="2341715"/>
            <a:ext cx="441123" cy="187957"/>
          </a:xfrm>
          <a:custGeom>
            <a:avLst/>
            <a:gdLst>
              <a:gd name="T0" fmla="*/ 12 w 203"/>
              <a:gd name="T1" fmla="*/ 80 h 86"/>
              <a:gd name="T2" fmla="*/ 33 w 203"/>
              <a:gd name="T3" fmla="*/ 32 h 86"/>
              <a:gd name="T4" fmla="*/ 81 w 203"/>
              <a:gd name="T5" fmla="*/ 12 h 86"/>
              <a:gd name="T6" fmla="*/ 197 w 203"/>
              <a:gd name="T7" fmla="*/ 12 h 86"/>
              <a:gd name="T8" fmla="*/ 203 w 203"/>
              <a:gd name="T9" fmla="*/ 6 h 86"/>
              <a:gd name="T10" fmla="*/ 197 w 203"/>
              <a:gd name="T11" fmla="*/ 0 h 86"/>
              <a:gd name="T12" fmla="*/ 81 w 203"/>
              <a:gd name="T13" fmla="*/ 0 h 86"/>
              <a:gd name="T14" fmla="*/ 0 w 203"/>
              <a:gd name="T15" fmla="*/ 80 h 86"/>
              <a:gd name="T16" fmla="*/ 6 w 203"/>
              <a:gd name="T17" fmla="*/ 86 h 86"/>
              <a:gd name="T18" fmla="*/ 12 w 20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86">
                <a:moveTo>
                  <a:pt x="12" y="80"/>
                </a:moveTo>
                <a:cubicBezTo>
                  <a:pt x="12" y="62"/>
                  <a:pt x="20" y="44"/>
                  <a:pt x="33" y="32"/>
                </a:cubicBezTo>
                <a:cubicBezTo>
                  <a:pt x="45" y="20"/>
                  <a:pt x="62" y="12"/>
                  <a:pt x="81" y="12"/>
                </a:cubicBezTo>
                <a:cubicBezTo>
                  <a:pt x="197" y="12"/>
                  <a:pt x="197" y="12"/>
                  <a:pt x="197" y="12"/>
                </a:cubicBezTo>
                <a:cubicBezTo>
                  <a:pt x="200" y="12"/>
                  <a:pt x="203" y="9"/>
                  <a:pt x="203" y="6"/>
                </a:cubicBezTo>
                <a:cubicBezTo>
                  <a:pt x="203" y="3"/>
                  <a:pt x="200" y="0"/>
                  <a:pt x="19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8" name="Freeform 24"/>
          <p:cNvSpPr/>
          <p:nvPr>
            <p:custDataLst>
              <p:tags r:id="rId83"/>
            </p:custDataLst>
          </p:nvPr>
        </p:nvSpPr>
        <p:spPr bwMode="auto">
          <a:xfrm>
            <a:off x="9599216" y="2136497"/>
            <a:ext cx="199464" cy="203300"/>
          </a:xfrm>
          <a:custGeom>
            <a:avLst/>
            <a:gdLst>
              <a:gd name="T0" fmla="*/ 14 w 92"/>
              <a:gd name="T1" fmla="*/ 79 h 93"/>
              <a:gd name="T2" fmla="*/ 22 w 92"/>
              <a:gd name="T3" fmla="*/ 26 h 93"/>
              <a:gd name="T4" fmla="*/ 92 w 92"/>
              <a:gd name="T5" fmla="*/ 0 h 93"/>
              <a:gd name="T6" fmla="*/ 66 w 92"/>
              <a:gd name="T7" fmla="*/ 70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0" y="64"/>
                  <a:pt x="1" y="43"/>
                  <a:pt x="22" y="26"/>
                </a:cubicBezTo>
                <a:cubicBezTo>
                  <a:pt x="51" y="4"/>
                  <a:pt x="92" y="0"/>
                  <a:pt x="92" y="0"/>
                </a:cubicBezTo>
                <a:cubicBezTo>
                  <a:pt x="92" y="0"/>
                  <a:pt x="88" y="41"/>
                  <a:pt x="66" y="70"/>
                </a:cubicBezTo>
                <a:cubicBezTo>
                  <a:pt x="50" y="92"/>
                  <a:pt x="28" y="93"/>
                  <a:pt x="14"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9" name="Freeform 25"/>
          <p:cNvSpPr/>
          <p:nvPr>
            <p:custDataLst>
              <p:tags r:id="rId84"/>
            </p:custDataLst>
          </p:nvPr>
        </p:nvSpPr>
        <p:spPr bwMode="auto">
          <a:xfrm>
            <a:off x="9593462" y="2123071"/>
            <a:ext cx="220561" cy="218643"/>
          </a:xfrm>
          <a:custGeom>
            <a:avLst/>
            <a:gdLst>
              <a:gd name="T0" fmla="*/ 16 w 101"/>
              <a:gd name="T1" fmla="*/ 85 h 100"/>
              <a:gd name="T2" fmla="*/ 20 w 101"/>
              <a:gd name="T3" fmla="*/ 80 h 100"/>
              <a:gd name="T4" fmla="*/ 13 w 101"/>
              <a:gd name="T5" fmla="*/ 63 h 100"/>
              <a:gd name="T6" fmla="*/ 16 w 101"/>
              <a:gd name="T7" fmla="*/ 50 h 100"/>
              <a:gd name="T8" fmla="*/ 28 w 101"/>
              <a:gd name="T9" fmla="*/ 37 h 100"/>
              <a:gd name="T10" fmla="*/ 72 w 101"/>
              <a:gd name="T11" fmla="*/ 17 h 100"/>
              <a:gd name="T12" fmla="*/ 89 w 101"/>
              <a:gd name="T13" fmla="*/ 13 h 100"/>
              <a:gd name="T14" fmla="*/ 93 w 101"/>
              <a:gd name="T15" fmla="*/ 12 h 100"/>
              <a:gd name="T16" fmla="*/ 95 w 101"/>
              <a:gd name="T17" fmla="*/ 12 h 100"/>
              <a:gd name="T18" fmla="*/ 95 w 101"/>
              <a:gd name="T19" fmla="*/ 12 h 100"/>
              <a:gd name="T20" fmla="*/ 95 w 101"/>
              <a:gd name="T21" fmla="*/ 12 h 100"/>
              <a:gd name="T22" fmla="*/ 94 w 101"/>
              <a:gd name="T23" fmla="*/ 6 h 100"/>
              <a:gd name="T24" fmla="*/ 88 w 101"/>
              <a:gd name="T25" fmla="*/ 6 h 100"/>
              <a:gd name="T26" fmla="*/ 88 w 101"/>
              <a:gd name="T27" fmla="*/ 6 h 100"/>
              <a:gd name="T28" fmla="*/ 83 w 101"/>
              <a:gd name="T29" fmla="*/ 30 h 100"/>
              <a:gd name="T30" fmla="*/ 63 w 101"/>
              <a:gd name="T31" fmla="*/ 73 h 100"/>
              <a:gd name="T32" fmla="*/ 50 w 101"/>
              <a:gd name="T33" fmla="*/ 84 h 100"/>
              <a:gd name="T34" fmla="*/ 38 w 101"/>
              <a:gd name="T35" fmla="*/ 88 h 100"/>
              <a:gd name="T36" fmla="*/ 20 w 101"/>
              <a:gd name="T37" fmla="*/ 80 h 100"/>
              <a:gd name="T38" fmla="*/ 20 w 101"/>
              <a:gd name="T39" fmla="*/ 80 h 100"/>
              <a:gd name="T40" fmla="*/ 16 w 101"/>
              <a:gd name="T41" fmla="*/ 85 h 100"/>
              <a:gd name="T42" fmla="*/ 12 w 101"/>
              <a:gd name="T43" fmla="*/ 89 h 100"/>
              <a:gd name="T44" fmla="*/ 38 w 101"/>
              <a:gd name="T45" fmla="*/ 100 h 100"/>
              <a:gd name="T46" fmla="*/ 56 w 101"/>
              <a:gd name="T47" fmla="*/ 95 h 100"/>
              <a:gd name="T48" fmla="*/ 73 w 101"/>
              <a:gd name="T49" fmla="*/ 80 h 100"/>
              <a:gd name="T50" fmla="*/ 95 w 101"/>
              <a:gd name="T51" fmla="*/ 32 h 100"/>
              <a:gd name="T52" fmla="*/ 100 w 101"/>
              <a:gd name="T53" fmla="*/ 7 h 100"/>
              <a:gd name="T54" fmla="*/ 99 w 101"/>
              <a:gd name="T55" fmla="*/ 2 h 100"/>
              <a:gd name="T56" fmla="*/ 94 w 101"/>
              <a:gd name="T57" fmla="*/ 0 h 100"/>
              <a:gd name="T58" fmla="*/ 69 w 101"/>
              <a:gd name="T59" fmla="*/ 5 h 100"/>
              <a:gd name="T60" fmla="*/ 21 w 101"/>
              <a:gd name="T61" fmla="*/ 28 h 100"/>
              <a:gd name="T62" fmla="*/ 6 w 101"/>
              <a:gd name="T63" fmla="*/ 44 h 100"/>
              <a:gd name="T64" fmla="*/ 1 w 101"/>
              <a:gd name="T65" fmla="*/ 63 h 100"/>
              <a:gd name="T66" fmla="*/ 12 w 101"/>
              <a:gd name="T67" fmla="*/ 89 h 100"/>
              <a:gd name="T68" fmla="*/ 12 w 101"/>
              <a:gd name="T69" fmla="*/ 89 h 100"/>
              <a:gd name="T70" fmla="*/ 16 w 101"/>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00">
                <a:moveTo>
                  <a:pt x="16" y="85"/>
                </a:moveTo>
                <a:cubicBezTo>
                  <a:pt x="20" y="80"/>
                  <a:pt x="20" y="80"/>
                  <a:pt x="20" y="80"/>
                </a:cubicBezTo>
                <a:cubicBezTo>
                  <a:pt x="15" y="75"/>
                  <a:pt x="13" y="69"/>
                  <a:pt x="13" y="63"/>
                </a:cubicBezTo>
                <a:cubicBezTo>
                  <a:pt x="13" y="59"/>
                  <a:pt x="14" y="55"/>
                  <a:pt x="16" y="50"/>
                </a:cubicBezTo>
                <a:cubicBezTo>
                  <a:pt x="19" y="46"/>
                  <a:pt x="22" y="41"/>
                  <a:pt x="28" y="37"/>
                </a:cubicBezTo>
                <a:cubicBezTo>
                  <a:pt x="42"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59" y="78"/>
                  <a:pt x="55" y="82"/>
                  <a:pt x="50" y="84"/>
                </a:cubicBezTo>
                <a:cubicBezTo>
                  <a:pt x="46" y="87"/>
                  <a:pt x="42" y="88"/>
                  <a:pt x="38"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8" y="100"/>
                </a:cubicBezTo>
                <a:cubicBezTo>
                  <a:pt x="44" y="100"/>
                  <a:pt x="50" y="98"/>
                  <a:pt x="56" y="95"/>
                </a:cubicBezTo>
                <a:cubicBezTo>
                  <a:pt x="62" y="92"/>
                  <a:pt x="68" y="87"/>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14" y="33"/>
                  <a:pt x="9" y="38"/>
                  <a:pt x="6" y="44"/>
                </a:cubicBezTo>
                <a:cubicBezTo>
                  <a:pt x="2" y="50"/>
                  <a:pt x="1" y="57"/>
                  <a:pt x="1" y="63"/>
                </a:cubicBezTo>
                <a:cubicBezTo>
                  <a:pt x="0" y="73"/>
                  <a:pt x="5" y="82"/>
                  <a:pt x="12" y="89"/>
                </a:cubicBezTo>
                <a:cubicBezTo>
                  <a:pt x="12" y="89"/>
                  <a:pt x="12" y="89"/>
                  <a:pt x="12" y="89"/>
                </a:cubicBezTo>
                <a:lnTo>
                  <a:pt x="16"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0" name="Freeform 26"/>
          <p:cNvSpPr/>
          <p:nvPr>
            <p:custDataLst>
              <p:tags r:id="rId85"/>
            </p:custDataLst>
          </p:nvPr>
        </p:nvSpPr>
        <p:spPr bwMode="auto">
          <a:xfrm>
            <a:off x="8722724" y="2255408"/>
            <a:ext cx="439205" cy="187957"/>
          </a:xfrm>
          <a:custGeom>
            <a:avLst/>
            <a:gdLst>
              <a:gd name="T0" fmla="*/ 202 w 202"/>
              <a:gd name="T1" fmla="*/ 80 h 86"/>
              <a:gd name="T2" fmla="*/ 122 w 202"/>
              <a:gd name="T3" fmla="*/ 0 h 86"/>
              <a:gd name="T4" fmla="*/ 6 w 202"/>
              <a:gd name="T5" fmla="*/ 0 h 86"/>
              <a:gd name="T6" fmla="*/ 0 w 202"/>
              <a:gd name="T7" fmla="*/ 6 h 86"/>
              <a:gd name="T8" fmla="*/ 6 w 202"/>
              <a:gd name="T9" fmla="*/ 12 h 86"/>
              <a:gd name="T10" fmla="*/ 122 w 202"/>
              <a:gd name="T11" fmla="*/ 12 h 86"/>
              <a:gd name="T12" fmla="*/ 170 w 202"/>
              <a:gd name="T13" fmla="*/ 32 h 86"/>
              <a:gd name="T14" fmla="*/ 190 w 202"/>
              <a:gd name="T15" fmla="*/ 80 h 86"/>
              <a:gd name="T16" fmla="*/ 196 w 202"/>
              <a:gd name="T17" fmla="*/ 86 h 86"/>
              <a:gd name="T18" fmla="*/ 202 w 20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86">
                <a:moveTo>
                  <a:pt x="202" y="80"/>
                </a:moveTo>
                <a:cubicBezTo>
                  <a:pt x="202" y="36"/>
                  <a:pt x="166" y="0"/>
                  <a:pt x="122" y="0"/>
                </a:cubicBezTo>
                <a:cubicBezTo>
                  <a:pt x="6" y="0"/>
                  <a:pt x="6" y="0"/>
                  <a:pt x="6" y="0"/>
                </a:cubicBezTo>
                <a:cubicBezTo>
                  <a:pt x="3" y="0"/>
                  <a:pt x="0" y="3"/>
                  <a:pt x="0" y="6"/>
                </a:cubicBezTo>
                <a:cubicBezTo>
                  <a:pt x="0" y="9"/>
                  <a:pt x="3" y="12"/>
                  <a:pt x="6" y="12"/>
                </a:cubicBezTo>
                <a:cubicBezTo>
                  <a:pt x="122" y="12"/>
                  <a:pt x="122" y="12"/>
                  <a:pt x="122" y="12"/>
                </a:cubicBezTo>
                <a:cubicBezTo>
                  <a:pt x="141" y="12"/>
                  <a:pt x="158" y="20"/>
                  <a:pt x="170" y="32"/>
                </a:cubicBezTo>
                <a:cubicBezTo>
                  <a:pt x="183" y="44"/>
                  <a:pt x="190" y="62"/>
                  <a:pt x="190" y="80"/>
                </a:cubicBezTo>
                <a:cubicBezTo>
                  <a:pt x="190" y="84"/>
                  <a:pt x="193" y="86"/>
                  <a:pt x="196" y="86"/>
                </a:cubicBezTo>
                <a:cubicBezTo>
                  <a:pt x="200" y="86"/>
                  <a:pt x="202" y="84"/>
                  <a:pt x="202" y="80"/>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1" name="Freeform 27"/>
          <p:cNvSpPr/>
          <p:nvPr>
            <p:custDataLst>
              <p:tags r:id="rId86"/>
            </p:custDataLst>
          </p:nvPr>
        </p:nvSpPr>
        <p:spPr bwMode="auto">
          <a:xfrm>
            <a:off x="8500245" y="2050190"/>
            <a:ext cx="201382"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2" y="4"/>
                  <a:pt x="0" y="0"/>
                  <a:pt x="0" y="0"/>
                </a:cubicBezTo>
                <a:cubicBezTo>
                  <a:pt x="0" y="0"/>
                  <a:pt x="5" y="41"/>
                  <a:pt x="27" y="70"/>
                </a:cubicBezTo>
                <a:cubicBezTo>
                  <a:pt x="43" y="92"/>
                  <a:pt x="65" y="93"/>
                  <a:pt x="79"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2" name="Freeform 28"/>
          <p:cNvSpPr/>
          <p:nvPr>
            <p:custDataLst>
              <p:tags r:id="rId87"/>
            </p:custDataLst>
          </p:nvPr>
        </p:nvSpPr>
        <p:spPr bwMode="auto">
          <a:xfrm>
            <a:off x="8486819" y="2036765"/>
            <a:ext cx="216726"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1 w 100"/>
              <a:gd name="T17" fmla="*/ 7 h 100"/>
              <a:gd name="T18" fmla="*/ 6 w 100"/>
              <a:gd name="T19" fmla="*/ 32 h 100"/>
              <a:gd name="T20" fmla="*/ 28 w 100"/>
              <a:gd name="T21" fmla="*/ 80 h 100"/>
              <a:gd name="T22" fmla="*/ 45 w 100"/>
              <a:gd name="T23" fmla="*/ 95 h 100"/>
              <a:gd name="T24" fmla="*/ 63 w 100"/>
              <a:gd name="T25" fmla="*/ 100 h 100"/>
              <a:gd name="T26" fmla="*/ 89 w 100"/>
              <a:gd name="T27" fmla="*/ 89 h 100"/>
              <a:gd name="T28" fmla="*/ 89 w 100"/>
              <a:gd name="T29" fmla="*/ 89 h 100"/>
              <a:gd name="T30" fmla="*/ 85 w 100"/>
              <a:gd name="T31" fmla="*/ 85 h 100"/>
              <a:gd name="T32" fmla="*/ 81 w 100"/>
              <a:gd name="T33" fmla="*/ 80 h 100"/>
              <a:gd name="T34" fmla="*/ 63 w 100"/>
              <a:gd name="T35" fmla="*/ 88 h 100"/>
              <a:gd name="T36" fmla="*/ 51 w 100"/>
              <a:gd name="T37" fmla="*/ 84 h 100"/>
              <a:gd name="T38" fmla="*/ 38 w 100"/>
              <a:gd name="T39" fmla="*/ 73 h 100"/>
              <a:gd name="T40" fmla="*/ 17 w 100"/>
              <a:gd name="T41" fmla="*/ 29 h 100"/>
              <a:gd name="T42" fmla="*/ 13 w 100"/>
              <a:gd name="T43" fmla="*/ 12 h 100"/>
              <a:gd name="T44" fmla="*/ 13 w 100"/>
              <a:gd name="T45" fmla="*/ 7 h 100"/>
              <a:gd name="T46" fmla="*/ 12 w 100"/>
              <a:gd name="T47" fmla="*/ 6 h 100"/>
              <a:gd name="T48" fmla="*/ 12 w 100"/>
              <a:gd name="T49" fmla="*/ 6 h 100"/>
              <a:gd name="T50" fmla="*/ 12 w 100"/>
              <a:gd name="T51" fmla="*/ 6 h 100"/>
              <a:gd name="T52" fmla="*/ 6 w 100"/>
              <a:gd name="T53" fmla="*/ 6 h 100"/>
              <a:gd name="T54" fmla="*/ 6 w 100"/>
              <a:gd name="T55" fmla="*/ 12 h 100"/>
              <a:gd name="T56" fmla="*/ 6 w 100"/>
              <a:gd name="T57" fmla="*/ 12 h 100"/>
              <a:gd name="T58" fmla="*/ 30 w 100"/>
              <a:gd name="T59" fmla="*/ 17 h 100"/>
              <a:gd name="T60" fmla="*/ 73 w 100"/>
              <a:gd name="T61" fmla="*/ 37 h 100"/>
              <a:gd name="T62" fmla="*/ 85 w 100"/>
              <a:gd name="T63" fmla="*/ 50 h 100"/>
              <a:gd name="T64" fmla="*/ 88 w 100"/>
              <a:gd name="T65" fmla="*/ 63 h 100"/>
              <a:gd name="T66" fmla="*/ 81 w 100"/>
              <a:gd name="T67" fmla="*/ 80 h 100"/>
              <a:gd name="T68" fmla="*/ 81 w 100"/>
              <a:gd name="T69" fmla="*/ 80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9" y="46"/>
                  <a:pt x="16" y="64"/>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70"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3"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9"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3" name="Freeform 29"/>
          <p:cNvSpPr/>
          <p:nvPr>
            <p:custDataLst>
              <p:tags r:id="rId88"/>
            </p:custDataLst>
          </p:nvPr>
        </p:nvSpPr>
        <p:spPr bwMode="auto">
          <a:xfrm>
            <a:off x="9136996" y="1992652"/>
            <a:ext cx="354816" cy="187957"/>
          </a:xfrm>
          <a:custGeom>
            <a:avLst/>
            <a:gdLst>
              <a:gd name="T0" fmla="*/ 12 w 163"/>
              <a:gd name="T1" fmla="*/ 80 h 86"/>
              <a:gd name="T2" fmla="*/ 33 w 163"/>
              <a:gd name="T3" fmla="*/ 32 h 86"/>
              <a:gd name="T4" fmla="*/ 81 w 163"/>
              <a:gd name="T5" fmla="*/ 12 h 86"/>
              <a:gd name="T6" fmla="*/ 157 w 163"/>
              <a:gd name="T7" fmla="*/ 12 h 86"/>
              <a:gd name="T8" fmla="*/ 163 w 163"/>
              <a:gd name="T9" fmla="*/ 6 h 86"/>
              <a:gd name="T10" fmla="*/ 157 w 163"/>
              <a:gd name="T11" fmla="*/ 0 h 86"/>
              <a:gd name="T12" fmla="*/ 81 w 163"/>
              <a:gd name="T13" fmla="*/ 0 h 86"/>
              <a:gd name="T14" fmla="*/ 0 w 163"/>
              <a:gd name="T15" fmla="*/ 80 h 86"/>
              <a:gd name="T16" fmla="*/ 6 w 163"/>
              <a:gd name="T17" fmla="*/ 86 h 86"/>
              <a:gd name="T18" fmla="*/ 12 w 16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86">
                <a:moveTo>
                  <a:pt x="12" y="80"/>
                </a:moveTo>
                <a:cubicBezTo>
                  <a:pt x="12" y="62"/>
                  <a:pt x="20" y="44"/>
                  <a:pt x="33" y="32"/>
                </a:cubicBezTo>
                <a:cubicBezTo>
                  <a:pt x="45" y="20"/>
                  <a:pt x="62" y="12"/>
                  <a:pt x="81" y="12"/>
                </a:cubicBezTo>
                <a:cubicBezTo>
                  <a:pt x="157" y="12"/>
                  <a:pt x="157" y="12"/>
                  <a:pt x="157" y="12"/>
                </a:cubicBezTo>
                <a:cubicBezTo>
                  <a:pt x="160" y="12"/>
                  <a:pt x="163" y="9"/>
                  <a:pt x="163" y="6"/>
                </a:cubicBezTo>
                <a:cubicBezTo>
                  <a:pt x="163" y="3"/>
                  <a:pt x="160" y="0"/>
                  <a:pt x="15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4" name="Freeform 30"/>
          <p:cNvSpPr/>
          <p:nvPr>
            <p:custDataLst>
              <p:tags r:id="rId89"/>
            </p:custDataLst>
          </p:nvPr>
        </p:nvSpPr>
        <p:spPr bwMode="auto">
          <a:xfrm>
            <a:off x="9510991" y="1787435"/>
            <a:ext cx="201382" cy="203300"/>
          </a:xfrm>
          <a:custGeom>
            <a:avLst/>
            <a:gdLst>
              <a:gd name="T0" fmla="*/ 14 w 92"/>
              <a:gd name="T1" fmla="*/ 79 h 93"/>
              <a:gd name="T2" fmla="*/ 22 w 92"/>
              <a:gd name="T3" fmla="*/ 26 h 93"/>
              <a:gd name="T4" fmla="*/ 92 w 92"/>
              <a:gd name="T5" fmla="*/ 0 h 93"/>
              <a:gd name="T6" fmla="*/ 66 w 92"/>
              <a:gd name="T7" fmla="*/ 70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0" y="64"/>
                  <a:pt x="1" y="43"/>
                  <a:pt x="22" y="26"/>
                </a:cubicBezTo>
                <a:cubicBezTo>
                  <a:pt x="51" y="4"/>
                  <a:pt x="92" y="0"/>
                  <a:pt x="92" y="0"/>
                </a:cubicBezTo>
                <a:cubicBezTo>
                  <a:pt x="92" y="0"/>
                  <a:pt x="88" y="41"/>
                  <a:pt x="66" y="70"/>
                </a:cubicBezTo>
                <a:cubicBezTo>
                  <a:pt x="50" y="92"/>
                  <a:pt x="28" y="93"/>
                  <a:pt x="14"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5" name="Freeform 31"/>
          <p:cNvSpPr/>
          <p:nvPr>
            <p:custDataLst>
              <p:tags r:id="rId90"/>
            </p:custDataLst>
          </p:nvPr>
        </p:nvSpPr>
        <p:spPr bwMode="auto">
          <a:xfrm>
            <a:off x="9507155" y="1774009"/>
            <a:ext cx="220561" cy="218643"/>
          </a:xfrm>
          <a:custGeom>
            <a:avLst/>
            <a:gdLst>
              <a:gd name="T0" fmla="*/ 16 w 101"/>
              <a:gd name="T1" fmla="*/ 85 h 100"/>
              <a:gd name="T2" fmla="*/ 20 w 101"/>
              <a:gd name="T3" fmla="*/ 80 h 100"/>
              <a:gd name="T4" fmla="*/ 13 w 101"/>
              <a:gd name="T5" fmla="*/ 63 h 100"/>
              <a:gd name="T6" fmla="*/ 16 w 101"/>
              <a:gd name="T7" fmla="*/ 50 h 100"/>
              <a:gd name="T8" fmla="*/ 28 w 101"/>
              <a:gd name="T9" fmla="*/ 37 h 100"/>
              <a:gd name="T10" fmla="*/ 72 w 101"/>
              <a:gd name="T11" fmla="*/ 17 h 100"/>
              <a:gd name="T12" fmla="*/ 89 w 101"/>
              <a:gd name="T13" fmla="*/ 13 h 100"/>
              <a:gd name="T14" fmla="*/ 93 w 101"/>
              <a:gd name="T15" fmla="*/ 12 h 100"/>
              <a:gd name="T16" fmla="*/ 95 w 101"/>
              <a:gd name="T17" fmla="*/ 12 h 100"/>
              <a:gd name="T18" fmla="*/ 95 w 101"/>
              <a:gd name="T19" fmla="*/ 12 h 100"/>
              <a:gd name="T20" fmla="*/ 95 w 101"/>
              <a:gd name="T21" fmla="*/ 12 h 100"/>
              <a:gd name="T22" fmla="*/ 94 w 101"/>
              <a:gd name="T23" fmla="*/ 6 h 100"/>
              <a:gd name="T24" fmla="*/ 88 w 101"/>
              <a:gd name="T25" fmla="*/ 6 h 100"/>
              <a:gd name="T26" fmla="*/ 88 w 101"/>
              <a:gd name="T27" fmla="*/ 6 h 100"/>
              <a:gd name="T28" fmla="*/ 83 w 101"/>
              <a:gd name="T29" fmla="*/ 30 h 100"/>
              <a:gd name="T30" fmla="*/ 63 w 101"/>
              <a:gd name="T31" fmla="*/ 73 h 100"/>
              <a:gd name="T32" fmla="*/ 50 w 101"/>
              <a:gd name="T33" fmla="*/ 84 h 100"/>
              <a:gd name="T34" fmla="*/ 38 w 101"/>
              <a:gd name="T35" fmla="*/ 88 h 100"/>
              <a:gd name="T36" fmla="*/ 20 w 101"/>
              <a:gd name="T37" fmla="*/ 80 h 100"/>
              <a:gd name="T38" fmla="*/ 20 w 101"/>
              <a:gd name="T39" fmla="*/ 80 h 100"/>
              <a:gd name="T40" fmla="*/ 16 w 101"/>
              <a:gd name="T41" fmla="*/ 85 h 100"/>
              <a:gd name="T42" fmla="*/ 12 w 101"/>
              <a:gd name="T43" fmla="*/ 89 h 100"/>
              <a:gd name="T44" fmla="*/ 38 w 101"/>
              <a:gd name="T45" fmla="*/ 100 h 100"/>
              <a:gd name="T46" fmla="*/ 56 w 101"/>
              <a:gd name="T47" fmla="*/ 95 h 100"/>
              <a:gd name="T48" fmla="*/ 73 w 101"/>
              <a:gd name="T49" fmla="*/ 80 h 100"/>
              <a:gd name="T50" fmla="*/ 95 w 101"/>
              <a:gd name="T51" fmla="*/ 32 h 100"/>
              <a:gd name="T52" fmla="*/ 100 w 101"/>
              <a:gd name="T53" fmla="*/ 7 h 100"/>
              <a:gd name="T54" fmla="*/ 99 w 101"/>
              <a:gd name="T55" fmla="*/ 2 h 100"/>
              <a:gd name="T56" fmla="*/ 94 w 101"/>
              <a:gd name="T57" fmla="*/ 0 h 100"/>
              <a:gd name="T58" fmla="*/ 69 w 101"/>
              <a:gd name="T59" fmla="*/ 5 h 100"/>
              <a:gd name="T60" fmla="*/ 21 w 101"/>
              <a:gd name="T61" fmla="*/ 28 h 100"/>
              <a:gd name="T62" fmla="*/ 6 w 101"/>
              <a:gd name="T63" fmla="*/ 44 h 100"/>
              <a:gd name="T64" fmla="*/ 1 w 101"/>
              <a:gd name="T65" fmla="*/ 63 h 100"/>
              <a:gd name="T66" fmla="*/ 12 w 101"/>
              <a:gd name="T67" fmla="*/ 89 h 100"/>
              <a:gd name="T68" fmla="*/ 12 w 101"/>
              <a:gd name="T69" fmla="*/ 89 h 100"/>
              <a:gd name="T70" fmla="*/ 16 w 101"/>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00">
                <a:moveTo>
                  <a:pt x="16" y="85"/>
                </a:moveTo>
                <a:cubicBezTo>
                  <a:pt x="20" y="80"/>
                  <a:pt x="20" y="80"/>
                  <a:pt x="20" y="80"/>
                </a:cubicBezTo>
                <a:cubicBezTo>
                  <a:pt x="15" y="75"/>
                  <a:pt x="13" y="69"/>
                  <a:pt x="13" y="63"/>
                </a:cubicBezTo>
                <a:cubicBezTo>
                  <a:pt x="13" y="59"/>
                  <a:pt x="14" y="55"/>
                  <a:pt x="16" y="50"/>
                </a:cubicBezTo>
                <a:cubicBezTo>
                  <a:pt x="19" y="46"/>
                  <a:pt x="22" y="41"/>
                  <a:pt x="28" y="37"/>
                </a:cubicBezTo>
                <a:cubicBezTo>
                  <a:pt x="42"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59" y="78"/>
                  <a:pt x="55" y="82"/>
                  <a:pt x="50" y="84"/>
                </a:cubicBezTo>
                <a:cubicBezTo>
                  <a:pt x="46" y="87"/>
                  <a:pt x="42" y="88"/>
                  <a:pt x="38"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8" y="100"/>
                </a:cubicBezTo>
                <a:cubicBezTo>
                  <a:pt x="44" y="100"/>
                  <a:pt x="50" y="98"/>
                  <a:pt x="56" y="95"/>
                </a:cubicBezTo>
                <a:cubicBezTo>
                  <a:pt x="62" y="92"/>
                  <a:pt x="68" y="87"/>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14" y="33"/>
                  <a:pt x="9" y="38"/>
                  <a:pt x="6" y="44"/>
                </a:cubicBezTo>
                <a:cubicBezTo>
                  <a:pt x="2" y="50"/>
                  <a:pt x="1" y="57"/>
                  <a:pt x="1" y="63"/>
                </a:cubicBezTo>
                <a:cubicBezTo>
                  <a:pt x="0" y="73"/>
                  <a:pt x="5" y="82"/>
                  <a:pt x="12" y="89"/>
                </a:cubicBezTo>
                <a:cubicBezTo>
                  <a:pt x="12" y="89"/>
                  <a:pt x="12" y="89"/>
                  <a:pt x="12" y="89"/>
                </a:cubicBezTo>
                <a:lnTo>
                  <a:pt x="16"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6" name="Freeform 32"/>
          <p:cNvSpPr/>
          <p:nvPr>
            <p:custDataLst>
              <p:tags r:id="rId91"/>
            </p:custDataLst>
          </p:nvPr>
        </p:nvSpPr>
        <p:spPr bwMode="auto">
          <a:xfrm>
            <a:off x="8809031" y="1906346"/>
            <a:ext cx="352898" cy="186039"/>
          </a:xfrm>
          <a:custGeom>
            <a:avLst/>
            <a:gdLst>
              <a:gd name="T0" fmla="*/ 162 w 162"/>
              <a:gd name="T1" fmla="*/ 80 h 86"/>
              <a:gd name="T2" fmla="*/ 82 w 162"/>
              <a:gd name="T3" fmla="*/ 0 h 86"/>
              <a:gd name="T4" fmla="*/ 6 w 162"/>
              <a:gd name="T5" fmla="*/ 0 h 86"/>
              <a:gd name="T6" fmla="*/ 0 w 162"/>
              <a:gd name="T7" fmla="*/ 6 h 86"/>
              <a:gd name="T8" fmla="*/ 6 w 162"/>
              <a:gd name="T9" fmla="*/ 12 h 86"/>
              <a:gd name="T10" fmla="*/ 82 w 162"/>
              <a:gd name="T11" fmla="*/ 12 h 86"/>
              <a:gd name="T12" fmla="*/ 130 w 162"/>
              <a:gd name="T13" fmla="*/ 32 h 86"/>
              <a:gd name="T14" fmla="*/ 150 w 162"/>
              <a:gd name="T15" fmla="*/ 80 h 86"/>
              <a:gd name="T16" fmla="*/ 156 w 162"/>
              <a:gd name="T17" fmla="*/ 86 h 86"/>
              <a:gd name="T18" fmla="*/ 162 w 16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86">
                <a:moveTo>
                  <a:pt x="162" y="80"/>
                </a:moveTo>
                <a:cubicBezTo>
                  <a:pt x="162" y="36"/>
                  <a:pt x="126" y="0"/>
                  <a:pt x="82" y="0"/>
                </a:cubicBezTo>
                <a:cubicBezTo>
                  <a:pt x="6" y="0"/>
                  <a:pt x="6" y="0"/>
                  <a:pt x="6" y="0"/>
                </a:cubicBezTo>
                <a:cubicBezTo>
                  <a:pt x="3" y="0"/>
                  <a:pt x="0" y="3"/>
                  <a:pt x="0" y="6"/>
                </a:cubicBezTo>
                <a:cubicBezTo>
                  <a:pt x="0" y="9"/>
                  <a:pt x="3" y="12"/>
                  <a:pt x="6" y="12"/>
                </a:cubicBezTo>
                <a:cubicBezTo>
                  <a:pt x="82" y="12"/>
                  <a:pt x="82" y="12"/>
                  <a:pt x="82" y="12"/>
                </a:cubicBezTo>
                <a:cubicBezTo>
                  <a:pt x="101" y="12"/>
                  <a:pt x="118" y="20"/>
                  <a:pt x="130" y="32"/>
                </a:cubicBezTo>
                <a:cubicBezTo>
                  <a:pt x="143" y="44"/>
                  <a:pt x="150" y="62"/>
                  <a:pt x="150" y="80"/>
                </a:cubicBezTo>
                <a:cubicBezTo>
                  <a:pt x="150" y="84"/>
                  <a:pt x="153" y="86"/>
                  <a:pt x="156" y="86"/>
                </a:cubicBezTo>
                <a:cubicBezTo>
                  <a:pt x="160" y="86"/>
                  <a:pt x="162" y="84"/>
                  <a:pt x="162" y="80"/>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7" name="Freeform 33"/>
          <p:cNvSpPr/>
          <p:nvPr>
            <p:custDataLst>
              <p:tags r:id="rId92"/>
            </p:custDataLst>
          </p:nvPr>
        </p:nvSpPr>
        <p:spPr bwMode="auto">
          <a:xfrm>
            <a:off x="8586551" y="1701128"/>
            <a:ext cx="203300" cy="201382"/>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2" y="4"/>
                  <a:pt x="0" y="0"/>
                  <a:pt x="0" y="0"/>
                </a:cubicBezTo>
                <a:cubicBezTo>
                  <a:pt x="0" y="0"/>
                  <a:pt x="5" y="41"/>
                  <a:pt x="27" y="70"/>
                </a:cubicBezTo>
                <a:cubicBezTo>
                  <a:pt x="43" y="92"/>
                  <a:pt x="65" y="93"/>
                  <a:pt x="79"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8" name="Freeform 34"/>
          <p:cNvSpPr/>
          <p:nvPr>
            <p:custDataLst>
              <p:tags r:id="rId93"/>
            </p:custDataLst>
          </p:nvPr>
        </p:nvSpPr>
        <p:spPr bwMode="auto">
          <a:xfrm>
            <a:off x="8573126" y="1687702"/>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1 w 100"/>
              <a:gd name="T17" fmla="*/ 7 h 100"/>
              <a:gd name="T18" fmla="*/ 6 w 100"/>
              <a:gd name="T19" fmla="*/ 32 h 100"/>
              <a:gd name="T20" fmla="*/ 28 w 100"/>
              <a:gd name="T21" fmla="*/ 80 h 100"/>
              <a:gd name="T22" fmla="*/ 45 w 100"/>
              <a:gd name="T23" fmla="*/ 95 h 100"/>
              <a:gd name="T24" fmla="*/ 63 w 100"/>
              <a:gd name="T25" fmla="*/ 100 h 100"/>
              <a:gd name="T26" fmla="*/ 89 w 100"/>
              <a:gd name="T27" fmla="*/ 89 h 100"/>
              <a:gd name="T28" fmla="*/ 89 w 100"/>
              <a:gd name="T29" fmla="*/ 89 h 100"/>
              <a:gd name="T30" fmla="*/ 85 w 100"/>
              <a:gd name="T31" fmla="*/ 85 h 100"/>
              <a:gd name="T32" fmla="*/ 81 w 100"/>
              <a:gd name="T33" fmla="*/ 80 h 100"/>
              <a:gd name="T34" fmla="*/ 63 w 100"/>
              <a:gd name="T35" fmla="*/ 88 h 100"/>
              <a:gd name="T36" fmla="*/ 51 w 100"/>
              <a:gd name="T37" fmla="*/ 84 h 100"/>
              <a:gd name="T38" fmla="*/ 38 w 100"/>
              <a:gd name="T39" fmla="*/ 73 h 100"/>
              <a:gd name="T40" fmla="*/ 17 w 100"/>
              <a:gd name="T41" fmla="*/ 29 h 100"/>
              <a:gd name="T42" fmla="*/ 13 w 100"/>
              <a:gd name="T43" fmla="*/ 12 h 100"/>
              <a:gd name="T44" fmla="*/ 13 w 100"/>
              <a:gd name="T45" fmla="*/ 7 h 100"/>
              <a:gd name="T46" fmla="*/ 12 w 100"/>
              <a:gd name="T47" fmla="*/ 6 h 100"/>
              <a:gd name="T48" fmla="*/ 12 w 100"/>
              <a:gd name="T49" fmla="*/ 6 h 100"/>
              <a:gd name="T50" fmla="*/ 12 w 100"/>
              <a:gd name="T51" fmla="*/ 6 h 100"/>
              <a:gd name="T52" fmla="*/ 6 w 100"/>
              <a:gd name="T53" fmla="*/ 6 h 100"/>
              <a:gd name="T54" fmla="*/ 6 w 100"/>
              <a:gd name="T55" fmla="*/ 12 h 100"/>
              <a:gd name="T56" fmla="*/ 6 w 100"/>
              <a:gd name="T57" fmla="*/ 12 h 100"/>
              <a:gd name="T58" fmla="*/ 30 w 100"/>
              <a:gd name="T59" fmla="*/ 17 h 100"/>
              <a:gd name="T60" fmla="*/ 73 w 100"/>
              <a:gd name="T61" fmla="*/ 37 h 100"/>
              <a:gd name="T62" fmla="*/ 85 w 100"/>
              <a:gd name="T63" fmla="*/ 50 h 100"/>
              <a:gd name="T64" fmla="*/ 88 w 100"/>
              <a:gd name="T65" fmla="*/ 63 h 100"/>
              <a:gd name="T66" fmla="*/ 81 w 100"/>
              <a:gd name="T67" fmla="*/ 80 h 100"/>
              <a:gd name="T68" fmla="*/ 81 w 100"/>
              <a:gd name="T69" fmla="*/ 80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9" y="46"/>
                  <a:pt x="16" y="64"/>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70"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3"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9"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9" name="Oval 35"/>
          <p:cNvSpPr>
            <a:spLocks noChangeArrowheads="1"/>
          </p:cNvSpPr>
          <p:nvPr>
            <p:custDataLst>
              <p:tags r:id="rId94"/>
            </p:custDataLst>
          </p:nvPr>
        </p:nvSpPr>
        <p:spPr bwMode="auto">
          <a:xfrm>
            <a:off x="9413177" y="2075123"/>
            <a:ext cx="130419" cy="132337"/>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0" name="Freeform 36"/>
          <p:cNvSpPr/>
          <p:nvPr>
            <p:custDataLst>
              <p:tags r:id="rId95"/>
            </p:custDataLst>
          </p:nvPr>
        </p:nvSpPr>
        <p:spPr bwMode="auto">
          <a:xfrm>
            <a:off x="9399752" y="2063616"/>
            <a:ext cx="157270" cy="155352"/>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4"/>
                  <a:pt x="19" y="19"/>
                </a:cubicBezTo>
                <a:cubicBezTo>
                  <a:pt x="23" y="15"/>
                  <a:pt x="29" y="12"/>
                  <a:pt x="36" y="12"/>
                </a:cubicBezTo>
                <a:cubicBezTo>
                  <a:pt x="43" y="12"/>
                  <a:pt x="49" y="15"/>
                  <a:pt x="53" y="19"/>
                </a:cubicBezTo>
                <a:cubicBezTo>
                  <a:pt x="57" y="24"/>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1" name="Oval 37"/>
          <p:cNvSpPr>
            <a:spLocks noChangeArrowheads="1"/>
          </p:cNvSpPr>
          <p:nvPr>
            <p:custDataLst>
              <p:tags r:id="rId96"/>
            </p:custDataLst>
          </p:nvPr>
        </p:nvSpPr>
        <p:spPr bwMode="auto">
          <a:xfrm>
            <a:off x="8757247" y="1986899"/>
            <a:ext cx="130419"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2" name="Freeform 38"/>
          <p:cNvSpPr/>
          <p:nvPr>
            <p:custDataLst>
              <p:tags r:id="rId97"/>
            </p:custDataLst>
          </p:nvPr>
        </p:nvSpPr>
        <p:spPr bwMode="auto">
          <a:xfrm>
            <a:off x="8743821" y="1973473"/>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3" name="Oval 39"/>
          <p:cNvSpPr>
            <a:spLocks noChangeArrowheads="1"/>
          </p:cNvSpPr>
          <p:nvPr>
            <p:custDataLst>
              <p:tags r:id="rId98"/>
            </p:custDataLst>
          </p:nvPr>
        </p:nvSpPr>
        <p:spPr bwMode="auto">
          <a:xfrm>
            <a:off x="8868486" y="2345551"/>
            <a:ext cx="130419" cy="132337"/>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4" name="Freeform 40"/>
          <p:cNvSpPr/>
          <p:nvPr>
            <p:custDataLst>
              <p:tags r:id="rId99"/>
            </p:custDataLst>
          </p:nvPr>
        </p:nvSpPr>
        <p:spPr bwMode="auto">
          <a:xfrm>
            <a:off x="8855061" y="2334043"/>
            <a:ext cx="157270" cy="157270"/>
          </a:xfrm>
          <a:custGeom>
            <a:avLst/>
            <a:gdLst>
              <a:gd name="T0" fmla="*/ 66 w 72"/>
              <a:gd name="T1" fmla="*/ 36 h 72"/>
              <a:gd name="T2" fmla="*/ 60 w 72"/>
              <a:gd name="T3" fmla="*/ 36 h 72"/>
              <a:gd name="T4" fmla="*/ 52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2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2"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2" y="19"/>
                </a:cubicBezTo>
                <a:cubicBezTo>
                  <a:pt x="57" y="23"/>
                  <a:pt x="60" y="29"/>
                  <a:pt x="60" y="36"/>
                </a:cubicBezTo>
                <a:cubicBezTo>
                  <a:pt x="66" y="36"/>
                  <a:pt x="66" y="36"/>
                  <a:pt x="66" y="36"/>
                </a:cubicBezTo>
                <a:cubicBezTo>
                  <a:pt x="72" y="36"/>
                  <a:pt x="72" y="36"/>
                  <a:pt x="72" y="36"/>
                </a:cubicBezTo>
                <a:cubicBezTo>
                  <a:pt x="72" y="16"/>
                  <a:pt x="55" y="0"/>
                  <a:pt x="36" y="0"/>
                </a:cubicBezTo>
                <a:cubicBezTo>
                  <a:pt x="16" y="0"/>
                  <a:pt x="0" y="16"/>
                  <a:pt x="0" y="36"/>
                </a:cubicBezTo>
                <a:cubicBezTo>
                  <a:pt x="0" y="56"/>
                  <a:pt x="16" y="72"/>
                  <a:pt x="36" y="72"/>
                </a:cubicBezTo>
                <a:cubicBezTo>
                  <a:pt x="55"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5" name="Oval 41"/>
          <p:cNvSpPr>
            <a:spLocks noChangeArrowheads="1"/>
          </p:cNvSpPr>
          <p:nvPr>
            <p:custDataLst>
              <p:tags r:id="rId100"/>
            </p:custDataLst>
          </p:nvPr>
        </p:nvSpPr>
        <p:spPr bwMode="auto">
          <a:xfrm>
            <a:off x="9338378" y="2433775"/>
            <a:ext cx="132337"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6" name="Freeform 42"/>
          <p:cNvSpPr/>
          <p:nvPr>
            <p:custDataLst>
              <p:tags r:id="rId101"/>
            </p:custDataLst>
          </p:nvPr>
        </p:nvSpPr>
        <p:spPr bwMode="auto">
          <a:xfrm>
            <a:off x="9326870" y="2420350"/>
            <a:ext cx="155352"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7" name="Freeform 43"/>
          <p:cNvSpPr/>
          <p:nvPr>
            <p:custDataLst>
              <p:tags r:id="rId102"/>
            </p:custDataLst>
          </p:nvPr>
        </p:nvSpPr>
        <p:spPr bwMode="auto">
          <a:xfrm>
            <a:off x="9136996" y="2997645"/>
            <a:ext cx="703879" cy="186039"/>
          </a:xfrm>
          <a:custGeom>
            <a:avLst/>
            <a:gdLst>
              <a:gd name="T0" fmla="*/ 12 w 323"/>
              <a:gd name="T1" fmla="*/ 80 h 86"/>
              <a:gd name="T2" fmla="*/ 33 w 323"/>
              <a:gd name="T3" fmla="*/ 32 h 86"/>
              <a:gd name="T4" fmla="*/ 81 w 323"/>
              <a:gd name="T5" fmla="*/ 12 h 86"/>
              <a:gd name="T6" fmla="*/ 317 w 323"/>
              <a:gd name="T7" fmla="*/ 12 h 86"/>
              <a:gd name="T8" fmla="*/ 323 w 323"/>
              <a:gd name="T9" fmla="*/ 6 h 86"/>
              <a:gd name="T10" fmla="*/ 317 w 323"/>
              <a:gd name="T11" fmla="*/ 0 h 86"/>
              <a:gd name="T12" fmla="*/ 81 w 323"/>
              <a:gd name="T13" fmla="*/ 0 h 86"/>
              <a:gd name="T14" fmla="*/ 0 w 323"/>
              <a:gd name="T15" fmla="*/ 80 h 86"/>
              <a:gd name="T16" fmla="*/ 6 w 323"/>
              <a:gd name="T17" fmla="*/ 86 h 86"/>
              <a:gd name="T18" fmla="*/ 12 w 32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3" h="86">
                <a:moveTo>
                  <a:pt x="12" y="80"/>
                </a:moveTo>
                <a:cubicBezTo>
                  <a:pt x="12" y="62"/>
                  <a:pt x="20" y="44"/>
                  <a:pt x="33" y="32"/>
                </a:cubicBezTo>
                <a:cubicBezTo>
                  <a:pt x="45" y="20"/>
                  <a:pt x="62" y="12"/>
                  <a:pt x="81" y="12"/>
                </a:cubicBezTo>
                <a:cubicBezTo>
                  <a:pt x="317" y="12"/>
                  <a:pt x="317" y="12"/>
                  <a:pt x="317" y="12"/>
                </a:cubicBezTo>
                <a:cubicBezTo>
                  <a:pt x="320" y="12"/>
                  <a:pt x="323" y="9"/>
                  <a:pt x="323" y="6"/>
                </a:cubicBezTo>
                <a:cubicBezTo>
                  <a:pt x="323" y="3"/>
                  <a:pt x="320" y="0"/>
                  <a:pt x="31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8" name="Freeform 44"/>
          <p:cNvSpPr/>
          <p:nvPr>
            <p:custDataLst>
              <p:tags r:id="rId103"/>
            </p:custDataLst>
          </p:nvPr>
        </p:nvSpPr>
        <p:spPr bwMode="auto">
          <a:xfrm>
            <a:off x="9860054" y="3024496"/>
            <a:ext cx="201382" cy="203300"/>
          </a:xfrm>
          <a:custGeom>
            <a:avLst/>
            <a:gdLst>
              <a:gd name="T0" fmla="*/ 14 w 92"/>
              <a:gd name="T1" fmla="*/ 15 h 93"/>
              <a:gd name="T2" fmla="*/ 22 w 92"/>
              <a:gd name="T3" fmla="*/ 67 h 93"/>
              <a:gd name="T4" fmla="*/ 92 w 92"/>
              <a:gd name="T5" fmla="*/ 93 h 93"/>
              <a:gd name="T6" fmla="*/ 66 w 92"/>
              <a:gd name="T7" fmla="*/ 23 h 93"/>
              <a:gd name="T8" fmla="*/ 14 w 92"/>
              <a:gd name="T9" fmla="*/ 15 h 93"/>
            </a:gdLst>
            <a:ahLst/>
            <a:cxnLst>
              <a:cxn ang="0">
                <a:pos x="T0" y="T1"/>
              </a:cxn>
              <a:cxn ang="0">
                <a:pos x="T2" y="T3"/>
              </a:cxn>
              <a:cxn ang="0">
                <a:pos x="T4" y="T5"/>
              </a:cxn>
              <a:cxn ang="0">
                <a:pos x="T6" y="T7"/>
              </a:cxn>
              <a:cxn ang="0">
                <a:pos x="T8" y="T9"/>
              </a:cxn>
            </a:cxnLst>
            <a:rect l="0" t="0" r="r" b="b"/>
            <a:pathLst>
              <a:path w="92" h="93">
                <a:moveTo>
                  <a:pt x="14" y="15"/>
                </a:moveTo>
                <a:cubicBezTo>
                  <a:pt x="0" y="29"/>
                  <a:pt x="1" y="50"/>
                  <a:pt x="22" y="67"/>
                </a:cubicBezTo>
                <a:cubicBezTo>
                  <a:pt x="51" y="89"/>
                  <a:pt x="92" y="93"/>
                  <a:pt x="92" y="93"/>
                </a:cubicBezTo>
                <a:cubicBezTo>
                  <a:pt x="92" y="93"/>
                  <a:pt x="88" y="52"/>
                  <a:pt x="66" y="23"/>
                </a:cubicBezTo>
                <a:cubicBezTo>
                  <a:pt x="50" y="2"/>
                  <a:pt x="28" y="0"/>
                  <a:pt x="14" y="15"/>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9" name="Freeform 45"/>
          <p:cNvSpPr/>
          <p:nvPr>
            <p:custDataLst>
              <p:tags r:id="rId104"/>
            </p:custDataLst>
          </p:nvPr>
        </p:nvSpPr>
        <p:spPr bwMode="auto">
          <a:xfrm>
            <a:off x="9856218" y="3022578"/>
            <a:ext cx="220561" cy="218643"/>
          </a:xfrm>
          <a:custGeom>
            <a:avLst/>
            <a:gdLst>
              <a:gd name="T0" fmla="*/ 16 w 101"/>
              <a:gd name="T1" fmla="*/ 16 h 100"/>
              <a:gd name="T2" fmla="*/ 12 w 101"/>
              <a:gd name="T3" fmla="*/ 11 h 100"/>
              <a:gd name="T4" fmla="*/ 1 w 101"/>
              <a:gd name="T5" fmla="*/ 37 h 100"/>
              <a:gd name="T6" fmla="*/ 6 w 101"/>
              <a:gd name="T7" fmla="*/ 56 h 100"/>
              <a:gd name="T8" fmla="*/ 21 w 101"/>
              <a:gd name="T9" fmla="*/ 72 h 100"/>
              <a:gd name="T10" fmla="*/ 69 w 101"/>
              <a:gd name="T11" fmla="*/ 95 h 100"/>
              <a:gd name="T12" fmla="*/ 94 w 101"/>
              <a:gd name="T13" fmla="*/ 100 h 100"/>
              <a:gd name="T14" fmla="*/ 99 w 101"/>
              <a:gd name="T15" fmla="*/ 98 h 100"/>
              <a:gd name="T16" fmla="*/ 100 w 101"/>
              <a:gd name="T17" fmla="*/ 93 h 100"/>
              <a:gd name="T18" fmla="*/ 95 w 101"/>
              <a:gd name="T19" fmla="*/ 68 h 100"/>
              <a:gd name="T20" fmla="*/ 73 w 101"/>
              <a:gd name="T21" fmla="*/ 20 h 100"/>
              <a:gd name="T22" fmla="*/ 73 w 101"/>
              <a:gd name="T23" fmla="*/ 20 h 100"/>
              <a:gd name="T24" fmla="*/ 56 w 101"/>
              <a:gd name="T25" fmla="*/ 5 h 100"/>
              <a:gd name="T26" fmla="*/ 38 w 101"/>
              <a:gd name="T27" fmla="*/ 0 h 100"/>
              <a:gd name="T28" fmla="*/ 12 w 101"/>
              <a:gd name="T29" fmla="*/ 11 h 100"/>
              <a:gd name="T30" fmla="*/ 12 w 101"/>
              <a:gd name="T31" fmla="*/ 11 h 100"/>
              <a:gd name="T32" fmla="*/ 16 w 101"/>
              <a:gd name="T33" fmla="*/ 16 h 100"/>
              <a:gd name="T34" fmla="*/ 20 w 101"/>
              <a:gd name="T35" fmla="*/ 20 h 100"/>
              <a:gd name="T36" fmla="*/ 38 w 101"/>
              <a:gd name="T37" fmla="*/ 12 h 100"/>
              <a:gd name="T38" fmla="*/ 50 w 101"/>
              <a:gd name="T39" fmla="*/ 16 h 100"/>
              <a:gd name="T40" fmla="*/ 63 w 101"/>
              <a:gd name="T41" fmla="*/ 27 h 100"/>
              <a:gd name="T42" fmla="*/ 63 w 101"/>
              <a:gd name="T43" fmla="*/ 27 h 100"/>
              <a:gd name="T44" fmla="*/ 84 w 101"/>
              <a:gd name="T45" fmla="*/ 71 h 100"/>
              <a:gd name="T46" fmla="*/ 88 w 101"/>
              <a:gd name="T47" fmla="*/ 88 h 100"/>
              <a:gd name="T48" fmla="*/ 88 w 101"/>
              <a:gd name="T49" fmla="*/ 93 h 100"/>
              <a:gd name="T50" fmla="*/ 88 w 101"/>
              <a:gd name="T51" fmla="*/ 94 h 100"/>
              <a:gd name="T52" fmla="*/ 88 w 101"/>
              <a:gd name="T53" fmla="*/ 95 h 100"/>
              <a:gd name="T54" fmla="*/ 88 w 101"/>
              <a:gd name="T55" fmla="*/ 95 h 100"/>
              <a:gd name="T56" fmla="*/ 94 w 101"/>
              <a:gd name="T57" fmla="*/ 94 h 100"/>
              <a:gd name="T58" fmla="*/ 95 w 101"/>
              <a:gd name="T59" fmla="*/ 88 h 100"/>
              <a:gd name="T60" fmla="*/ 95 w 101"/>
              <a:gd name="T61" fmla="*/ 88 h 100"/>
              <a:gd name="T62" fmla="*/ 71 w 101"/>
              <a:gd name="T63" fmla="*/ 83 h 100"/>
              <a:gd name="T64" fmla="*/ 28 w 101"/>
              <a:gd name="T65" fmla="*/ 63 h 100"/>
              <a:gd name="T66" fmla="*/ 16 w 101"/>
              <a:gd name="T67" fmla="*/ 50 h 100"/>
              <a:gd name="T68" fmla="*/ 13 w 101"/>
              <a:gd name="T69" fmla="*/ 37 h 100"/>
              <a:gd name="T70" fmla="*/ 20 w 101"/>
              <a:gd name="T71" fmla="*/ 20 h 100"/>
              <a:gd name="T72" fmla="*/ 20 w 101"/>
              <a:gd name="T73" fmla="*/ 20 h 100"/>
              <a:gd name="T74" fmla="*/ 16 w 101"/>
              <a:gd name="T7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0">
                <a:moveTo>
                  <a:pt x="16" y="16"/>
                </a:moveTo>
                <a:cubicBezTo>
                  <a:pt x="12" y="11"/>
                  <a:pt x="12" y="11"/>
                  <a:pt x="12" y="11"/>
                </a:cubicBezTo>
                <a:cubicBezTo>
                  <a:pt x="5" y="18"/>
                  <a:pt x="0" y="28"/>
                  <a:pt x="1" y="37"/>
                </a:cubicBezTo>
                <a:cubicBezTo>
                  <a:pt x="1" y="43"/>
                  <a:pt x="2" y="50"/>
                  <a:pt x="6" y="56"/>
                </a:cubicBezTo>
                <a:cubicBezTo>
                  <a:pt x="9" y="62"/>
                  <a:pt x="14" y="67"/>
                  <a:pt x="21" y="72"/>
                </a:cubicBezTo>
                <a:cubicBezTo>
                  <a:pt x="36" y="84"/>
                  <a:pt x="54" y="91"/>
                  <a:pt x="69" y="95"/>
                </a:cubicBezTo>
                <a:cubicBezTo>
                  <a:pt x="83" y="99"/>
                  <a:pt x="94" y="100"/>
                  <a:pt x="94" y="100"/>
                </a:cubicBezTo>
                <a:cubicBezTo>
                  <a:pt x="96" y="100"/>
                  <a:pt x="97" y="100"/>
                  <a:pt x="99" y="98"/>
                </a:cubicBezTo>
                <a:cubicBezTo>
                  <a:pt x="100" y="97"/>
                  <a:pt x="101" y="95"/>
                  <a:pt x="100" y="93"/>
                </a:cubicBezTo>
                <a:cubicBezTo>
                  <a:pt x="100" y="93"/>
                  <a:pt x="99" y="83"/>
                  <a:pt x="95" y="68"/>
                </a:cubicBezTo>
                <a:cubicBezTo>
                  <a:pt x="91" y="54"/>
                  <a:pt x="85" y="36"/>
                  <a:pt x="73" y="20"/>
                </a:cubicBezTo>
                <a:cubicBezTo>
                  <a:pt x="73" y="20"/>
                  <a:pt x="73" y="20"/>
                  <a:pt x="73" y="20"/>
                </a:cubicBezTo>
                <a:cubicBezTo>
                  <a:pt x="68" y="14"/>
                  <a:pt x="62" y="9"/>
                  <a:pt x="56" y="5"/>
                </a:cubicBezTo>
                <a:cubicBezTo>
                  <a:pt x="50" y="2"/>
                  <a:pt x="44" y="0"/>
                  <a:pt x="38" y="0"/>
                </a:cubicBezTo>
                <a:cubicBezTo>
                  <a:pt x="28" y="0"/>
                  <a:pt x="19" y="4"/>
                  <a:pt x="12" y="11"/>
                </a:cubicBezTo>
                <a:cubicBezTo>
                  <a:pt x="12" y="11"/>
                  <a:pt x="12" y="11"/>
                  <a:pt x="12" y="11"/>
                </a:cubicBezTo>
                <a:cubicBezTo>
                  <a:pt x="16" y="16"/>
                  <a:pt x="16" y="16"/>
                  <a:pt x="16" y="16"/>
                </a:cubicBezTo>
                <a:cubicBezTo>
                  <a:pt x="20" y="20"/>
                  <a:pt x="20" y="20"/>
                  <a:pt x="20" y="20"/>
                </a:cubicBezTo>
                <a:cubicBezTo>
                  <a:pt x="25" y="15"/>
                  <a:pt x="31" y="12"/>
                  <a:pt x="38" y="12"/>
                </a:cubicBezTo>
                <a:cubicBezTo>
                  <a:pt x="42" y="12"/>
                  <a:pt x="46" y="13"/>
                  <a:pt x="50" y="16"/>
                </a:cubicBezTo>
                <a:cubicBezTo>
                  <a:pt x="55" y="18"/>
                  <a:pt x="59" y="22"/>
                  <a:pt x="63" y="27"/>
                </a:cubicBezTo>
                <a:cubicBezTo>
                  <a:pt x="63" y="27"/>
                  <a:pt x="63" y="27"/>
                  <a:pt x="63" y="27"/>
                </a:cubicBezTo>
                <a:cubicBezTo>
                  <a:pt x="74" y="41"/>
                  <a:pt x="80" y="58"/>
                  <a:pt x="84" y="71"/>
                </a:cubicBezTo>
                <a:cubicBezTo>
                  <a:pt x="86" y="78"/>
                  <a:pt x="87" y="84"/>
                  <a:pt x="88" y="88"/>
                </a:cubicBezTo>
                <a:cubicBezTo>
                  <a:pt x="88" y="90"/>
                  <a:pt x="88" y="92"/>
                  <a:pt x="88" y="93"/>
                </a:cubicBezTo>
                <a:cubicBezTo>
                  <a:pt x="88" y="94"/>
                  <a:pt x="88" y="94"/>
                  <a:pt x="88" y="94"/>
                </a:cubicBezTo>
                <a:cubicBezTo>
                  <a:pt x="88" y="95"/>
                  <a:pt x="88" y="95"/>
                  <a:pt x="88" y="95"/>
                </a:cubicBezTo>
                <a:cubicBezTo>
                  <a:pt x="88" y="95"/>
                  <a:pt x="88" y="95"/>
                  <a:pt x="88" y="95"/>
                </a:cubicBezTo>
                <a:cubicBezTo>
                  <a:pt x="94" y="94"/>
                  <a:pt x="94" y="94"/>
                  <a:pt x="94" y="94"/>
                </a:cubicBezTo>
                <a:cubicBezTo>
                  <a:pt x="95" y="88"/>
                  <a:pt x="95" y="88"/>
                  <a:pt x="95" y="88"/>
                </a:cubicBezTo>
                <a:cubicBezTo>
                  <a:pt x="95" y="88"/>
                  <a:pt x="95" y="88"/>
                  <a:pt x="95" y="88"/>
                </a:cubicBezTo>
                <a:cubicBezTo>
                  <a:pt x="94" y="88"/>
                  <a:pt x="84" y="87"/>
                  <a:pt x="71" y="83"/>
                </a:cubicBezTo>
                <a:cubicBezTo>
                  <a:pt x="57" y="79"/>
                  <a:pt x="41" y="73"/>
                  <a:pt x="28" y="63"/>
                </a:cubicBezTo>
                <a:cubicBezTo>
                  <a:pt x="22" y="59"/>
                  <a:pt x="19" y="54"/>
                  <a:pt x="16" y="50"/>
                </a:cubicBezTo>
                <a:cubicBezTo>
                  <a:pt x="14" y="45"/>
                  <a:pt x="13" y="41"/>
                  <a:pt x="13" y="37"/>
                </a:cubicBezTo>
                <a:cubicBezTo>
                  <a:pt x="13" y="31"/>
                  <a:pt x="15" y="25"/>
                  <a:pt x="20" y="20"/>
                </a:cubicBezTo>
                <a:cubicBezTo>
                  <a:pt x="20" y="20"/>
                  <a:pt x="20" y="20"/>
                  <a:pt x="20" y="20"/>
                </a:cubicBezTo>
                <a:lnTo>
                  <a:pt x="16" y="1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0" name="Freeform 46"/>
          <p:cNvSpPr/>
          <p:nvPr>
            <p:custDataLst>
              <p:tags r:id="rId105"/>
            </p:custDataLst>
          </p:nvPr>
        </p:nvSpPr>
        <p:spPr bwMode="auto">
          <a:xfrm>
            <a:off x="9860054" y="2792427"/>
            <a:ext cx="201382" cy="201382"/>
          </a:xfrm>
          <a:custGeom>
            <a:avLst/>
            <a:gdLst>
              <a:gd name="T0" fmla="*/ 14 w 92"/>
              <a:gd name="T1" fmla="*/ 79 h 93"/>
              <a:gd name="T2" fmla="*/ 22 w 92"/>
              <a:gd name="T3" fmla="*/ 26 h 93"/>
              <a:gd name="T4" fmla="*/ 92 w 92"/>
              <a:gd name="T5" fmla="*/ 0 h 93"/>
              <a:gd name="T6" fmla="*/ 66 w 92"/>
              <a:gd name="T7" fmla="*/ 70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0" y="64"/>
                  <a:pt x="1" y="43"/>
                  <a:pt x="22" y="26"/>
                </a:cubicBezTo>
                <a:cubicBezTo>
                  <a:pt x="51" y="4"/>
                  <a:pt x="92" y="0"/>
                  <a:pt x="92" y="0"/>
                </a:cubicBezTo>
                <a:cubicBezTo>
                  <a:pt x="92" y="0"/>
                  <a:pt x="88" y="41"/>
                  <a:pt x="66" y="70"/>
                </a:cubicBezTo>
                <a:cubicBezTo>
                  <a:pt x="50" y="92"/>
                  <a:pt x="28" y="93"/>
                  <a:pt x="14"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1" name="Freeform 47"/>
          <p:cNvSpPr/>
          <p:nvPr>
            <p:custDataLst>
              <p:tags r:id="rId106"/>
            </p:custDataLst>
          </p:nvPr>
        </p:nvSpPr>
        <p:spPr bwMode="auto">
          <a:xfrm>
            <a:off x="9856218" y="2779002"/>
            <a:ext cx="220561" cy="218643"/>
          </a:xfrm>
          <a:custGeom>
            <a:avLst/>
            <a:gdLst>
              <a:gd name="T0" fmla="*/ 16 w 101"/>
              <a:gd name="T1" fmla="*/ 85 h 100"/>
              <a:gd name="T2" fmla="*/ 20 w 101"/>
              <a:gd name="T3" fmla="*/ 80 h 100"/>
              <a:gd name="T4" fmla="*/ 13 w 101"/>
              <a:gd name="T5" fmla="*/ 63 h 100"/>
              <a:gd name="T6" fmla="*/ 16 w 101"/>
              <a:gd name="T7" fmla="*/ 50 h 100"/>
              <a:gd name="T8" fmla="*/ 28 w 101"/>
              <a:gd name="T9" fmla="*/ 37 h 100"/>
              <a:gd name="T10" fmla="*/ 28 w 101"/>
              <a:gd name="T11" fmla="*/ 37 h 100"/>
              <a:gd name="T12" fmla="*/ 72 w 101"/>
              <a:gd name="T13" fmla="*/ 17 h 100"/>
              <a:gd name="T14" fmla="*/ 89 w 101"/>
              <a:gd name="T15" fmla="*/ 13 h 100"/>
              <a:gd name="T16" fmla="*/ 93 w 101"/>
              <a:gd name="T17" fmla="*/ 12 h 100"/>
              <a:gd name="T18" fmla="*/ 95 w 101"/>
              <a:gd name="T19" fmla="*/ 12 h 100"/>
              <a:gd name="T20" fmla="*/ 95 w 101"/>
              <a:gd name="T21" fmla="*/ 12 h 100"/>
              <a:gd name="T22" fmla="*/ 95 w 101"/>
              <a:gd name="T23" fmla="*/ 12 h 100"/>
              <a:gd name="T24" fmla="*/ 94 w 101"/>
              <a:gd name="T25" fmla="*/ 6 h 100"/>
              <a:gd name="T26" fmla="*/ 88 w 101"/>
              <a:gd name="T27" fmla="*/ 6 h 100"/>
              <a:gd name="T28" fmla="*/ 88 w 101"/>
              <a:gd name="T29" fmla="*/ 6 h 100"/>
              <a:gd name="T30" fmla="*/ 83 w 101"/>
              <a:gd name="T31" fmla="*/ 30 h 100"/>
              <a:gd name="T32" fmla="*/ 63 w 101"/>
              <a:gd name="T33" fmla="*/ 73 h 100"/>
              <a:gd name="T34" fmla="*/ 63 w 101"/>
              <a:gd name="T35" fmla="*/ 73 h 100"/>
              <a:gd name="T36" fmla="*/ 50 w 101"/>
              <a:gd name="T37" fmla="*/ 84 h 100"/>
              <a:gd name="T38" fmla="*/ 38 w 101"/>
              <a:gd name="T39" fmla="*/ 88 h 100"/>
              <a:gd name="T40" fmla="*/ 20 w 101"/>
              <a:gd name="T41" fmla="*/ 80 h 100"/>
              <a:gd name="T42" fmla="*/ 20 w 101"/>
              <a:gd name="T43" fmla="*/ 80 h 100"/>
              <a:gd name="T44" fmla="*/ 16 w 101"/>
              <a:gd name="T45" fmla="*/ 85 h 100"/>
              <a:gd name="T46" fmla="*/ 12 w 101"/>
              <a:gd name="T47" fmla="*/ 89 h 100"/>
              <a:gd name="T48" fmla="*/ 38 w 101"/>
              <a:gd name="T49" fmla="*/ 100 h 100"/>
              <a:gd name="T50" fmla="*/ 56 w 101"/>
              <a:gd name="T51" fmla="*/ 95 h 100"/>
              <a:gd name="T52" fmla="*/ 73 w 101"/>
              <a:gd name="T53" fmla="*/ 80 h 100"/>
              <a:gd name="T54" fmla="*/ 73 w 101"/>
              <a:gd name="T55" fmla="*/ 80 h 100"/>
              <a:gd name="T56" fmla="*/ 95 w 101"/>
              <a:gd name="T57" fmla="*/ 32 h 100"/>
              <a:gd name="T58" fmla="*/ 100 w 101"/>
              <a:gd name="T59" fmla="*/ 7 h 100"/>
              <a:gd name="T60" fmla="*/ 99 w 101"/>
              <a:gd name="T61" fmla="*/ 2 h 100"/>
              <a:gd name="T62" fmla="*/ 94 w 101"/>
              <a:gd name="T63" fmla="*/ 0 h 100"/>
              <a:gd name="T64" fmla="*/ 69 w 101"/>
              <a:gd name="T65" fmla="*/ 5 h 100"/>
              <a:gd name="T66" fmla="*/ 21 w 101"/>
              <a:gd name="T67" fmla="*/ 28 h 100"/>
              <a:gd name="T68" fmla="*/ 21 w 101"/>
              <a:gd name="T69" fmla="*/ 28 h 100"/>
              <a:gd name="T70" fmla="*/ 6 w 101"/>
              <a:gd name="T71" fmla="*/ 44 h 100"/>
              <a:gd name="T72" fmla="*/ 1 w 101"/>
              <a:gd name="T73" fmla="*/ 63 h 100"/>
              <a:gd name="T74" fmla="*/ 12 w 101"/>
              <a:gd name="T75" fmla="*/ 89 h 100"/>
              <a:gd name="T76" fmla="*/ 12 w 101"/>
              <a:gd name="T77" fmla="*/ 89 h 100"/>
              <a:gd name="T78" fmla="*/ 16 w 101"/>
              <a:gd name="T7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 h="100">
                <a:moveTo>
                  <a:pt x="16" y="85"/>
                </a:moveTo>
                <a:cubicBezTo>
                  <a:pt x="20" y="80"/>
                  <a:pt x="20" y="80"/>
                  <a:pt x="20" y="80"/>
                </a:cubicBezTo>
                <a:cubicBezTo>
                  <a:pt x="15" y="75"/>
                  <a:pt x="13" y="69"/>
                  <a:pt x="13" y="63"/>
                </a:cubicBezTo>
                <a:cubicBezTo>
                  <a:pt x="13" y="59"/>
                  <a:pt x="14" y="55"/>
                  <a:pt x="16" y="50"/>
                </a:cubicBezTo>
                <a:cubicBezTo>
                  <a:pt x="19" y="46"/>
                  <a:pt x="22" y="41"/>
                  <a:pt x="28" y="37"/>
                </a:cubicBezTo>
                <a:cubicBezTo>
                  <a:pt x="28" y="37"/>
                  <a:pt x="28" y="37"/>
                  <a:pt x="28" y="37"/>
                </a:cubicBezTo>
                <a:cubicBezTo>
                  <a:pt x="42"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63" y="73"/>
                  <a:pt x="63" y="73"/>
                  <a:pt x="63" y="73"/>
                </a:cubicBezTo>
                <a:cubicBezTo>
                  <a:pt x="59" y="78"/>
                  <a:pt x="55" y="82"/>
                  <a:pt x="50" y="84"/>
                </a:cubicBezTo>
                <a:cubicBezTo>
                  <a:pt x="46" y="87"/>
                  <a:pt x="42" y="88"/>
                  <a:pt x="38"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8" y="100"/>
                </a:cubicBezTo>
                <a:cubicBezTo>
                  <a:pt x="44" y="100"/>
                  <a:pt x="50" y="98"/>
                  <a:pt x="56" y="95"/>
                </a:cubicBezTo>
                <a:cubicBezTo>
                  <a:pt x="62" y="92"/>
                  <a:pt x="68" y="87"/>
                  <a:pt x="73" y="80"/>
                </a:cubicBezTo>
                <a:cubicBezTo>
                  <a:pt x="73" y="80"/>
                  <a:pt x="73" y="80"/>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21" y="28"/>
                  <a:pt x="21" y="28"/>
                  <a:pt x="21" y="28"/>
                </a:cubicBezTo>
                <a:cubicBezTo>
                  <a:pt x="14" y="33"/>
                  <a:pt x="9" y="38"/>
                  <a:pt x="6" y="44"/>
                </a:cubicBezTo>
                <a:cubicBezTo>
                  <a:pt x="2" y="50"/>
                  <a:pt x="1" y="57"/>
                  <a:pt x="1" y="63"/>
                </a:cubicBezTo>
                <a:cubicBezTo>
                  <a:pt x="0" y="73"/>
                  <a:pt x="5" y="82"/>
                  <a:pt x="12" y="89"/>
                </a:cubicBezTo>
                <a:cubicBezTo>
                  <a:pt x="12" y="89"/>
                  <a:pt x="12" y="89"/>
                  <a:pt x="12" y="89"/>
                </a:cubicBezTo>
                <a:lnTo>
                  <a:pt x="16"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2" name="Freeform 48"/>
          <p:cNvSpPr/>
          <p:nvPr>
            <p:custDataLst>
              <p:tags r:id="rId107"/>
            </p:custDataLst>
          </p:nvPr>
        </p:nvSpPr>
        <p:spPr bwMode="auto">
          <a:xfrm>
            <a:off x="8459968" y="2909421"/>
            <a:ext cx="701961" cy="187957"/>
          </a:xfrm>
          <a:custGeom>
            <a:avLst/>
            <a:gdLst>
              <a:gd name="T0" fmla="*/ 322 w 322"/>
              <a:gd name="T1" fmla="*/ 80 h 86"/>
              <a:gd name="T2" fmla="*/ 242 w 322"/>
              <a:gd name="T3" fmla="*/ 0 h 86"/>
              <a:gd name="T4" fmla="*/ 6 w 322"/>
              <a:gd name="T5" fmla="*/ 0 h 86"/>
              <a:gd name="T6" fmla="*/ 0 w 322"/>
              <a:gd name="T7" fmla="*/ 6 h 86"/>
              <a:gd name="T8" fmla="*/ 6 w 322"/>
              <a:gd name="T9" fmla="*/ 12 h 86"/>
              <a:gd name="T10" fmla="*/ 242 w 322"/>
              <a:gd name="T11" fmla="*/ 12 h 86"/>
              <a:gd name="T12" fmla="*/ 290 w 322"/>
              <a:gd name="T13" fmla="*/ 32 h 86"/>
              <a:gd name="T14" fmla="*/ 310 w 322"/>
              <a:gd name="T15" fmla="*/ 80 h 86"/>
              <a:gd name="T16" fmla="*/ 316 w 322"/>
              <a:gd name="T17" fmla="*/ 86 h 86"/>
              <a:gd name="T18" fmla="*/ 322 w 32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86">
                <a:moveTo>
                  <a:pt x="322" y="80"/>
                </a:moveTo>
                <a:cubicBezTo>
                  <a:pt x="322" y="36"/>
                  <a:pt x="286" y="0"/>
                  <a:pt x="242" y="0"/>
                </a:cubicBezTo>
                <a:cubicBezTo>
                  <a:pt x="6" y="0"/>
                  <a:pt x="6" y="0"/>
                  <a:pt x="6" y="0"/>
                </a:cubicBezTo>
                <a:cubicBezTo>
                  <a:pt x="3" y="0"/>
                  <a:pt x="0" y="3"/>
                  <a:pt x="0" y="6"/>
                </a:cubicBezTo>
                <a:cubicBezTo>
                  <a:pt x="0" y="9"/>
                  <a:pt x="3" y="12"/>
                  <a:pt x="6" y="12"/>
                </a:cubicBezTo>
                <a:cubicBezTo>
                  <a:pt x="242" y="12"/>
                  <a:pt x="242" y="12"/>
                  <a:pt x="242" y="12"/>
                </a:cubicBezTo>
                <a:cubicBezTo>
                  <a:pt x="261" y="12"/>
                  <a:pt x="278" y="20"/>
                  <a:pt x="290" y="32"/>
                </a:cubicBezTo>
                <a:cubicBezTo>
                  <a:pt x="303" y="44"/>
                  <a:pt x="310" y="62"/>
                  <a:pt x="310" y="80"/>
                </a:cubicBezTo>
                <a:cubicBezTo>
                  <a:pt x="310" y="84"/>
                  <a:pt x="313" y="86"/>
                  <a:pt x="316" y="86"/>
                </a:cubicBezTo>
                <a:cubicBezTo>
                  <a:pt x="320" y="86"/>
                  <a:pt x="322" y="84"/>
                  <a:pt x="322" y="80"/>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3" name="Freeform 49"/>
          <p:cNvSpPr/>
          <p:nvPr>
            <p:custDataLst>
              <p:tags r:id="rId108"/>
            </p:custDataLst>
          </p:nvPr>
        </p:nvSpPr>
        <p:spPr bwMode="auto">
          <a:xfrm>
            <a:off x="8237489" y="2938190"/>
            <a:ext cx="203300" cy="203300"/>
          </a:xfrm>
          <a:custGeom>
            <a:avLst/>
            <a:gdLst>
              <a:gd name="T0" fmla="*/ 79 w 93"/>
              <a:gd name="T1" fmla="*/ 15 h 93"/>
              <a:gd name="T2" fmla="*/ 71 w 93"/>
              <a:gd name="T3" fmla="*/ 67 h 93"/>
              <a:gd name="T4" fmla="*/ 0 w 93"/>
              <a:gd name="T5" fmla="*/ 93 h 93"/>
              <a:gd name="T6" fmla="*/ 27 w 93"/>
              <a:gd name="T7" fmla="*/ 23 h 93"/>
              <a:gd name="T8" fmla="*/ 79 w 93"/>
              <a:gd name="T9" fmla="*/ 15 h 93"/>
            </a:gdLst>
            <a:ahLst/>
            <a:cxnLst>
              <a:cxn ang="0">
                <a:pos x="T0" y="T1"/>
              </a:cxn>
              <a:cxn ang="0">
                <a:pos x="T2" y="T3"/>
              </a:cxn>
              <a:cxn ang="0">
                <a:pos x="T4" y="T5"/>
              </a:cxn>
              <a:cxn ang="0">
                <a:pos x="T6" y="T7"/>
              </a:cxn>
              <a:cxn ang="0">
                <a:pos x="T8" y="T9"/>
              </a:cxn>
            </a:cxnLst>
            <a:rect l="0" t="0" r="r" b="b"/>
            <a:pathLst>
              <a:path w="93" h="93">
                <a:moveTo>
                  <a:pt x="79" y="15"/>
                </a:moveTo>
                <a:cubicBezTo>
                  <a:pt x="93" y="29"/>
                  <a:pt x="92" y="50"/>
                  <a:pt x="71" y="67"/>
                </a:cubicBezTo>
                <a:cubicBezTo>
                  <a:pt x="42" y="89"/>
                  <a:pt x="0" y="93"/>
                  <a:pt x="0" y="93"/>
                </a:cubicBezTo>
                <a:cubicBezTo>
                  <a:pt x="0" y="93"/>
                  <a:pt x="5" y="52"/>
                  <a:pt x="27" y="23"/>
                </a:cubicBezTo>
                <a:cubicBezTo>
                  <a:pt x="43" y="2"/>
                  <a:pt x="65" y="0"/>
                  <a:pt x="79" y="15"/>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4" name="Freeform 50"/>
          <p:cNvSpPr/>
          <p:nvPr>
            <p:custDataLst>
              <p:tags r:id="rId109"/>
            </p:custDataLst>
          </p:nvPr>
        </p:nvSpPr>
        <p:spPr bwMode="auto">
          <a:xfrm>
            <a:off x="8224063" y="2936272"/>
            <a:ext cx="218643" cy="218643"/>
          </a:xfrm>
          <a:custGeom>
            <a:avLst/>
            <a:gdLst>
              <a:gd name="T0" fmla="*/ 85 w 100"/>
              <a:gd name="T1" fmla="*/ 16 h 100"/>
              <a:gd name="T2" fmla="*/ 81 w 100"/>
              <a:gd name="T3" fmla="*/ 20 h 100"/>
              <a:gd name="T4" fmla="*/ 88 w 100"/>
              <a:gd name="T5" fmla="*/ 37 h 100"/>
              <a:gd name="T6" fmla="*/ 85 w 100"/>
              <a:gd name="T7" fmla="*/ 50 h 100"/>
              <a:gd name="T8" fmla="*/ 73 w 100"/>
              <a:gd name="T9" fmla="*/ 63 h 100"/>
              <a:gd name="T10" fmla="*/ 29 w 100"/>
              <a:gd name="T11" fmla="*/ 83 h 100"/>
              <a:gd name="T12" fmla="*/ 12 w 100"/>
              <a:gd name="T13" fmla="*/ 87 h 100"/>
              <a:gd name="T14" fmla="*/ 8 w 100"/>
              <a:gd name="T15" fmla="*/ 88 h 100"/>
              <a:gd name="T16" fmla="*/ 6 w 100"/>
              <a:gd name="T17" fmla="*/ 88 h 100"/>
              <a:gd name="T18" fmla="*/ 6 w 100"/>
              <a:gd name="T19" fmla="*/ 88 h 100"/>
              <a:gd name="T20" fmla="*/ 6 w 100"/>
              <a:gd name="T21" fmla="*/ 88 h 100"/>
              <a:gd name="T22" fmla="*/ 6 w 100"/>
              <a:gd name="T23" fmla="*/ 94 h 100"/>
              <a:gd name="T24" fmla="*/ 12 w 100"/>
              <a:gd name="T25" fmla="*/ 95 h 100"/>
              <a:gd name="T26" fmla="*/ 12 w 100"/>
              <a:gd name="T27" fmla="*/ 95 h 100"/>
              <a:gd name="T28" fmla="*/ 17 w 100"/>
              <a:gd name="T29" fmla="*/ 70 h 100"/>
              <a:gd name="T30" fmla="*/ 38 w 100"/>
              <a:gd name="T31" fmla="*/ 27 h 100"/>
              <a:gd name="T32" fmla="*/ 38 w 100"/>
              <a:gd name="T33" fmla="*/ 27 h 100"/>
              <a:gd name="T34" fmla="*/ 51 w 100"/>
              <a:gd name="T35" fmla="*/ 16 h 100"/>
              <a:gd name="T36" fmla="*/ 63 w 100"/>
              <a:gd name="T37" fmla="*/ 12 h 100"/>
              <a:gd name="T38" fmla="*/ 81 w 100"/>
              <a:gd name="T39" fmla="*/ 20 h 100"/>
              <a:gd name="T40" fmla="*/ 81 w 100"/>
              <a:gd name="T41" fmla="*/ 20 h 100"/>
              <a:gd name="T42" fmla="*/ 85 w 100"/>
              <a:gd name="T43" fmla="*/ 16 h 100"/>
              <a:gd name="T44" fmla="*/ 89 w 100"/>
              <a:gd name="T45" fmla="*/ 11 h 100"/>
              <a:gd name="T46" fmla="*/ 63 w 100"/>
              <a:gd name="T47" fmla="*/ 0 h 100"/>
              <a:gd name="T48" fmla="*/ 45 w 100"/>
              <a:gd name="T49" fmla="*/ 5 h 100"/>
              <a:gd name="T50" fmla="*/ 28 w 100"/>
              <a:gd name="T51" fmla="*/ 20 h 100"/>
              <a:gd name="T52" fmla="*/ 28 w 100"/>
              <a:gd name="T53" fmla="*/ 20 h 100"/>
              <a:gd name="T54" fmla="*/ 6 w 100"/>
              <a:gd name="T55" fmla="*/ 68 h 100"/>
              <a:gd name="T56" fmla="*/ 1 w 100"/>
              <a:gd name="T57" fmla="*/ 93 h 100"/>
              <a:gd name="T58" fmla="*/ 2 w 100"/>
              <a:gd name="T59" fmla="*/ 98 h 100"/>
              <a:gd name="T60" fmla="*/ 7 w 100"/>
              <a:gd name="T61" fmla="*/ 100 h 100"/>
              <a:gd name="T62" fmla="*/ 32 w 100"/>
              <a:gd name="T63" fmla="*/ 95 h 100"/>
              <a:gd name="T64" fmla="*/ 80 w 100"/>
              <a:gd name="T65" fmla="*/ 72 h 100"/>
              <a:gd name="T66" fmla="*/ 95 w 100"/>
              <a:gd name="T67" fmla="*/ 56 h 100"/>
              <a:gd name="T68" fmla="*/ 100 w 100"/>
              <a:gd name="T69" fmla="*/ 37 h 100"/>
              <a:gd name="T70" fmla="*/ 89 w 100"/>
              <a:gd name="T71" fmla="*/ 11 h 100"/>
              <a:gd name="T72" fmla="*/ 89 w 100"/>
              <a:gd name="T73" fmla="*/ 11 h 100"/>
              <a:gd name="T74" fmla="*/ 85 w 100"/>
              <a:gd name="T7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0">
                <a:moveTo>
                  <a:pt x="85" y="16"/>
                </a:moveTo>
                <a:cubicBezTo>
                  <a:pt x="81" y="20"/>
                  <a:pt x="81" y="20"/>
                  <a:pt x="81" y="20"/>
                </a:cubicBezTo>
                <a:cubicBezTo>
                  <a:pt x="86" y="25"/>
                  <a:pt x="88" y="31"/>
                  <a:pt x="88" y="37"/>
                </a:cubicBezTo>
                <a:cubicBezTo>
                  <a:pt x="88" y="41"/>
                  <a:pt x="87" y="45"/>
                  <a:pt x="85" y="50"/>
                </a:cubicBezTo>
                <a:cubicBezTo>
                  <a:pt x="82" y="54"/>
                  <a:pt x="79" y="59"/>
                  <a:pt x="73" y="63"/>
                </a:cubicBezTo>
                <a:cubicBezTo>
                  <a:pt x="59" y="73"/>
                  <a:pt x="43" y="80"/>
                  <a:pt x="29" y="83"/>
                </a:cubicBezTo>
                <a:cubicBezTo>
                  <a:pt x="22" y="85"/>
                  <a:pt x="17" y="86"/>
                  <a:pt x="12" y="87"/>
                </a:cubicBezTo>
                <a:cubicBezTo>
                  <a:pt x="10" y="87"/>
                  <a:pt x="9" y="88"/>
                  <a:pt x="8" y="88"/>
                </a:cubicBezTo>
                <a:cubicBezTo>
                  <a:pt x="7" y="88"/>
                  <a:pt x="7" y="88"/>
                  <a:pt x="6" y="88"/>
                </a:cubicBezTo>
                <a:cubicBezTo>
                  <a:pt x="6" y="88"/>
                  <a:pt x="6" y="88"/>
                  <a:pt x="6" y="88"/>
                </a:cubicBezTo>
                <a:cubicBezTo>
                  <a:pt x="6" y="88"/>
                  <a:pt x="6" y="88"/>
                  <a:pt x="6" y="88"/>
                </a:cubicBezTo>
                <a:cubicBezTo>
                  <a:pt x="6" y="94"/>
                  <a:pt x="6" y="94"/>
                  <a:pt x="6" y="94"/>
                </a:cubicBezTo>
                <a:cubicBezTo>
                  <a:pt x="12" y="95"/>
                  <a:pt x="12" y="95"/>
                  <a:pt x="12" y="95"/>
                </a:cubicBezTo>
                <a:cubicBezTo>
                  <a:pt x="12" y="95"/>
                  <a:pt x="12" y="95"/>
                  <a:pt x="12" y="95"/>
                </a:cubicBezTo>
                <a:cubicBezTo>
                  <a:pt x="13" y="94"/>
                  <a:pt x="14" y="83"/>
                  <a:pt x="17" y="70"/>
                </a:cubicBezTo>
                <a:cubicBezTo>
                  <a:pt x="21" y="57"/>
                  <a:pt x="28" y="41"/>
                  <a:pt x="38" y="27"/>
                </a:cubicBezTo>
                <a:cubicBezTo>
                  <a:pt x="38" y="27"/>
                  <a:pt x="38" y="27"/>
                  <a:pt x="38" y="27"/>
                </a:cubicBezTo>
                <a:cubicBezTo>
                  <a:pt x="42" y="22"/>
                  <a:pt x="46" y="18"/>
                  <a:pt x="51" y="16"/>
                </a:cubicBezTo>
                <a:cubicBezTo>
                  <a:pt x="55" y="13"/>
                  <a:pt x="59" y="12"/>
                  <a:pt x="63" y="12"/>
                </a:cubicBezTo>
                <a:cubicBezTo>
                  <a:pt x="70" y="12"/>
                  <a:pt x="75" y="15"/>
                  <a:pt x="81" y="20"/>
                </a:cubicBezTo>
                <a:cubicBezTo>
                  <a:pt x="81" y="20"/>
                  <a:pt x="81" y="20"/>
                  <a:pt x="81" y="20"/>
                </a:cubicBezTo>
                <a:cubicBezTo>
                  <a:pt x="85" y="16"/>
                  <a:pt x="85" y="16"/>
                  <a:pt x="85" y="16"/>
                </a:cubicBezTo>
                <a:cubicBezTo>
                  <a:pt x="89" y="11"/>
                  <a:pt x="89" y="11"/>
                  <a:pt x="89" y="11"/>
                </a:cubicBezTo>
                <a:cubicBezTo>
                  <a:pt x="82" y="4"/>
                  <a:pt x="73" y="0"/>
                  <a:pt x="63" y="0"/>
                </a:cubicBezTo>
                <a:cubicBezTo>
                  <a:pt x="57" y="0"/>
                  <a:pt x="51" y="2"/>
                  <a:pt x="45" y="5"/>
                </a:cubicBezTo>
                <a:cubicBezTo>
                  <a:pt x="39" y="9"/>
                  <a:pt x="33" y="14"/>
                  <a:pt x="28" y="20"/>
                </a:cubicBezTo>
                <a:cubicBezTo>
                  <a:pt x="28" y="20"/>
                  <a:pt x="28" y="20"/>
                  <a:pt x="28" y="20"/>
                </a:cubicBezTo>
                <a:cubicBezTo>
                  <a:pt x="16" y="36"/>
                  <a:pt x="9" y="54"/>
                  <a:pt x="6" y="68"/>
                </a:cubicBezTo>
                <a:cubicBezTo>
                  <a:pt x="2" y="83"/>
                  <a:pt x="1" y="93"/>
                  <a:pt x="1" y="93"/>
                </a:cubicBezTo>
                <a:cubicBezTo>
                  <a:pt x="0" y="95"/>
                  <a:pt x="1" y="97"/>
                  <a:pt x="2" y="98"/>
                </a:cubicBezTo>
                <a:cubicBezTo>
                  <a:pt x="4" y="100"/>
                  <a:pt x="5" y="100"/>
                  <a:pt x="7" y="100"/>
                </a:cubicBezTo>
                <a:cubicBezTo>
                  <a:pt x="7" y="100"/>
                  <a:pt x="18" y="99"/>
                  <a:pt x="32" y="95"/>
                </a:cubicBezTo>
                <a:cubicBezTo>
                  <a:pt x="47" y="91"/>
                  <a:pt x="65" y="84"/>
                  <a:pt x="80" y="72"/>
                </a:cubicBezTo>
                <a:cubicBezTo>
                  <a:pt x="87" y="67"/>
                  <a:pt x="92" y="62"/>
                  <a:pt x="95" y="56"/>
                </a:cubicBezTo>
                <a:cubicBezTo>
                  <a:pt x="99" y="50"/>
                  <a:pt x="100" y="43"/>
                  <a:pt x="100" y="37"/>
                </a:cubicBezTo>
                <a:cubicBezTo>
                  <a:pt x="100" y="28"/>
                  <a:pt x="96" y="18"/>
                  <a:pt x="89" y="11"/>
                </a:cubicBezTo>
                <a:cubicBezTo>
                  <a:pt x="89" y="11"/>
                  <a:pt x="89" y="11"/>
                  <a:pt x="89" y="11"/>
                </a:cubicBezTo>
                <a:lnTo>
                  <a:pt x="85" y="1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5" name="Freeform 51"/>
          <p:cNvSpPr/>
          <p:nvPr>
            <p:custDataLst>
              <p:tags r:id="rId110"/>
            </p:custDataLst>
          </p:nvPr>
        </p:nvSpPr>
        <p:spPr bwMode="auto">
          <a:xfrm>
            <a:off x="8237489" y="2704203"/>
            <a:ext cx="203300"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2" y="4"/>
                  <a:pt x="0" y="0"/>
                  <a:pt x="0" y="0"/>
                </a:cubicBezTo>
                <a:cubicBezTo>
                  <a:pt x="0" y="0"/>
                  <a:pt x="5" y="41"/>
                  <a:pt x="27" y="70"/>
                </a:cubicBezTo>
                <a:cubicBezTo>
                  <a:pt x="43" y="92"/>
                  <a:pt x="65" y="93"/>
                  <a:pt x="79"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6" name="Freeform 52"/>
          <p:cNvSpPr/>
          <p:nvPr>
            <p:custDataLst>
              <p:tags r:id="rId111"/>
            </p:custDataLst>
          </p:nvPr>
        </p:nvSpPr>
        <p:spPr bwMode="auto">
          <a:xfrm>
            <a:off x="8224063" y="2690777"/>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80 w 100"/>
              <a:gd name="T11" fmla="*/ 28 h 100"/>
              <a:gd name="T12" fmla="*/ 32 w 100"/>
              <a:gd name="T13" fmla="*/ 5 h 100"/>
              <a:gd name="T14" fmla="*/ 7 w 100"/>
              <a:gd name="T15" fmla="*/ 0 h 100"/>
              <a:gd name="T16" fmla="*/ 2 w 100"/>
              <a:gd name="T17" fmla="*/ 2 h 100"/>
              <a:gd name="T18" fmla="*/ 1 w 100"/>
              <a:gd name="T19" fmla="*/ 7 h 100"/>
              <a:gd name="T20" fmla="*/ 6 w 100"/>
              <a:gd name="T21" fmla="*/ 32 h 100"/>
              <a:gd name="T22" fmla="*/ 28 w 100"/>
              <a:gd name="T23" fmla="*/ 80 h 100"/>
              <a:gd name="T24" fmla="*/ 28 w 100"/>
              <a:gd name="T25" fmla="*/ 80 h 100"/>
              <a:gd name="T26" fmla="*/ 45 w 100"/>
              <a:gd name="T27" fmla="*/ 95 h 100"/>
              <a:gd name="T28" fmla="*/ 63 w 100"/>
              <a:gd name="T29" fmla="*/ 100 h 100"/>
              <a:gd name="T30" fmla="*/ 89 w 100"/>
              <a:gd name="T31" fmla="*/ 89 h 100"/>
              <a:gd name="T32" fmla="*/ 89 w 100"/>
              <a:gd name="T33" fmla="*/ 89 h 100"/>
              <a:gd name="T34" fmla="*/ 85 w 100"/>
              <a:gd name="T35" fmla="*/ 85 h 100"/>
              <a:gd name="T36" fmla="*/ 81 w 100"/>
              <a:gd name="T37" fmla="*/ 80 h 100"/>
              <a:gd name="T38" fmla="*/ 63 w 100"/>
              <a:gd name="T39" fmla="*/ 88 h 100"/>
              <a:gd name="T40" fmla="*/ 51 w 100"/>
              <a:gd name="T41" fmla="*/ 84 h 100"/>
              <a:gd name="T42" fmla="*/ 38 w 100"/>
              <a:gd name="T43" fmla="*/ 73 h 100"/>
              <a:gd name="T44" fmla="*/ 38 w 100"/>
              <a:gd name="T45" fmla="*/ 73 h 100"/>
              <a:gd name="T46" fmla="*/ 17 w 100"/>
              <a:gd name="T47" fmla="*/ 29 h 100"/>
              <a:gd name="T48" fmla="*/ 13 w 100"/>
              <a:gd name="T49" fmla="*/ 12 h 100"/>
              <a:gd name="T50" fmla="*/ 13 w 100"/>
              <a:gd name="T51" fmla="*/ 7 h 100"/>
              <a:gd name="T52" fmla="*/ 12 w 100"/>
              <a:gd name="T53" fmla="*/ 6 h 100"/>
              <a:gd name="T54" fmla="*/ 12 w 100"/>
              <a:gd name="T55" fmla="*/ 6 h 100"/>
              <a:gd name="T56" fmla="*/ 12 w 100"/>
              <a:gd name="T57" fmla="*/ 6 h 100"/>
              <a:gd name="T58" fmla="*/ 6 w 100"/>
              <a:gd name="T59" fmla="*/ 6 h 100"/>
              <a:gd name="T60" fmla="*/ 6 w 100"/>
              <a:gd name="T61" fmla="*/ 12 h 100"/>
              <a:gd name="T62" fmla="*/ 6 w 100"/>
              <a:gd name="T63" fmla="*/ 12 h 100"/>
              <a:gd name="T64" fmla="*/ 30 w 100"/>
              <a:gd name="T65" fmla="*/ 17 h 100"/>
              <a:gd name="T66" fmla="*/ 73 w 100"/>
              <a:gd name="T67" fmla="*/ 37 h 100"/>
              <a:gd name="T68" fmla="*/ 73 w 100"/>
              <a:gd name="T69" fmla="*/ 37 h 100"/>
              <a:gd name="T70" fmla="*/ 85 w 100"/>
              <a:gd name="T71" fmla="*/ 50 h 100"/>
              <a:gd name="T72" fmla="*/ 88 w 100"/>
              <a:gd name="T73" fmla="*/ 63 h 100"/>
              <a:gd name="T74" fmla="*/ 81 w 100"/>
              <a:gd name="T75" fmla="*/ 80 h 100"/>
              <a:gd name="T76" fmla="*/ 81 w 100"/>
              <a:gd name="T77" fmla="*/ 80 h 100"/>
              <a:gd name="T78" fmla="*/ 85 w 100"/>
              <a:gd name="T7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80" y="28"/>
                  <a:pt x="80" y="28"/>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9" y="46"/>
                  <a:pt x="16" y="64"/>
                  <a:pt x="28" y="80"/>
                </a:cubicBezTo>
                <a:cubicBezTo>
                  <a:pt x="28" y="80"/>
                  <a:pt x="28" y="80"/>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70" y="88"/>
                  <a:pt x="63" y="88"/>
                </a:cubicBezTo>
                <a:cubicBezTo>
                  <a:pt x="59" y="88"/>
                  <a:pt x="55" y="87"/>
                  <a:pt x="51" y="84"/>
                </a:cubicBezTo>
                <a:cubicBezTo>
                  <a:pt x="46" y="82"/>
                  <a:pt x="42" y="78"/>
                  <a:pt x="38" y="73"/>
                </a:cubicBezTo>
                <a:cubicBezTo>
                  <a:pt x="38" y="73"/>
                  <a:pt x="38" y="73"/>
                  <a:pt x="38" y="73"/>
                </a:cubicBezTo>
                <a:cubicBezTo>
                  <a:pt x="27" y="59"/>
                  <a:pt x="21" y="42"/>
                  <a:pt x="17" y="29"/>
                </a:cubicBezTo>
                <a:cubicBezTo>
                  <a:pt x="15" y="22"/>
                  <a:pt x="14" y="16"/>
                  <a:pt x="13" y="12"/>
                </a:cubicBezTo>
                <a:cubicBezTo>
                  <a:pt x="13" y="10"/>
                  <a:pt x="13" y="8"/>
                  <a:pt x="13" y="7"/>
                </a:cubicBezTo>
                <a:cubicBezTo>
                  <a:pt x="13" y="7"/>
                  <a:pt x="13"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3" y="37"/>
                  <a:pt x="73" y="37"/>
                  <a:pt x="73" y="37"/>
                </a:cubicBezTo>
                <a:cubicBezTo>
                  <a:pt x="79"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7" name="Freeform 53"/>
          <p:cNvSpPr/>
          <p:nvPr>
            <p:custDataLst>
              <p:tags r:id="rId112"/>
            </p:custDataLst>
          </p:nvPr>
        </p:nvSpPr>
        <p:spPr bwMode="auto">
          <a:xfrm>
            <a:off x="9136996" y="2648583"/>
            <a:ext cx="615654" cy="186039"/>
          </a:xfrm>
          <a:custGeom>
            <a:avLst/>
            <a:gdLst>
              <a:gd name="T0" fmla="*/ 12 w 283"/>
              <a:gd name="T1" fmla="*/ 80 h 86"/>
              <a:gd name="T2" fmla="*/ 33 w 283"/>
              <a:gd name="T3" fmla="*/ 32 h 86"/>
              <a:gd name="T4" fmla="*/ 81 w 283"/>
              <a:gd name="T5" fmla="*/ 12 h 86"/>
              <a:gd name="T6" fmla="*/ 277 w 283"/>
              <a:gd name="T7" fmla="*/ 12 h 86"/>
              <a:gd name="T8" fmla="*/ 283 w 283"/>
              <a:gd name="T9" fmla="*/ 6 h 86"/>
              <a:gd name="T10" fmla="*/ 277 w 283"/>
              <a:gd name="T11" fmla="*/ 0 h 86"/>
              <a:gd name="T12" fmla="*/ 81 w 283"/>
              <a:gd name="T13" fmla="*/ 0 h 86"/>
              <a:gd name="T14" fmla="*/ 0 w 283"/>
              <a:gd name="T15" fmla="*/ 80 h 86"/>
              <a:gd name="T16" fmla="*/ 6 w 283"/>
              <a:gd name="T17" fmla="*/ 86 h 86"/>
              <a:gd name="T18" fmla="*/ 12 w 28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86">
                <a:moveTo>
                  <a:pt x="12" y="80"/>
                </a:moveTo>
                <a:cubicBezTo>
                  <a:pt x="12" y="62"/>
                  <a:pt x="20" y="44"/>
                  <a:pt x="33" y="32"/>
                </a:cubicBezTo>
                <a:cubicBezTo>
                  <a:pt x="45" y="20"/>
                  <a:pt x="62" y="12"/>
                  <a:pt x="81" y="12"/>
                </a:cubicBezTo>
                <a:cubicBezTo>
                  <a:pt x="277" y="12"/>
                  <a:pt x="277" y="12"/>
                  <a:pt x="277" y="12"/>
                </a:cubicBezTo>
                <a:cubicBezTo>
                  <a:pt x="280" y="12"/>
                  <a:pt x="283" y="9"/>
                  <a:pt x="283" y="6"/>
                </a:cubicBezTo>
                <a:cubicBezTo>
                  <a:pt x="283" y="3"/>
                  <a:pt x="280" y="0"/>
                  <a:pt x="27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8" name="Freeform 54"/>
          <p:cNvSpPr/>
          <p:nvPr>
            <p:custDataLst>
              <p:tags r:id="rId113"/>
            </p:custDataLst>
          </p:nvPr>
        </p:nvSpPr>
        <p:spPr bwMode="auto">
          <a:xfrm>
            <a:off x="9773747" y="2443365"/>
            <a:ext cx="199464" cy="201382"/>
          </a:xfrm>
          <a:custGeom>
            <a:avLst/>
            <a:gdLst>
              <a:gd name="T0" fmla="*/ 14 w 92"/>
              <a:gd name="T1" fmla="*/ 79 h 93"/>
              <a:gd name="T2" fmla="*/ 22 w 92"/>
              <a:gd name="T3" fmla="*/ 26 h 93"/>
              <a:gd name="T4" fmla="*/ 92 w 92"/>
              <a:gd name="T5" fmla="*/ 0 h 93"/>
              <a:gd name="T6" fmla="*/ 66 w 92"/>
              <a:gd name="T7" fmla="*/ 70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0" y="64"/>
                  <a:pt x="1" y="43"/>
                  <a:pt x="22" y="26"/>
                </a:cubicBezTo>
                <a:cubicBezTo>
                  <a:pt x="51" y="4"/>
                  <a:pt x="92" y="0"/>
                  <a:pt x="92" y="0"/>
                </a:cubicBezTo>
                <a:cubicBezTo>
                  <a:pt x="92" y="0"/>
                  <a:pt x="88" y="41"/>
                  <a:pt x="66" y="70"/>
                </a:cubicBezTo>
                <a:cubicBezTo>
                  <a:pt x="50" y="92"/>
                  <a:pt x="28" y="93"/>
                  <a:pt x="14"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9" name="Freeform 55"/>
          <p:cNvSpPr/>
          <p:nvPr>
            <p:custDataLst>
              <p:tags r:id="rId114"/>
            </p:custDataLst>
          </p:nvPr>
        </p:nvSpPr>
        <p:spPr bwMode="auto">
          <a:xfrm>
            <a:off x="9767993" y="2429939"/>
            <a:ext cx="220561" cy="218643"/>
          </a:xfrm>
          <a:custGeom>
            <a:avLst/>
            <a:gdLst>
              <a:gd name="T0" fmla="*/ 16 w 101"/>
              <a:gd name="T1" fmla="*/ 85 h 100"/>
              <a:gd name="T2" fmla="*/ 20 w 101"/>
              <a:gd name="T3" fmla="*/ 80 h 100"/>
              <a:gd name="T4" fmla="*/ 13 w 101"/>
              <a:gd name="T5" fmla="*/ 63 h 100"/>
              <a:gd name="T6" fmla="*/ 16 w 101"/>
              <a:gd name="T7" fmla="*/ 50 h 100"/>
              <a:gd name="T8" fmla="*/ 28 w 101"/>
              <a:gd name="T9" fmla="*/ 37 h 100"/>
              <a:gd name="T10" fmla="*/ 72 w 101"/>
              <a:gd name="T11" fmla="*/ 17 h 100"/>
              <a:gd name="T12" fmla="*/ 89 w 101"/>
              <a:gd name="T13" fmla="*/ 13 h 100"/>
              <a:gd name="T14" fmla="*/ 93 w 101"/>
              <a:gd name="T15" fmla="*/ 12 h 100"/>
              <a:gd name="T16" fmla="*/ 95 w 101"/>
              <a:gd name="T17" fmla="*/ 12 h 100"/>
              <a:gd name="T18" fmla="*/ 95 w 101"/>
              <a:gd name="T19" fmla="*/ 12 h 100"/>
              <a:gd name="T20" fmla="*/ 95 w 101"/>
              <a:gd name="T21" fmla="*/ 12 h 100"/>
              <a:gd name="T22" fmla="*/ 94 w 101"/>
              <a:gd name="T23" fmla="*/ 6 h 100"/>
              <a:gd name="T24" fmla="*/ 88 w 101"/>
              <a:gd name="T25" fmla="*/ 6 h 100"/>
              <a:gd name="T26" fmla="*/ 88 w 101"/>
              <a:gd name="T27" fmla="*/ 6 h 100"/>
              <a:gd name="T28" fmla="*/ 83 w 101"/>
              <a:gd name="T29" fmla="*/ 30 h 100"/>
              <a:gd name="T30" fmla="*/ 63 w 101"/>
              <a:gd name="T31" fmla="*/ 73 h 100"/>
              <a:gd name="T32" fmla="*/ 63 w 101"/>
              <a:gd name="T33" fmla="*/ 73 h 100"/>
              <a:gd name="T34" fmla="*/ 50 w 101"/>
              <a:gd name="T35" fmla="*/ 84 h 100"/>
              <a:gd name="T36" fmla="*/ 38 w 101"/>
              <a:gd name="T37" fmla="*/ 88 h 100"/>
              <a:gd name="T38" fmla="*/ 20 w 101"/>
              <a:gd name="T39" fmla="*/ 80 h 100"/>
              <a:gd name="T40" fmla="*/ 20 w 101"/>
              <a:gd name="T41" fmla="*/ 80 h 100"/>
              <a:gd name="T42" fmla="*/ 16 w 101"/>
              <a:gd name="T43" fmla="*/ 85 h 100"/>
              <a:gd name="T44" fmla="*/ 12 w 101"/>
              <a:gd name="T45" fmla="*/ 89 h 100"/>
              <a:gd name="T46" fmla="*/ 38 w 101"/>
              <a:gd name="T47" fmla="*/ 100 h 100"/>
              <a:gd name="T48" fmla="*/ 56 w 101"/>
              <a:gd name="T49" fmla="*/ 95 h 100"/>
              <a:gd name="T50" fmla="*/ 73 w 101"/>
              <a:gd name="T51" fmla="*/ 80 h 100"/>
              <a:gd name="T52" fmla="*/ 73 w 101"/>
              <a:gd name="T53" fmla="*/ 80 h 100"/>
              <a:gd name="T54" fmla="*/ 95 w 101"/>
              <a:gd name="T55" fmla="*/ 32 h 100"/>
              <a:gd name="T56" fmla="*/ 100 w 101"/>
              <a:gd name="T57" fmla="*/ 7 h 100"/>
              <a:gd name="T58" fmla="*/ 99 w 101"/>
              <a:gd name="T59" fmla="*/ 2 h 100"/>
              <a:gd name="T60" fmla="*/ 94 w 101"/>
              <a:gd name="T61" fmla="*/ 0 h 100"/>
              <a:gd name="T62" fmla="*/ 69 w 101"/>
              <a:gd name="T63" fmla="*/ 5 h 100"/>
              <a:gd name="T64" fmla="*/ 21 w 101"/>
              <a:gd name="T65" fmla="*/ 28 h 100"/>
              <a:gd name="T66" fmla="*/ 6 w 101"/>
              <a:gd name="T67" fmla="*/ 44 h 100"/>
              <a:gd name="T68" fmla="*/ 1 w 101"/>
              <a:gd name="T69" fmla="*/ 63 h 100"/>
              <a:gd name="T70" fmla="*/ 12 w 101"/>
              <a:gd name="T71" fmla="*/ 89 h 100"/>
              <a:gd name="T72" fmla="*/ 12 w 101"/>
              <a:gd name="T73" fmla="*/ 89 h 100"/>
              <a:gd name="T74" fmla="*/ 16 w 101"/>
              <a:gd name="T75"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0">
                <a:moveTo>
                  <a:pt x="16" y="85"/>
                </a:moveTo>
                <a:cubicBezTo>
                  <a:pt x="20" y="80"/>
                  <a:pt x="20" y="80"/>
                  <a:pt x="20" y="80"/>
                </a:cubicBezTo>
                <a:cubicBezTo>
                  <a:pt x="15" y="75"/>
                  <a:pt x="13" y="69"/>
                  <a:pt x="13" y="63"/>
                </a:cubicBezTo>
                <a:cubicBezTo>
                  <a:pt x="13" y="59"/>
                  <a:pt x="14" y="55"/>
                  <a:pt x="16" y="50"/>
                </a:cubicBezTo>
                <a:cubicBezTo>
                  <a:pt x="19" y="46"/>
                  <a:pt x="22" y="41"/>
                  <a:pt x="28" y="37"/>
                </a:cubicBezTo>
                <a:cubicBezTo>
                  <a:pt x="42"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63" y="73"/>
                  <a:pt x="63" y="73"/>
                  <a:pt x="63" y="73"/>
                </a:cubicBezTo>
                <a:cubicBezTo>
                  <a:pt x="59" y="78"/>
                  <a:pt x="55" y="82"/>
                  <a:pt x="50" y="84"/>
                </a:cubicBezTo>
                <a:cubicBezTo>
                  <a:pt x="46" y="87"/>
                  <a:pt x="42" y="88"/>
                  <a:pt x="38"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8" y="100"/>
                </a:cubicBezTo>
                <a:cubicBezTo>
                  <a:pt x="44" y="100"/>
                  <a:pt x="50" y="98"/>
                  <a:pt x="56" y="95"/>
                </a:cubicBezTo>
                <a:cubicBezTo>
                  <a:pt x="62" y="92"/>
                  <a:pt x="68" y="87"/>
                  <a:pt x="73" y="80"/>
                </a:cubicBezTo>
                <a:cubicBezTo>
                  <a:pt x="73" y="80"/>
                  <a:pt x="73" y="80"/>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14" y="33"/>
                  <a:pt x="9" y="38"/>
                  <a:pt x="6" y="44"/>
                </a:cubicBezTo>
                <a:cubicBezTo>
                  <a:pt x="2" y="50"/>
                  <a:pt x="1" y="57"/>
                  <a:pt x="1" y="63"/>
                </a:cubicBezTo>
                <a:cubicBezTo>
                  <a:pt x="0" y="73"/>
                  <a:pt x="5" y="82"/>
                  <a:pt x="12" y="89"/>
                </a:cubicBezTo>
                <a:cubicBezTo>
                  <a:pt x="12" y="89"/>
                  <a:pt x="12" y="89"/>
                  <a:pt x="12" y="89"/>
                </a:cubicBezTo>
                <a:lnTo>
                  <a:pt x="16"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0" name="Freeform 56"/>
          <p:cNvSpPr/>
          <p:nvPr>
            <p:custDataLst>
              <p:tags r:id="rId115"/>
            </p:custDataLst>
          </p:nvPr>
        </p:nvSpPr>
        <p:spPr bwMode="auto">
          <a:xfrm>
            <a:off x="8548193" y="2560358"/>
            <a:ext cx="613736" cy="187957"/>
          </a:xfrm>
          <a:custGeom>
            <a:avLst/>
            <a:gdLst>
              <a:gd name="T0" fmla="*/ 282 w 282"/>
              <a:gd name="T1" fmla="*/ 80 h 86"/>
              <a:gd name="T2" fmla="*/ 202 w 282"/>
              <a:gd name="T3" fmla="*/ 0 h 86"/>
              <a:gd name="T4" fmla="*/ 6 w 282"/>
              <a:gd name="T5" fmla="*/ 0 h 86"/>
              <a:gd name="T6" fmla="*/ 0 w 282"/>
              <a:gd name="T7" fmla="*/ 6 h 86"/>
              <a:gd name="T8" fmla="*/ 6 w 282"/>
              <a:gd name="T9" fmla="*/ 12 h 86"/>
              <a:gd name="T10" fmla="*/ 202 w 282"/>
              <a:gd name="T11" fmla="*/ 12 h 86"/>
              <a:gd name="T12" fmla="*/ 250 w 282"/>
              <a:gd name="T13" fmla="*/ 32 h 86"/>
              <a:gd name="T14" fmla="*/ 270 w 282"/>
              <a:gd name="T15" fmla="*/ 80 h 86"/>
              <a:gd name="T16" fmla="*/ 276 w 282"/>
              <a:gd name="T17" fmla="*/ 86 h 86"/>
              <a:gd name="T18" fmla="*/ 282 w 28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86">
                <a:moveTo>
                  <a:pt x="282" y="80"/>
                </a:moveTo>
                <a:cubicBezTo>
                  <a:pt x="282" y="36"/>
                  <a:pt x="246" y="0"/>
                  <a:pt x="202" y="0"/>
                </a:cubicBezTo>
                <a:cubicBezTo>
                  <a:pt x="6" y="0"/>
                  <a:pt x="6" y="0"/>
                  <a:pt x="6" y="0"/>
                </a:cubicBezTo>
                <a:cubicBezTo>
                  <a:pt x="3" y="0"/>
                  <a:pt x="0" y="3"/>
                  <a:pt x="0" y="6"/>
                </a:cubicBezTo>
                <a:cubicBezTo>
                  <a:pt x="0" y="9"/>
                  <a:pt x="3" y="12"/>
                  <a:pt x="6" y="12"/>
                </a:cubicBezTo>
                <a:cubicBezTo>
                  <a:pt x="202" y="12"/>
                  <a:pt x="202" y="12"/>
                  <a:pt x="202" y="12"/>
                </a:cubicBezTo>
                <a:cubicBezTo>
                  <a:pt x="221" y="12"/>
                  <a:pt x="238" y="20"/>
                  <a:pt x="250" y="32"/>
                </a:cubicBezTo>
                <a:cubicBezTo>
                  <a:pt x="263" y="44"/>
                  <a:pt x="270" y="62"/>
                  <a:pt x="270" y="80"/>
                </a:cubicBezTo>
                <a:cubicBezTo>
                  <a:pt x="270" y="84"/>
                  <a:pt x="273" y="86"/>
                  <a:pt x="276" y="86"/>
                </a:cubicBezTo>
                <a:cubicBezTo>
                  <a:pt x="280" y="86"/>
                  <a:pt x="282" y="84"/>
                  <a:pt x="282" y="80"/>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1" name="Freeform 57"/>
          <p:cNvSpPr/>
          <p:nvPr>
            <p:custDataLst>
              <p:tags r:id="rId116"/>
            </p:custDataLst>
          </p:nvPr>
        </p:nvSpPr>
        <p:spPr bwMode="auto">
          <a:xfrm>
            <a:off x="8325713" y="2355140"/>
            <a:ext cx="201382"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2" y="4"/>
                  <a:pt x="0" y="0"/>
                  <a:pt x="0" y="0"/>
                </a:cubicBezTo>
                <a:cubicBezTo>
                  <a:pt x="0" y="0"/>
                  <a:pt x="5" y="41"/>
                  <a:pt x="27" y="70"/>
                </a:cubicBezTo>
                <a:cubicBezTo>
                  <a:pt x="43" y="92"/>
                  <a:pt x="65" y="93"/>
                  <a:pt x="79"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2" name="Freeform 58"/>
          <p:cNvSpPr/>
          <p:nvPr>
            <p:custDataLst>
              <p:tags r:id="rId117"/>
            </p:custDataLst>
          </p:nvPr>
        </p:nvSpPr>
        <p:spPr bwMode="auto">
          <a:xfrm>
            <a:off x="8312288" y="2341715"/>
            <a:ext cx="216726"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1 w 100"/>
              <a:gd name="T17" fmla="*/ 7 h 100"/>
              <a:gd name="T18" fmla="*/ 6 w 100"/>
              <a:gd name="T19" fmla="*/ 32 h 100"/>
              <a:gd name="T20" fmla="*/ 28 w 100"/>
              <a:gd name="T21" fmla="*/ 80 h 100"/>
              <a:gd name="T22" fmla="*/ 45 w 100"/>
              <a:gd name="T23" fmla="*/ 95 h 100"/>
              <a:gd name="T24" fmla="*/ 63 w 100"/>
              <a:gd name="T25" fmla="*/ 100 h 100"/>
              <a:gd name="T26" fmla="*/ 89 w 100"/>
              <a:gd name="T27" fmla="*/ 89 h 100"/>
              <a:gd name="T28" fmla="*/ 89 w 100"/>
              <a:gd name="T29" fmla="*/ 89 h 100"/>
              <a:gd name="T30" fmla="*/ 85 w 100"/>
              <a:gd name="T31" fmla="*/ 85 h 100"/>
              <a:gd name="T32" fmla="*/ 81 w 100"/>
              <a:gd name="T33" fmla="*/ 80 h 100"/>
              <a:gd name="T34" fmla="*/ 63 w 100"/>
              <a:gd name="T35" fmla="*/ 88 h 100"/>
              <a:gd name="T36" fmla="*/ 51 w 100"/>
              <a:gd name="T37" fmla="*/ 84 h 100"/>
              <a:gd name="T38" fmla="*/ 38 w 100"/>
              <a:gd name="T39" fmla="*/ 73 h 100"/>
              <a:gd name="T40" fmla="*/ 17 w 100"/>
              <a:gd name="T41" fmla="*/ 29 h 100"/>
              <a:gd name="T42" fmla="*/ 13 w 100"/>
              <a:gd name="T43" fmla="*/ 12 h 100"/>
              <a:gd name="T44" fmla="*/ 13 w 100"/>
              <a:gd name="T45" fmla="*/ 7 h 100"/>
              <a:gd name="T46" fmla="*/ 12 w 100"/>
              <a:gd name="T47" fmla="*/ 6 h 100"/>
              <a:gd name="T48" fmla="*/ 12 w 100"/>
              <a:gd name="T49" fmla="*/ 6 h 100"/>
              <a:gd name="T50" fmla="*/ 12 w 100"/>
              <a:gd name="T51" fmla="*/ 6 h 100"/>
              <a:gd name="T52" fmla="*/ 6 w 100"/>
              <a:gd name="T53" fmla="*/ 6 h 100"/>
              <a:gd name="T54" fmla="*/ 6 w 100"/>
              <a:gd name="T55" fmla="*/ 12 h 100"/>
              <a:gd name="T56" fmla="*/ 6 w 100"/>
              <a:gd name="T57" fmla="*/ 12 h 100"/>
              <a:gd name="T58" fmla="*/ 30 w 100"/>
              <a:gd name="T59" fmla="*/ 17 h 100"/>
              <a:gd name="T60" fmla="*/ 73 w 100"/>
              <a:gd name="T61" fmla="*/ 37 h 100"/>
              <a:gd name="T62" fmla="*/ 85 w 100"/>
              <a:gd name="T63" fmla="*/ 50 h 100"/>
              <a:gd name="T64" fmla="*/ 88 w 100"/>
              <a:gd name="T65" fmla="*/ 63 h 100"/>
              <a:gd name="T66" fmla="*/ 81 w 100"/>
              <a:gd name="T67" fmla="*/ 80 h 100"/>
              <a:gd name="T68" fmla="*/ 81 w 100"/>
              <a:gd name="T69" fmla="*/ 80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9" y="46"/>
                  <a:pt x="16" y="64"/>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70"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3"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9"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3" name="Oval 59"/>
          <p:cNvSpPr>
            <a:spLocks noChangeArrowheads="1"/>
          </p:cNvSpPr>
          <p:nvPr>
            <p:custDataLst>
              <p:tags r:id="rId118"/>
            </p:custDataLst>
          </p:nvPr>
        </p:nvSpPr>
        <p:spPr bwMode="auto">
          <a:xfrm>
            <a:off x="9674015" y="2731054"/>
            <a:ext cx="132337"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4" name="Freeform 60"/>
          <p:cNvSpPr/>
          <p:nvPr>
            <p:custDataLst>
              <p:tags r:id="rId119"/>
            </p:custDataLst>
          </p:nvPr>
        </p:nvSpPr>
        <p:spPr bwMode="auto">
          <a:xfrm>
            <a:off x="9662507" y="2717628"/>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4"/>
                  <a:pt x="19" y="19"/>
                </a:cubicBezTo>
                <a:cubicBezTo>
                  <a:pt x="23" y="15"/>
                  <a:pt x="29" y="12"/>
                  <a:pt x="36" y="12"/>
                </a:cubicBezTo>
                <a:cubicBezTo>
                  <a:pt x="43" y="12"/>
                  <a:pt x="49" y="15"/>
                  <a:pt x="53" y="19"/>
                </a:cubicBezTo>
                <a:cubicBezTo>
                  <a:pt x="57" y="24"/>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5" name="Oval 61"/>
          <p:cNvSpPr>
            <a:spLocks noChangeArrowheads="1"/>
          </p:cNvSpPr>
          <p:nvPr>
            <p:custDataLst>
              <p:tags r:id="rId120"/>
            </p:custDataLst>
          </p:nvPr>
        </p:nvSpPr>
        <p:spPr bwMode="auto">
          <a:xfrm>
            <a:off x="9403587" y="2731054"/>
            <a:ext cx="132337"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6" name="Freeform 62"/>
          <p:cNvSpPr/>
          <p:nvPr>
            <p:custDataLst>
              <p:tags r:id="rId121"/>
            </p:custDataLst>
          </p:nvPr>
        </p:nvSpPr>
        <p:spPr bwMode="auto">
          <a:xfrm>
            <a:off x="9392080" y="2717628"/>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4"/>
                  <a:pt x="19" y="19"/>
                </a:cubicBezTo>
                <a:cubicBezTo>
                  <a:pt x="23" y="15"/>
                  <a:pt x="29" y="12"/>
                  <a:pt x="36" y="12"/>
                </a:cubicBezTo>
                <a:cubicBezTo>
                  <a:pt x="43" y="12"/>
                  <a:pt x="49" y="15"/>
                  <a:pt x="53" y="19"/>
                </a:cubicBezTo>
                <a:cubicBezTo>
                  <a:pt x="57" y="24"/>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7" name="Oval 63"/>
          <p:cNvSpPr>
            <a:spLocks noChangeArrowheads="1"/>
          </p:cNvSpPr>
          <p:nvPr>
            <p:custDataLst>
              <p:tags r:id="rId122"/>
            </p:custDataLst>
          </p:nvPr>
        </p:nvSpPr>
        <p:spPr bwMode="auto">
          <a:xfrm>
            <a:off x="8494491" y="2640911"/>
            <a:ext cx="130419"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8" name="Freeform 64"/>
          <p:cNvSpPr/>
          <p:nvPr>
            <p:custDataLst>
              <p:tags r:id="rId123"/>
            </p:custDataLst>
          </p:nvPr>
        </p:nvSpPr>
        <p:spPr bwMode="auto">
          <a:xfrm>
            <a:off x="8481065" y="2627486"/>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9" name="Oval 65"/>
          <p:cNvSpPr>
            <a:spLocks noChangeArrowheads="1"/>
          </p:cNvSpPr>
          <p:nvPr>
            <p:custDataLst>
              <p:tags r:id="rId124"/>
            </p:custDataLst>
          </p:nvPr>
        </p:nvSpPr>
        <p:spPr bwMode="auto">
          <a:xfrm>
            <a:off x="8605731" y="3001481"/>
            <a:ext cx="130419"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0" name="Freeform 66"/>
          <p:cNvSpPr/>
          <p:nvPr>
            <p:custDataLst>
              <p:tags r:id="rId125"/>
            </p:custDataLst>
          </p:nvPr>
        </p:nvSpPr>
        <p:spPr bwMode="auto">
          <a:xfrm>
            <a:off x="8592305" y="2988056"/>
            <a:ext cx="157270" cy="157270"/>
          </a:xfrm>
          <a:custGeom>
            <a:avLst/>
            <a:gdLst>
              <a:gd name="T0" fmla="*/ 66 w 72"/>
              <a:gd name="T1" fmla="*/ 36 h 72"/>
              <a:gd name="T2" fmla="*/ 60 w 72"/>
              <a:gd name="T3" fmla="*/ 36 h 72"/>
              <a:gd name="T4" fmla="*/ 52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2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2"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2" y="19"/>
                </a:cubicBezTo>
                <a:cubicBezTo>
                  <a:pt x="57" y="23"/>
                  <a:pt x="60" y="29"/>
                  <a:pt x="60" y="36"/>
                </a:cubicBezTo>
                <a:cubicBezTo>
                  <a:pt x="66" y="36"/>
                  <a:pt x="66" y="36"/>
                  <a:pt x="66" y="36"/>
                </a:cubicBezTo>
                <a:cubicBezTo>
                  <a:pt x="72" y="36"/>
                  <a:pt x="72" y="36"/>
                  <a:pt x="72" y="36"/>
                </a:cubicBezTo>
                <a:cubicBezTo>
                  <a:pt x="72" y="16"/>
                  <a:pt x="55" y="0"/>
                  <a:pt x="36" y="0"/>
                </a:cubicBezTo>
                <a:cubicBezTo>
                  <a:pt x="16" y="0"/>
                  <a:pt x="0" y="16"/>
                  <a:pt x="0" y="36"/>
                </a:cubicBezTo>
                <a:cubicBezTo>
                  <a:pt x="0" y="56"/>
                  <a:pt x="16" y="72"/>
                  <a:pt x="36" y="72"/>
                </a:cubicBezTo>
                <a:cubicBezTo>
                  <a:pt x="55"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1" name="Oval 67"/>
          <p:cNvSpPr>
            <a:spLocks noChangeArrowheads="1"/>
          </p:cNvSpPr>
          <p:nvPr>
            <p:custDataLst>
              <p:tags r:id="rId126"/>
            </p:custDataLst>
          </p:nvPr>
        </p:nvSpPr>
        <p:spPr bwMode="auto">
          <a:xfrm>
            <a:off x="8916434" y="3001481"/>
            <a:ext cx="130419"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2" name="Freeform 68"/>
          <p:cNvSpPr/>
          <p:nvPr>
            <p:custDataLst>
              <p:tags r:id="rId127"/>
            </p:custDataLst>
          </p:nvPr>
        </p:nvSpPr>
        <p:spPr bwMode="auto">
          <a:xfrm>
            <a:off x="8903009" y="2988056"/>
            <a:ext cx="157270" cy="157270"/>
          </a:xfrm>
          <a:custGeom>
            <a:avLst/>
            <a:gdLst>
              <a:gd name="T0" fmla="*/ 66 w 72"/>
              <a:gd name="T1" fmla="*/ 36 h 72"/>
              <a:gd name="T2" fmla="*/ 60 w 72"/>
              <a:gd name="T3" fmla="*/ 36 h 72"/>
              <a:gd name="T4" fmla="*/ 52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2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2"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2" y="19"/>
                </a:cubicBezTo>
                <a:cubicBezTo>
                  <a:pt x="57" y="23"/>
                  <a:pt x="60" y="29"/>
                  <a:pt x="60" y="36"/>
                </a:cubicBezTo>
                <a:cubicBezTo>
                  <a:pt x="66" y="36"/>
                  <a:pt x="66" y="36"/>
                  <a:pt x="66" y="36"/>
                </a:cubicBezTo>
                <a:cubicBezTo>
                  <a:pt x="72" y="36"/>
                  <a:pt x="72" y="36"/>
                  <a:pt x="72" y="36"/>
                </a:cubicBezTo>
                <a:cubicBezTo>
                  <a:pt x="72" y="16"/>
                  <a:pt x="55" y="0"/>
                  <a:pt x="36" y="0"/>
                </a:cubicBezTo>
                <a:cubicBezTo>
                  <a:pt x="16" y="0"/>
                  <a:pt x="0" y="16"/>
                  <a:pt x="0" y="36"/>
                </a:cubicBezTo>
                <a:cubicBezTo>
                  <a:pt x="0" y="56"/>
                  <a:pt x="16" y="72"/>
                  <a:pt x="36" y="72"/>
                </a:cubicBezTo>
                <a:cubicBezTo>
                  <a:pt x="55"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3" name="Oval 69"/>
          <p:cNvSpPr>
            <a:spLocks noChangeArrowheads="1"/>
          </p:cNvSpPr>
          <p:nvPr>
            <p:custDataLst>
              <p:tags r:id="rId128"/>
            </p:custDataLst>
          </p:nvPr>
        </p:nvSpPr>
        <p:spPr bwMode="auto">
          <a:xfrm>
            <a:off x="8810949" y="2640911"/>
            <a:ext cx="130419"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4" name="Freeform 70"/>
          <p:cNvSpPr/>
          <p:nvPr>
            <p:custDataLst>
              <p:tags r:id="rId129"/>
            </p:custDataLst>
          </p:nvPr>
        </p:nvSpPr>
        <p:spPr bwMode="auto">
          <a:xfrm>
            <a:off x="8797523" y="2627486"/>
            <a:ext cx="157270" cy="157270"/>
          </a:xfrm>
          <a:custGeom>
            <a:avLst/>
            <a:gdLst>
              <a:gd name="T0" fmla="*/ 66 w 72"/>
              <a:gd name="T1" fmla="*/ 36 h 72"/>
              <a:gd name="T2" fmla="*/ 60 w 72"/>
              <a:gd name="T3" fmla="*/ 36 h 72"/>
              <a:gd name="T4" fmla="*/ 52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2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59" y="43"/>
                  <a:pt x="57" y="49"/>
                  <a:pt x="52"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2" y="19"/>
                </a:cubicBezTo>
                <a:cubicBezTo>
                  <a:pt x="57" y="23"/>
                  <a:pt x="59" y="29"/>
                  <a:pt x="60" y="36"/>
                </a:cubicBezTo>
                <a:cubicBezTo>
                  <a:pt x="66" y="36"/>
                  <a:pt x="66" y="36"/>
                  <a:pt x="66" y="36"/>
                </a:cubicBezTo>
                <a:cubicBezTo>
                  <a:pt x="72" y="36"/>
                  <a:pt x="72" y="36"/>
                  <a:pt x="72" y="36"/>
                </a:cubicBezTo>
                <a:cubicBezTo>
                  <a:pt x="71" y="16"/>
                  <a:pt x="55" y="0"/>
                  <a:pt x="36" y="0"/>
                </a:cubicBezTo>
                <a:cubicBezTo>
                  <a:pt x="16" y="0"/>
                  <a:pt x="0" y="16"/>
                  <a:pt x="0" y="36"/>
                </a:cubicBezTo>
                <a:cubicBezTo>
                  <a:pt x="0" y="56"/>
                  <a:pt x="16" y="72"/>
                  <a:pt x="36" y="72"/>
                </a:cubicBezTo>
                <a:cubicBezTo>
                  <a:pt x="55" y="72"/>
                  <a:pt x="71"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5" name="Oval 71"/>
          <p:cNvSpPr>
            <a:spLocks noChangeArrowheads="1"/>
          </p:cNvSpPr>
          <p:nvPr>
            <p:custDataLst>
              <p:tags r:id="rId130"/>
            </p:custDataLst>
          </p:nvPr>
        </p:nvSpPr>
        <p:spPr bwMode="auto">
          <a:xfrm>
            <a:off x="9601134" y="3087788"/>
            <a:ext cx="130419" cy="132337"/>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6" name="Freeform 72"/>
          <p:cNvSpPr/>
          <p:nvPr>
            <p:custDataLst>
              <p:tags r:id="rId131"/>
            </p:custDataLst>
          </p:nvPr>
        </p:nvSpPr>
        <p:spPr bwMode="auto">
          <a:xfrm>
            <a:off x="9587708" y="3076280"/>
            <a:ext cx="157270" cy="155352"/>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7" name="Oval 73"/>
          <p:cNvSpPr>
            <a:spLocks noChangeArrowheads="1"/>
          </p:cNvSpPr>
          <p:nvPr>
            <p:custDataLst>
              <p:tags r:id="rId132"/>
            </p:custDataLst>
          </p:nvPr>
        </p:nvSpPr>
        <p:spPr bwMode="auto">
          <a:xfrm>
            <a:off x="9273169" y="3087788"/>
            <a:ext cx="130419" cy="132337"/>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8" name="Freeform 74"/>
          <p:cNvSpPr/>
          <p:nvPr>
            <p:custDataLst>
              <p:tags r:id="rId133"/>
            </p:custDataLst>
          </p:nvPr>
        </p:nvSpPr>
        <p:spPr bwMode="auto">
          <a:xfrm>
            <a:off x="9259743" y="3076280"/>
            <a:ext cx="157270" cy="155352"/>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9" name="Rectangle 155"/>
          <p:cNvSpPr/>
          <p:nvPr>
            <p:custDataLst>
              <p:tags r:id="rId134"/>
            </p:custDataLst>
          </p:nvPr>
        </p:nvSpPr>
        <p:spPr>
          <a:xfrm>
            <a:off x="9349458" y="5483604"/>
            <a:ext cx="1409676" cy="738344"/>
          </a:xfrm>
          <a:prstGeom prst="rect">
            <a:avLst/>
          </a:prstGeom>
        </p:spPr>
        <p:txBody>
          <a:bodyPr wrap="square">
            <a:spAutoFit/>
          </a:bodyPr>
          <a:lstStyle/>
          <a:p>
            <a:pPr>
              <a:lnSpc>
                <a:spcPct val="120000"/>
              </a:lnSpc>
            </a:pPr>
            <a:r>
              <a:rPr lang="en-US" sz="2400" b="1" dirty="0">
                <a:solidFill>
                  <a:schemeClr val="dk1">
                    <a:lumMod val="75000"/>
                    <a:lumOff val="25000"/>
                  </a:schemeClr>
                </a:solidFill>
                <a:cs typeface="+mn-ea"/>
                <a:sym typeface="+mn-lt"/>
              </a:rPr>
              <a:t>Step 05</a:t>
            </a:r>
          </a:p>
          <a:p>
            <a:pPr>
              <a:lnSpc>
                <a:spcPct val="120000"/>
              </a:lnSpc>
            </a:pPr>
            <a:r>
              <a:rPr lang="zh-CN" altLang="en-US" sz="1200" dirty="0">
                <a:solidFill>
                  <a:schemeClr val="dk1">
                    <a:lumMod val="75000"/>
                    <a:lumOff val="25000"/>
                  </a:schemeClr>
                </a:solidFill>
                <a:cs typeface="+mn-ea"/>
                <a:sym typeface="+mn-lt"/>
              </a:rPr>
              <a:t>点此输入内容</a:t>
            </a:r>
          </a:p>
        </p:txBody>
      </p:sp>
      <p:sp>
        <p:nvSpPr>
          <p:cNvPr id="141" name="Freeform 153"/>
          <p:cNvSpPr/>
          <p:nvPr>
            <p:custDataLst>
              <p:tags r:id="rId135"/>
            </p:custDataLst>
          </p:nvPr>
        </p:nvSpPr>
        <p:spPr bwMode="auto">
          <a:xfrm>
            <a:off x="1003300" y="3469640"/>
            <a:ext cx="1806575" cy="842010"/>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548640" tIns="108000" rIns="0" bIns="288000" numCol="1" anchor="ctr" anchorCtr="0" compatLnSpc="1"/>
          <a:lstStyle/>
          <a:p>
            <a:pPr>
              <a:lnSpc>
                <a:spcPct val="100000"/>
              </a:lnSpc>
              <a:spcBef>
                <a:spcPts val="1065"/>
              </a:spcBef>
            </a:pPr>
            <a:r>
              <a:rPr lang="zh-CN" altLang="en-US" sz="1100" dirty="0">
                <a:solidFill>
                  <a:schemeClr val="bg1"/>
                </a:solidFill>
                <a:cs typeface="+mn-ea"/>
                <a:sym typeface="+mn-lt"/>
              </a:rPr>
              <a:t>点此输入内容或者</a:t>
            </a:r>
          </a:p>
          <a:p>
            <a:pPr>
              <a:lnSpc>
                <a:spcPct val="100000"/>
              </a:lnSpc>
              <a:spcBef>
                <a:spcPts val="1065"/>
              </a:spcBef>
            </a:pPr>
            <a:r>
              <a:rPr lang="zh-CN" altLang="en-US" sz="1100" dirty="0">
                <a:solidFill>
                  <a:schemeClr val="bg1"/>
                </a:solidFill>
                <a:cs typeface="+mn-ea"/>
                <a:sym typeface="+mn-lt"/>
              </a:rPr>
              <a:t>复制您的内容</a:t>
            </a:r>
          </a:p>
        </p:txBody>
      </p:sp>
      <p:sp>
        <p:nvSpPr>
          <p:cNvPr id="142" name="Freeform 154"/>
          <p:cNvSpPr/>
          <p:nvPr>
            <p:custDataLst>
              <p:tags r:id="rId136"/>
            </p:custDataLst>
          </p:nvPr>
        </p:nvSpPr>
        <p:spPr bwMode="auto">
          <a:xfrm>
            <a:off x="1003300" y="3469640"/>
            <a:ext cx="476885" cy="842010"/>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182880" numCol="1" anchor="ctr" anchorCtr="0" compatLnSpc="1"/>
          <a:lstStyle/>
          <a:p>
            <a:pPr algn="ctr"/>
            <a:r>
              <a:rPr lang="en-US" sz="2400" dirty="0">
                <a:solidFill>
                  <a:srgbClr val="FFFFFF"/>
                </a:solidFill>
                <a:cs typeface="+mn-ea"/>
                <a:sym typeface="+mn-lt"/>
              </a:rPr>
              <a:t>01</a:t>
            </a:r>
          </a:p>
        </p:txBody>
      </p:sp>
      <p:sp>
        <p:nvSpPr>
          <p:cNvPr id="144" name="Freeform 153"/>
          <p:cNvSpPr/>
          <p:nvPr>
            <p:custDataLst>
              <p:tags r:id="rId137"/>
            </p:custDataLst>
          </p:nvPr>
        </p:nvSpPr>
        <p:spPr bwMode="auto">
          <a:xfrm>
            <a:off x="2968625" y="2930525"/>
            <a:ext cx="1806575" cy="842010"/>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548640" tIns="108000" rIns="0" bIns="288000" numCol="1" anchor="ctr" anchorCtr="0" compatLnSpc="1"/>
          <a:lstStyle/>
          <a:p>
            <a:pPr>
              <a:lnSpc>
                <a:spcPct val="150000"/>
              </a:lnSpc>
              <a:spcBef>
                <a:spcPts val="1065"/>
              </a:spcBef>
            </a:pPr>
            <a:r>
              <a:rPr lang="zh-CN" altLang="en-US" sz="1200" dirty="0">
                <a:solidFill>
                  <a:srgbClr val="FFFFFF"/>
                </a:solidFill>
                <a:cs typeface="+mn-ea"/>
                <a:sym typeface="+mn-lt"/>
              </a:rPr>
              <a:t>点此输入内容或者复制您的内容</a:t>
            </a:r>
          </a:p>
        </p:txBody>
      </p:sp>
      <p:sp>
        <p:nvSpPr>
          <p:cNvPr id="145" name="Freeform 154"/>
          <p:cNvSpPr/>
          <p:nvPr>
            <p:custDataLst>
              <p:tags r:id="rId138"/>
            </p:custDataLst>
          </p:nvPr>
        </p:nvSpPr>
        <p:spPr bwMode="auto">
          <a:xfrm>
            <a:off x="2968625" y="2930525"/>
            <a:ext cx="476885" cy="842010"/>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182880" numCol="1" anchor="ctr" anchorCtr="0" compatLnSpc="1"/>
          <a:lstStyle/>
          <a:p>
            <a:pPr algn="ctr"/>
            <a:r>
              <a:rPr lang="en-US" sz="2400" dirty="0">
                <a:solidFill>
                  <a:srgbClr val="FFFFFF"/>
                </a:solidFill>
                <a:cs typeface="+mn-ea"/>
                <a:sym typeface="+mn-lt"/>
              </a:rPr>
              <a:t>02</a:t>
            </a:r>
          </a:p>
        </p:txBody>
      </p:sp>
      <p:sp>
        <p:nvSpPr>
          <p:cNvPr id="147" name="Freeform 153"/>
          <p:cNvSpPr/>
          <p:nvPr>
            <p:custDataLst>
              <p:tags r:id="rId139"/>
            </p:custDataLst>
          </p:nvPr>
        </p:nvSpPr>
        <p:spPr bwMode="auto">
          <a:xfrm>
            <a:off x="4715510" y="2046605"/>
            <a:ext cx="1806575" cy="842010"/>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548640" tIns="108000" rIns="0" bIns="288000" numCol="1" anchor="ctr" anchorCtr="0" compatLnSpc="1"/>
          <a:lstStyle/>
          <a:p>
            <a:pPr>
              <a:lnSpc>
                <a:spcPct val="150000"/>
              </a:lnSpc>
              <a:spcBef>
                <a:spcPts val="1065"/>
              </a:spcBef>
            </a:pPr>
            <a:r>
              <a:rPr lang="zh-CN" altLang="en-US" sz="1200" dirty="0">
                <a:solidFill>
                  <a:srgbClr val="FFFFFF"/>
                </a:solidFill>
                <a:cs typeface="+mn-ea"/>
                <a:sym typeface="+mn-lt"/>
              </a:rPr>
              <a:t>点此输入内容或者复制您的内容</a:t>
            </a:r>
          </a:p>
        </p:txBody>
      </p:sp>
      <p:sp>
        <p:nvSpPr>
          <p:cNvPr id="148" name="Freeform 154"/>
          <p:cNvSpPr/>
          <p:nvPr>
            <p:custDataLst>
              <p:tags r:id="rId140"/>
            </p:custDataLst>
          </p:nvPr>
        </p:nvSpPr>
        <p:spPr bwMode="auto">
          <a:xfrm>
            <a:off x="4715510" y="2046605"/>
            <a:ext cx="476885" cy="842010"/>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182880" numCol="1" anchor="ctr" anchorCtr="0" compatLnSpc="1"/>
          <a:lstStyle/>
          <a:p>
            <a:pPr algn="ctr"/>
            <a:r>
              <a:rPr lang="en-US" sz="2400" dirty="0">
                <a:solidFill>
                  <a:srgbClr val="FFFFFF"/>
                </a:solidFill>
                <a:cs typeface="+mn-ea"/>
                <a:sym typeface="+mn-lt"/>
              </a:rPr>
              <a:t>03</a:t>
            </a:r>
          </a:p>
        </p:txBody>
      </p:sp>
      <p:sp>
        <p:nvSpPr>
          <p:cNvPr id="150" name="Freeform 153"/>
          <p:cNvSpPr/>
          <p:nvPr>
            <p:custDataLst>
              <p:tags r:id="rId141"/>
            </p:custDataLst>
          </p:nvPr>
        </p:nvSpPr>
        <p:spPr bwMode="auto">
          <a:xfrm>
            <a:off x="6618605" y="1298575"/>
            <a:ext cx="1806575" cy="842010"/>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548640" tIns="108000" rIns="0" bIns="288000" numCol="1" anchor="ctr" anchorCtr="0" compatLnSpc="1"/>
          <a:lstStyle/>
          <a:p>
            <a:pPr>
              <a:lnSpc>
                <a:spcPct val="150000"/>
              </a:lnSpc>
              <a:spcBef>
                <a:spcPts val="1065"/>
              </a:spcBef>
            </a:pPr>
            <a:r>
              <a:rPr lang="zh-CN" altLang="en-US" sz="1200" dirty="0">
                <a:solidFill>
                  <a:srgbClr val="FFFFFF"/>
                </a:solidFill>
                <a:cs typeface="+mn-ea"/>
                <a:sym typeface="+mn-lt"/>
              </a:rPr>
              <a:t>点此输入内容或者复制您的内容</a:t>
            </a:r>
          </a:p>
        </p:txBody>
      </p:sp>
      <p:sp>
        <p:nvSpPr>
          <p:cNvPr id="151" name="Freeform 154"/>
          <p:cNvSpPr/>
          <p:nvPr>
            <p:custDataLst>
              <p:tags r:id="rId142"/>
            </p:custDataLst>
          </p:nvPr>
        </p:nvSpPr>
        <p:spPr bwMode="auto">
          <a:xfrm>
            <a:off x="6618605" y="1298575"/>
            <a:ext cx="476885" cy="842010"/>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182880" numCol="1" anchor="ctr" anchorCtr="0" compatLnSpc="1"/>
          <a:lstStyle/>
          <a:p>
            <a:pPr algn="ctr"/>
            <a:r>
              <a:rPr lang="en-US" sz="2400" dirty="0">
                <a:solidFill>
                  <a:srgbClr val="FFFFFF"/>
                </a:solidFill>
                <a:cs typeface="+mn-ea"/>
                <a:sym typeface="+mn-lt"/>
              </a:rPr>
              <a:t>04</a:t>
            </a:r>
          </a:p>
        </p:txBody>
      </p:sp>
      <p:sp>
        <p:nvSpPr>
          <p:cNvPr id="153" name="Freeform 153"/>
          <p:cNvSpPr/>
          <p:nvPr>
            <p:custDataLst>
              <p:tags r:id="rId143"/>
            </p:custDataLst>
          </p:nvPr>
        </p:nvSpPr>
        <p:spPr bwMode="auto">
          <a:xfrm>
            <a:off x="8541385" y="622300"/>
            <a:ext cx="1806575" cy="842010"/>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548640" tIns="108000" rIns="0" bIns="288000" numCol="1" anchor="ctr" anchorCtr="0" compatLnSpc="1"/>
          <a:lstStyle/>
          <a:p>
            <a:pPr>
              <a:lnSpc>
                <a:spcPct val="150000"/>
              </a:lnSpc>
              <a:spcBef>
                <a:spcPts val="1065"/>
              </a:spcBef>
            </a:pPr>
            <a:r>
              <a:rPr lang="zh-CN" altLang="en-US" sz="1200" dirty="0">
                <a:solidFill>
                  <a:srgbClr val="FFFFFF"/>
                </a:solidFill>
                <a:cs typeface="+mn-ea"/>
                <a:sym typeface="+mn-lt"/>
              </a:rPr>
              <a:t>点此输入内容或者复制您的内容</a:t>
            </a:r>
          </a:p>
        </p:txBody>
      </p:sp>
      <p:sp>
        <p:nvSpPr>
          <p:cNvPr id="154" name="Freeform 154"/>
          <p:cNvSpPr/>
          <p:nvPr>
            <p:custDataLst>
              <p:tags r:id="rId144"/>
            </p:custDataLst>
          </p:nvPr>
        </p:nvSpPr>
        <p:spPr bwMode="auto">
          <a:xfrm>
            <a:off x="8541385" y="622300"/>
            <a:ext cx="476885" cy="842010"/>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182880" numCol="1" anchor="ctr" anchorCtr="0" compatLnSpc="1"/>
          <a:lstStyle/>
          <a:p>
            <a:pPr algn="ctr"/>
            <a:r>
              <a:rPr lang="en-US" sz="2400" dirty="0">
                <a:solidFill>
                  <a:srgbClr val="FFFFFF"/>
                </a:solidFill>
                <a:cs typeface="+mn-ea"/>
                <a:sym typeface="+mn-lt"/>
              </a:rPr>
              <a:t>05</a:t>
            </a:r>
          </a:p>
        </p:txBody>
      </p:sp>
      <p:sp>
        <p:nvSpPr>
          <p:cNvPr id="3" name="文本框 2"/>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01</a:t>
            </a:r>
            <a:r>
              <a:rPr lang="zh-CN" altLang="en-US" sz="2600" dirty="0">
                <a:solidFill>
                  <a:schemeClr val="accent1"/>
                </a:solidFill>
                <a:cs typeface="+mn-ea"/>
                <a:sym typeface="+mn-lt"/>
              </a:rPr>
              <a:t>添加标题内容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arn(inVertical)">
                                      <p:cBhvr>
                                        <p:cTn id="70" dur="500"/>
                                        <p:tgtEl>
                                          <p:spTgt spid="26"/>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barn(inVertical)">
                                      <p:cBhvr>
                                        <p:cTn id="73" dur="500"/>
                                        <p:tgtEl>
                                          <p:spTgt spid="27"/>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arn(inVertical)">
                                      <p:cBhvr>
                                        <p:cTn id="76" dur="500"/>
                                        <p:tgtEl>
                                          <p:spTgt spid="28"/>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barn(inVertical)">
                                      <p:cBhvr>
                                        <p:cTn id="82" dur="500"/>
                                        <p:tgtEl>
                                          <p:spTgt spid="30"/>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barn(inVertical)">
                                      <p:cBhvr>
                                        <p:cTn id="85" dur="500"/>
                                        <p:tgtEl>
                                          <p:spTgt spid="31"/>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barn(inVertical)">
                                      <p:cBhvr>
                                        <p:cTn id="88" dur="500"/>
                                        <p:tgtEl>
                                          <p:spTgt spid="32"/>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arn(inVertical)">
                                      <p:cBhvr>
                                        <p:cTn id="91" dur="500"/>
                                        <p:tgtEl>
                                          <p:spTgt spid="33"/>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barn(inVertical)">
                                      <p:cBhvr>
                                        <p:cTn id="94" dur="500"/>
                                        <p:tgtEl>
                                          <p:spTgt spid="34"/>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barn(inVertical)">
                                      <p:cBhvr>
                                        <p:cTn id="97" dur="500"/>
                                        <p:tgtEl>
                                          <p:spTgt spid="35"/>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barn(inVertical)">
                                      <p:cBhvr>
                                        <p:cTn id="100" dur="500"/>
                                        <p:tgtEl>
                                          <p:spTgt spid="36"/>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barn(inVertical)">
                                      <p:cBhvr>
                                        <p:cTn id="103" dur="500"/>
                                        <p:tgtEl>
                                          <p:spTgt spid="37"/>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barn(inVertical)">
                                      <p:cBhvr>
                                        <p:cTn id="106" dur="500"/>
                                        <p:tgtEl>
                                          <p:spTgt spid="38"/>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barn(inVertical)">
                                      <p:cBhvr>
                                        <p:cTn id="109" dur="500"/>
                                        <p:tgtEl>
                                          <p:spTgt spid="39"/>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barn(inVertical)">
                                      <p:cBhvr>
                                        <p:cTn id="112" dur="500"/>
                                        <p:tgtEl>
                                          <p:spTgt spid="40"/>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barn(inVertical)">
                                      <p:cBhvr>
                                        <p:cTn id="115" dur="500"/>
                                        <p:tgtEl>
                                          <p:spTgt spid="41"/>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barn(inVertical)">
                                      <p:cBhvr>
                                        <p:cTn id="118" dur="500"/>
                                        <p:tgtEl>
                                          <p:spTgt spid="42"/>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barn(inVertical)">
                                      <p:cBhvr>
                                        <p:cTn id="121" dur="500"/>
                                        <p:tgtEl>
                                          <p:spTgt spid="43"/>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barn(inVertical)">
                                      <p:cBhvr>
                                        <p:cTn id="124" dur="500"/>
                                        <p:tgtEl>
                                          <p:spTgt spid="44"/>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barn(inVertical)">
                                      <p:cBhvr>
                                        <p:cTn id="127" dur="500"/>
                                        <p:tgtEl>
                                          <p:spTgt spid="45"/>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46"/>
                                        </p:tgtEl>
                                        <p:attrNameLst>
                                          <p:attrName>style.visibility</p:attrName>
                                        </p:attrNameLst>
                                      </p:cBhvr>
                                      <p:to>
                                        <p:strVal val="visible"/>
                                      </p:to>
                                    </p:set>
                                    <p:animEffect transition="in" filter="barn(inVertical)">
                                      <p:cBhvr>
                                        <p:cTn id="130" dur="500"/>
                                        <p:tgtEl>
                                          <p:spTgt spid="46"/>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barn(inVertical)">
                                      <p:cBhvr>
                                        <p:cTn id="133" dur="500"/>
                                        <p:tgtEl>
                                          <p:spTgt spid="47"/>
                                        </p:tgtEl>
                                      </p:cBhvr>
                                    </p:animEffect>
                                  </p:childTnLst>
                                </p:cTn>
                              </p:par>
                              <p:par>
                                <p:cTn id="134" presetID="16" presetClass="entr" presetSubtype="21" fill="hold" grpId="0" nodeType="withEffect">
                                  <p:stCondLst>
                                    <p:cond delay="0"/>
                                  </p:stCondLst>
                                  <p:childTnLst>
                                    <p:set>
                                      <p:cBhvr>
                                        <p:cTn id="135" dur="1" fill="hold">
                                          <p:stCondLst>
                                            <p:cond delay="0"/>
                                          </p:stCondLst>
                                        </p:cTn>
                                        <p:tgtEl>
                                          <p:spTgt spid="48"/>
                                        </p:tgtEl>
                                        <p:attrNameLst>
                                          <p:attrName>style.visibility</p:attrName>
                                        </p:attrNameLst>
                                      </p:cBhvr>
                                      <p:to>
                                        <p:strVal val="visible"/>
                                      </p:to>
                                    </p:set>
                                    <p:animEffect transition="in" filter="barn(inVertical)">
                                      <p:cBhvr>
                                        <p:cTn id="136" dur="500"/>
                                        <p:tgtEl>
                                          <p:spTgt spid="48"/>
                                        </p:tgtEl>
                                      </p:cBhvr>
                                    </p:animEffect>
                                  </p:childTnLst>
                                </p:cTn>
                              </p:par>
                              <p:par>
                                <p:cTn id="137" presetID="16" presetClass="entr" presetSubtype="21" fill="hold" grpId="0" nodeType="withEffect">
                                  <p:stCondLst>
                                    <p:cond delay="0"/>
                                  </p:stCondLst>
                                  <p:childTnLst>
                                    <p:set>
                                      <p:cBhvr>
                                        <p:cTn id="138" dur="1" fill="hold">
                                          <p:stCondLst>
                                            <p:cond delay="0"/>
                                          </p:stCondLst>
                                        </p:cTn>
                                        <p:tgtEl>
                                          <p:spTgt spid="49"/>
                                        </p:tgtEl>
                                        <p:attrNameLst>
                                          <p:attrName>style.visibility</p:attrName>
                                        </p:attrNameLst>
                                      </p:cBhvr>
                                      <p:to>
                                        <p:strVal val="visible"/>
                                      </p:to>
                                    </p:set>
                                    <p:animEffect transition="in" filter="barn(inVertical)">
                                      <p:cBhvr>
                                        <p:cTn id="139" dur="500"/>
                                        <p:tgtEl>
                                          <p:spTgt spid="49"/>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50"/>
                                        </p:tgtEl>
                                        <p:attrNameLst>
                                          <p:attrName>style.visibility</p:attrName>
                                        </p:attrNameLst>
                                      </p:cBhvr>
                                      <p:to>
                                        <p:strVal val="visible"/>
                                      </p:to>
                                    </p:set>
                                    <p:animEffect transition="in" filter="barn(inVertical)">
                                      <p:cBhvr>
                                        <p:cTn id="142" dur="500"/>
                                        <p:tgtEl>
                                          <p:spTgt spid="50"/>
                                        </p:tgtEl>
                                      </p:cBhvr>
                                    </p:animEffect>
                                  </p:childTnLst>
                                </p:cTn>
                              </p:par>
                              <p:par>
                                <p:cTn id="143" presetID="16" presetClass="entr" presetSubtype="21" fill="hold" grpId="0" nodeType="with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barn(inVertical)">
                                      <p:cBhvr>
                                        <p:cTn id="145" dur="500"/>
                                        <p:tgtEl>
                                          <p:spTgt spid="51"/>
                                        </p:tgtEl>
                                      </p:cBhvr>
                                    </p:animEffect>
                                  </p:childTnLst>
                                </p:cTn>
                              </p:par>
                              <p:par>
                                <p:cTn id="146" presetID="16" presetClass="entr" presetSubtype="21" fill="hold" grpId="0" nodeType="withEffect">
                                  <p:stCondLst>
                                    <p:cond delay="0"/>
                                  </p:stCondLst>
                                  <p:childTnLst>
                                    <p:set>
                                      <p:cBhvr>
                                        <p:cTn id="147" dur="1" fill="hold">
                                          <p:stCondLst>
                                            <p:cond delay="0"/>
                                          </p:stCondLst>
                                        </p:cTn>
                                        <p:tgtEl>
                                          <p:spTgt spid="52"/>
                                        </p:tgtEl>
                                        <p:attrNameLst>
                                          <p:attrName>style.visibility</p:attrName>
                                        </p:attrNameLst>
                                      </p:cBhvr>
                                      <p:to>
                                        <p:strVal val="visible"/>
                                      </p:to>
                                    </p:set>
                                    <p:animEffect transition="in" filter="barn(inVertical)">
                                      <p:cBhvr>
                                        <p:cTn id="148" dur="500"/>
                                        <p:tgtEl>
                                          <p:spTgt spid="52"/>
                                        </p:tgtEl>
                                      </p:cBhvr>
                                    </p:animEffect>
                                  </p:childTnLst>
                                </p:cTn>
                              </p:par>
                              <p:par>
                                <p:cTn id="149" presetID="16" presetClass="entr" presetSubtype="21" fill="hold" grpId="0" nodeType="withEffect">
                                  <p:stCondLst>
                                    <p:cond delay="0"/>
                                  </p:stCondLst>
                                  <p:childTnLst>
                                    <p:set>
                                      <p:cBhvr>
                                        <p:cTn id="150" dur="1" fill="hold">
                                          <p:stCondLst>
                                            <p:cond delay="0"/>
                                          </p:stCondLst>
                                        </p:cTn>
                                        <p:tgtEl>
                                          <p:spTgt spid="53"/>
                                        </p:tgtEl>
                                        <p:attrNameLst>
                                          <p:attrName>style.visibility</p:attrName>
                                        </p:attrNameLst>
                                      </p:cBhvr>
                                      <p:to>
                                        <p:strVal val="visible"/>
                                      </p:to>
                                    </p:set>
                                    <p:animEffect transition="in" filter="barn(inVertical)">
                                      <p:cBhvr>
                                        <p:cTn id="151" dur="500"/>
                                        <p:tgtEl>
                                          <p:spTgt spid="53"/>
                                        </p:tgtEl>
                                      </p:cBhvr>
                                    </p:animEffect>
                                  </p:childTnLst>
                                </p:cTn>
                              </p:par>
                              <p:par>
                                <p:cTn id="152" presetID="16" presetClass="entr" presetSubtype="21" fill="hold" grpId="0" nodeType="withEffect">
                                  <p:stCondLst>
                                    <p:cond delay="0"/>
                                  </p:stCondLst>
                                  <p:childTnLst>
                                    <p:set>
                                      <p:cBhvr>
                                        <p:cTn id="153" dur="1" fill="hold">
                                          <p:stCondLst>
                                            <p:cond delay="0"/>
                                          </p:stCondLst>
                                        </p:cTn>
                                        <p:tgtEl>
                                          <p:spTgt spid="55"/>
                                        </p:tgtEl>
                                        <p:attrNameLst>
                                          <p:attrName>style.visibility</p:attrName>
                                        </p:attrNameLst>
                                      </p:cBhvr>
                                      <p:to>
                                        <p:strVal val="visible"/>
                                      </p:to>
                                    </p:set>
                                    <p:animEffect transition="in" filter="barn(inVertical)">
                                      <p:cBhvr>
                                        <p:cTn id="154" dur="500"/>
                                        <p:tgtEl>
                                          <p:spTgt spid="55"/>
                                        </p:tgtEl>
                                      </p:cBhvr>
                                    </p:animEffect>
                                  </p:childTnLst>
                                </p:cTn>
                              </p:par>
                              <p:par>
                                <p:cTn id="155" presetID="16" presetClass="entr" presetSubtype="21"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Effect transition="in" filter="barn(inVertical)">
                                      <p:cBhvr>
                                        <p:cTn id="157" dur="500"/>
                                        <p:tgtEl>
                                          <p:spTgt spid="56"/>
                                        </p:tgtEl>
                                      </p:cBhvr>
                                    </p:animEffect>
                                  </p:childTnLst>
                                </p:cTn>
                              </p:par>
                              <p:par>
                                <p:cTn id="158" presetID="16" presetClass="entr" presetSubtype="21" fill="hold" grpId="0" nodeType="withEffect">
                                  <p:stCondLst>
                                    <p:cond delay="0"/>
                                  </p:stCondLst>
                                  <p:childTnLst>
                                    <p:set>
                                      <p:cBhvr>
                                        <p:cTn id="159" dur="1" fill="hold">
                                          <p:stCondLst>
                                            <p:cond delay="0"/>
                                          </p:stCondLst>
                                        </p:cTn>
                                        <p:tgtEl>
                                          <p:spTgt spid="57"/>
                                        </p:tgtEl>
                                        <p:attrNameLst>
                                          <p:attrName>style.visibility</p:attrName>
                                        </p:attrNameLst>
                                      </p:cBhvr>
                                      <p:to>
                                        <p:strVal val="visible"/>
                                      </p:to>
                                    </p:set>
                                    <p:animEffect transition="in" filter="barn(inVertical)">
                                      <p:cBhvr>
                                        <p:cTn id="160" dur="500"/>
                                        <p:tgtEl>
                                          <p:spTgt spid="57"/>
                                        </p:tgtEl>
                                      </p:cBhvr>
                                    </p:animEffect>
                                  </p:childTnLst>
                                </p:cTn>
                              </p:par>
                              <p:par>
                                <p:cTn id="161" presetID="16" presetClass="entr" presetSubtype="21" fill="hold" grpId="0" nodeType="withEffect">
                                  <p:stCondLst>
                                    <p:cond delay="0"/>
                                  </p:stCondLst>
                                  <p:childTnLst>
                                    <p:set>
                                      <p:cBhvr>
                                        <p:cTn id="162" dur="1" fill="hold">
                                          <p:stCondLst>
                                            <p:cond delay="0"/>
                                          </p:stCondLst>
                                        </p:cTn>
                                        <p:tgtEl>
                                          <p:spTgt spid="58"/>
                                        </p:tgtEl>
                                        <p:attrNameLst>
                                          <p:attrName>style.visibility</p:attrName>
                                        </p:attrNameLst>
                                      </p:cBhvr>
                                      <p:to>
                                        <p:strVal val="visible"/>
                                      </p:to>
                                    </p:set>
                                    <p:animEffect transition="in" filter="barn(inVertical)">
                                      <p:cBhvr>
                                        <p:cTn id="163" dur="500"/>
                                        <p:tgtEl>
                                          <p:spTgt spid="58"/>
                                        </p:tgtEl>
                                      </p:cBhvr>
                                    </p:animEffect>
                                  </p:childTnLst>
                                </p:cTn>
                              </p:par>
                              <p:par>
                                <p:cTn id="164" presetID="16" presetClass="entr" presetSubtype="21"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Effect transition="in" filter="barn(inVertical)">
                                      <p:cBhvr>
                                        <p:cTn id="166" dur="500"/>
                                        <p:tgtEl>
                                          <p:spTgt spid="59"/>
                                        </p:tgtEl>
                                      </p:cBhvr>
                                    </p:animEffect>
                                  </p:childTnLst>
                                </p:cTn>
                              </p:par>
                              <p:par>
                                <p:cTn id="167" presetID="16" presetClass="entr" presetSubtype="21" fill="hold" grpId="0" nodeType="withEffect">
                                  <p:stCondLst>
                                    <p:cond delay="0"/>
                                  </p:stCondLst>
                                  <p:childTnLst>
                                    <p:set>
                                      <p:cBhvr>
                                        <p:cTn id="168" dur="1" fill="hold">
                                          <p:stCondLst>
                                            <p:cond delay="0"/>
                                          </p:stCondLst>
                                        </p:cTn>
                                        <p:tgtEl>
                                          <p:spTgt spid="60"/>
                                        </p:tgtEl>
                                        <p:attrNameLst>
                                          <p:attrName>style.visibility</p:attrName>
                                        </p:attrNameLst>
                                      </p:cBhvr>
                                      <p:to>
                                        <p:strVal val="visible"/>
                                      </p:to>
                                    </p:set>
                                    <p:animEffect transition="in" filter="barn(inVertical)">
                                      <p:cBhvr>
                                        <p:cTn id="169" dur="500"/>
                                        <p:tgtEl>
                                          <p:spTgt spid="60"/>
                                        </p:tgtEl>
                                      </p:cBhvr>
                                    </p:animEffect>
                                  </p:childTnLst>
                                </p:cTn>
                              </p:par>
                              <p:par>
                                <p:cTn id="170" presetID="16" presetClass="entr" presetSubtype="21" fill="hold" grpId="0" nodeType="withEffect">
                                  <p:stCondLst>
                                    <p:cond delay="0"/>
                                  </p:stCondLst>
                                  <p:childTnLst>
                                    <p:set>
                                      <p:cBhvr>
                                        <p:cTn id="171" dur="1" fill="hold">
                                          <p:stCondLst>
                                            <p:cond delay="0"/>
                                          </p:stCondLst>
                                        </p:cTn>
                                        <p:tgtEl>
                                          <p:spTgt spid="61"/>
                                        </p:tgtEl>
                                        <p:attrNameLst>
                                          <p:attrName>style.visibility</p:attrName>
                                        </p:attrNameLst>
                                      </p:cBhvr>
                                      <p:to>
                                        <p:strVal val="visible"/>
                                      </p:to>
                                    </p:set>
                                    <p:animEffect transition="in" filter="barn(inVertical)">
                                      <p:cBhvr>
                                        <p:cTn id="172" dur="500"/>
                                        <p:tgtEl>
                                          <p:spTgt spid="61"/>
                                        </p:tgtEl>
                                      </p:cBhvr>
                                    </p:animEffect>
                                  </p:childTnLst>
                                </p:cTn>
                              </p:par>
                              <p:par>
                                <p:cTn id="173" presetID="16" presetClass="entr" presetSubtype="21"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Effect transition="in" filter="barn(inVertical)">
                                      <p:cBhvr>
                                        <p:cTn id="175" dur="500"/>
                                        <p:tgtEl>
                                          <p:spTgt spid="62"/>
                                        </p:tgtEl>
                                      </p:cBhvr>
                                    </p:animEffect>
                                  </p:childTnLst>
                                </p:cTn>
                              </p:par>
                              <p:par>
                                <p:cTn id="176" presetID="16" presetClass="entr" presetSubtype="21" fill="hold" grpId="0" nodeType="withEffect">
                                  <p:stCondLst>
                                    <p:cond delay="0"/>
                                  </p:stCondLst>
                                  <p:childTnLst>
                                    <p:set>
                                      <p:cBhvr>
                                        <p:cTn id="177" dur="1" fill="hold">
                                          <p:stCondLst>
                                            <p:cond delay="0"/>
                                          </p:stCondLst>
                                        </p:cTn>
                                        <p:tgtEl>
                                          <p:spTgt spid="63"/>
                                        </p:tgtEl>
                                        <p:attrNameLst>
                                          <p:attrName>style.visibility</p:attrName>
                                        </p:attrNameLst>
                                      </p:cBhvr>
                                      <p:to>
                                        <p:strVal val="visible"/>
                                      </p:to>
                                    </p:set>
                                    <p:animEffect transition="in" filter="barn(inVertical)">
                                      <p:cBhvr>
                                        <p:cTn id="178" dur="500"/>
                                        <p:tgtEl>
                                          <p:spTgt spid="63"/>
                                        </p:tgtEl>
                                      </p:cBhvr>
                                    </p:animEffect>
                                  </p:childTnLst>
                                </p:cTn>
                              </p:par>
                              <p:par>
                                <p:cTn id="179" presetID="16" presetClass="entr" presetSubtype="21" fill="hold" grpId="0" nodeType="withEffect">
                                  <p:stCondLst>
                                    <p:cond delay="0"/>
                                  </p:stCondLst>
                                  <p:childTnLst>
                                    <p:set>
                                      <p:cBhvr>
                                        <p:cTn id="180" dur="1" fill="hold">
                                          <p:stCondLst>
                                            <p:cond delay="0"/>
                                          </p:stCondLst>
                                        </p:cTn>
                                        <p:tgtEl>
                                          <p:spTgt spid="64"/>
                                        </p:tgtEl>
                                        <p:attrNameLst>
                                          <p:attrName>style.visibility</p:attrName>
                                        </p:attrNameLst>
                                      </p:cBhvr>
                                      <p:to>
                                        <p:strVal val="visible"/>
                                      </p:to>
                                    </p:set>
                                    <p:animEffect transition="in" filter="barn(inVertical)">
                                      <p:cBhvr>
                                        <p:cTn id="181" dur="500"/>
                                        <p:tgtEl>
                                          <p:spTgt spid="64"/>
                                        </p:tgtEl>
                                      </p:cBhvr>
                                    </p:animEffect>
                                  </p:childTnLst>
                                </p:cTn>
                              </p:par>
                              <p:par>
                                <p:cTn id="182" presetID="16" presetClass="entr" presetSubtype="21" fill="hold" grpId="0" nodeType="withEffect">
                                  <p:stCondLst>
                                    <p:cond delay="0"/>
                                  </p:stCondLst>
                                  <p:childTnLst>
                                    <p:set>
                                      <p:cBhvr>
                                        <p:cTn id="183" dur="1" fill="hold">
                                          <p:stCondLst>
                                            <p:cond delay="0"/>
                                          </p:stCondLst>
                                        </p:cTn>
                                        <p:tgtEl>
                                          <p:spTgt spid="65"/>
                                        </p:tgtEl>
                                        <p:attrNameLst>
                                          <p:attrName>style.visibility</p:attrName>
                                        </p:attrNameLst>
                                      </p:cBhvr>
                                      <p:to>
                                        <p:strVal val="visible"/>
                                      </p:to>
                                    </p:set>
                                    <p:animEffect transition="in" filter="barn(inVertical)">
                                      <p:cBhvr>
                                        <p:cTn id="184" dur="500"/>
                                        <p:tgtEl>
                                          <p:spTgt spid="65"/>
                                        </p:tgtEl>
                                      </p:cBhvr>
                                    </p:animEffect>
                                  </p:childTnLst>
                                </p:cTn>
                              </p:par>
                              <p:par>
                                <p:cTn id="185" presetID="16" presetClass="entr" presetSubtype="21" fill="hold" grpId="0" nodeType="withEffect">
                                  <p:stCondLst>
                                    <p:cond delay="0"/>
                                  </p:stCondLst>
                                  <p:childTnLst>
                                    <p:set>
                                      <p:cBhvr>
                                        <p:cTn id="186" dur="1" fill="hold">
                                          <p:stCondLst>
                                            <p:cond delay="0"/>
                                          </p:stCondLst>
                                        </p:cTn>
                                        <p:tgtEl>
                                          <p:spTgt spid="66"/>
                                        </p:tgtEl>
                                        <p:attrNameLst>
                                          <p:attrName>style.visibility</p:attrName>
                                        </p:attrNameLst>
                                      </p:cBhvr>
                                      <p:to>
                                        <p:strVal val="visible"/>
                                      </p:to>
                                    </p:set>
                                    <p:animEffect transition="in" filter="barn(inVertical)">
                                      <p:cBhvr>
                                        <p:cTn id="187" dur="500"/>
                                        <p:tgtEl>
                                          <p:spTgt spid="66"/>
                                        </p:tgtEl>
                                      </p:cBhvr>
                                    </p:animEffect>
                                  </p:childTnLst>
                                </p:cTn>
                              </p:par>
                              <p:par>
                                <p:cTn id="188" presetID="16" presetClass="entr" presetSubtype="21" fill="hold" grpId="0" nodeType="with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barn(inVertical)">
                                      <p:cBhvr>
                                        <p:cTn id="190" dur="500"/>
                                        <p:tgtEl>
                                          <p:spTgt spid="67"/>
                                        </p:tgtEl>
                                      </p:cBhvr>
                                    </p:animEffect>
                                  </p:childTnLst>
                                </p:cTn>
                              </p:par>
                              <p:par>
                                <p:cTn id="191" presetID="16" presetClass="entr" presetSubtype="21" fill="hold" grpId="0" nodeType="withEffect">
                                  <p:stCondLst>
                                    <p:cond delay="0"/>
                                  </p:stCondLst>
                                  <p:childTnLst>
                                    <p:set>
                                      <p:cBhvr>
                                        <p:cTn id="192" dur="1" fill="hold">
                                          <p:stCondLst>
                                            <p:cond delay="0"/>
                                          </p:stCondLst>
                                        </p:cTn>
                                        <p:tgtEl>
                                          <p:spTgt spid="68"/>
                                        </p:tgtEl>
                                        <p:attrNameLst>
                                          <p:attrName>style.visibility</p:attrName>
                                        </p:attrNameLst>
                                      </p:cBhvr>
                                      <p:to>
                                        <p:strVal val="visible"/>
                                      </p:to>
                                    </p:set>
                                    <p:animEffect transition="in" filter="barn(inVertical)">
                                      <p:cBhvr>
                                        <p:cTn id="193" dur="500"/>
                                        <p:tgtEl>
                                          <p:spTgt spid="68"/>
                                        </p:tgtEl>
                                      </p:cBhvr>
                                    </p:animEffect>
                                  </p:childTnLst>
                                </p:cTn>
                              </p:par>
                              <p:par>
                                <p:cTn id="194" presetID="16" presetClass="entr" presetSubtype="21" fill="hold" grpId="0" nodeType="withEffect">
                                  <p:stCondLst>
                                    <p:cond delay="0"/>
                                  </p:stCondLst>
                                  <p:childTnLst>
                                    <p:set>
                                      <p:cBhvr>
                                        <p:cTn id="195" dur="1" fill="hold">
                                          <p:stCondLst>
                                            <p:cond delay="0"/>
                                          </p:stCondLst>
                                        </p:cTn>
                                        <p:tgtEl>
                                          <p:spTgt spid="69"/>
                                        </p:tgtEl>
                                        <p:attrNameLst>
                                          <p:attrName>style.visibility</p:attrName>
                                        </p:attrNameLst>
                                      </p:cBhvr>
                                      <p:to>
                                        <p:strVal val="visible"/>
                                      </p:to>
                                    </p:set>
                                    <p:animEffect transition="in" filter="barn(inVertical)">
                                      <p:cBhvr>
                                        <p:cTn id="196" dur="500"/>
                                        <p:tgtEl>
                                          <p:spTgt spid="69"/>
                                        </p:tgtEl>
                                      </p:cBhvr>
                                    </p:animEffect>
                                  </p:childTnLst>
                                </p:cTn>
                              </p:par>
                              <p:par>
                                <p:cTn id="197" presetID="16" presetClass="entr" presetSubtype="21" fill="hold" grpId="0" nodeType="withEffect">
                                  <p:stCondLst>
                                    <p:cond delay="0"/>
                                  </p:stCondLst>
                                  <p:childTnLst>
                                    <p:set>
                                      <p:cBhvr>
                                        <p:cTn id="198" dur="1" fill="hold">
                                          <p:stCondLst>
                                            <p:cond delay="0"/>
                                          </p:stCondLst>
                                        </p:cTn>
                                        <p:tgtEl>
                                          <p:spTgt spid="70"/>
                                        </p:tgtEl>
                                        <p:attrNameLst>
                                          <p:attrName>style.visibility</p:attrName>
                                        </p:attrNameLst>
                                      </p:cBhvr>
                                      <p:to>
                                        <p:strVal val="visible"/>
                                      </p:to>
                                    </p:set>
                                    <p:animEffect transition="in" filter="barn(inVertical)">
                                      <p:cBhvr>
                                        <p:cTn id="199" dur="500"/>
                                        <p:tgtEl>
                                          <p:spTgt spid="70"/>
                                        </p:tgtEl>
                                      </p:cBhvr>
                                    </p:animEffect>
                                  </p:childTnLst>
                                </p:cTn>
                              </p:par>
                              <p:par>
                                <p:cTn id="200" presetID="16" presetClass="entr" presetSubtype="21" fill="hold" grpId="0" nodeType="withEffect">
                                  <p:stCondLst>
                                    <p:cond delay="0"/>
                                  </p:stCondLst>
                                  <p:childTnLst>
                                    <p:set>
                                      <p:cBhvr>
                                        <p:cTn id="201" dur="1" fill="hold">
                                          <p:stCondLst>
                                            <p:cond delay="0"/>
                                          </p:stCondLst>
                                        </p:cTn>
                                        <p:tgtEl>
                                          <p:spTgt spid="71"/>
                                        </p:tgtEl>
                                        <p:attrNameLst>
                                          <p:attrName>style.visibility</p:attrName>
                                        </p:attrNameLst>
                                      </p:cBhvr>
                                      <p:to>
                                        <p:strVal val="visible"/>
                                      </p:to>
                                    </p:set>
                                    <p:animEffect transition="in" filter="barn(inVertical)">
                                      <p:cBhvr>
                                        <p:cTn id="202" dur="500"/>
                                        <p:tgtEl>
                                          <p:spTgt spid="71"/>
                                        </p:tgtEl>
                                      </p:cBhvr>
                                    </p:animEffect>
                                  </p:childTnLst>
                                </p:cTn>
                              </p:par>
                              <p:par>
                                <p:cTn id="203" presetID="16" presetClass="entr" presetSubtype="21" fill="hold" grpId="0" nodeType="withEffect">
                                  <p:stCondLst>
                                    <p:cond delay="0"/>
                                  </p:stCondLst>
                                  <p:childTnLst>
                                    <p:set>
                                      <p:cBhvr>
                                        <p:cTn id="204" dur="1" fill="hold">
                                          <p:stCondLst>
                                            <p:cond delay="0"/>
                                          </p:stCondLst>
                                        </p:cTn>
                                        <p:tgtEl>
                                          <p:spTgt spid="72"/>
                                        </p:tgtEl>
                                        <p:attrNameLst>
                                          <p:attrName>style.visibility</p:attrName>
                                        </p:attrNameLst>
                                      </p:cBhvr>
                                      <p:to>
                                        <p:strVal val="visible"/>
                                      </p:to>
                                    </p:set>
                                    <p:animEffect transition="in" filter="barn(inVertical)">
                                      <p:cBhvr>
                                        <p:cTn id="205" dur="500"/>
                                        <p:tgtEl>
                                          <p:spTgt spid="72"/>
                                        </p:tgtEl>
                                      </p:cBhvr>
                                    </p:animEffect>
                                  </p:childTnLst>
                                </p:cTn>
                              </p:par>
                              <p:par>
                                <p:cTn id="206" presetID="16" presetClass="entr" presetSubtype="21" fill="hold" grpId="0" nodeType="withEffect">
                                  <p:stCondLst>
                                    <p:cond delay="0"/>
                                  </p:stCondLst>
                                  <p:childTnLst>
                                    <p:set>
                                      <p:cBhvr>
                                        <p:cTn id="207" dur="1" fill="hold">
                                          <p:stCondLst>
                                            <p:cond delay="0"/>
                                          </p:stCondLst>
                                        </p:cTn>
                                        <p:tgtEl>
                                          <p:spTgt spid="73"/>
                                        </p:tgtEl>
                                        <p:attrNameLst>
                                          <p:attrName>style.visibility</p:attrName>
                                        </p:attrNameLst>
                                      </p:cBhvr>
                                      <p:to>
                                        <p:strVal val="visible"/>
                                      </p:to>
                                    </p:set>
                                    <p:animEffect transition="in" filter="barn(inVertical)">
                                      <p:cBhvr>
                                        <p:cTn id="208" dur="500"/>
                                        <p:tgtEl>
                                          <p:spTgt spid="73"/>
                                        </p:tgtEl>
                                      </p:cBhvr>
                                    </p:animEffect>
                                  </p:childTnLst>
                                </p:cTn>
                              </p:par>
                              <p:par>
                                <p:cTn id="209" presetID="16" presetClass="entr" presetSubtype="21" fill="hold" grpId="0" nodeType="withEffect">
                                  <p:stCondLst>
                                    <p:cond delay="0"/>
                                  </p:stCondLst>
                                  <p:childTnLst>
                                    <p:set>
                                      <p:cBhvr>
                                        <p:cTn id="210" dur="1" fill="hold">
                                          <p:stCondLst>
                                            <p:cond delay="0"/>
                                          </p:stCondLst>
                                        </p:cTn>
                                        <p:tgtEl>
                                          <p:spTgt spid="74"/>
                                        </p:tgtEl>
                                        <p:attrNameLst>
                                          <p:attrName>style.visibility</p:attrName>
                                        </p:attrNameLst>
                                      </p:cBhvr>
                                      <p:to>
                                        <p:strVal val="visible"/>
                                      </p:to>
                                    </p:set>
                                    <p:animEffect transition="in" filter="barn(inVertical)">
                                      <p:cBhvr>
                                        <p:cTn id="211" dur="500"/>
                                        <p:tgtEl>
                                          <p:spTgt spid="74"/>
                                        </p:tgtEl>
                                      </p:cBhvr>
                                    </p:animEffect>
                                  </p:childTnLst>
                                </p:cTn>
                              </p:par>
                              <p:par>
                                <p:cTn id="212" presetID="16" presetClass="entr" presetSubtype="21" fill="hold" grpId="0" nodeType="withEffect">
                                  <p:stCondLst>
                                    <p:cond delay="0"/>
                                  </p:stCondLst>
                                  <p:childTnLst>
                                    <p:set>
                                      <p:cBhvr>
                                        <p:cTn id="213" dur="1" fill="hold">
                                          <p:stCondLst>
                                            <p:cond delay="0"/>
                                          </p:stCondLst>
                                        </p:cTn>
                                        <p:tgtEl>
                                          <p:spTgt spid="75"/>
                                        </p:tgtEl>
                                        <p:attrNameLst>
                                          <p:attrName>style.visibility</p:attrName>
                                        </p:attrNameLst>
                                      </p:cBhvr>
                                      <p:to>
                                        <p:strVal val="visible"/>
                                      </p:to>
                                    </p:set>
                                    <p:animEffect transition="in" filter="barn(inVertical)">
                                      <p:cBhvr>
                                        <p:cTn id="214" dur="500"/>
                                        <p:tgtEl>
                                          <p:spTgt spid="75"/>
                                        </p:tgtEl>
                                      </p:cBhvr>
                                    </p:animEffect>
                                  </p:childTnLst>
                                </p:cTn>
                              </p:par>
                              <p:par>
                                <p:cTn id="215" presetID="16" presetClass="entr" presetSubtype="21" fill="hold" grpId="0" nodeType="withEffect">
                                  <p:stCondLst>
                                    <p:cond delay="0"/>
                                  </p:stCondLst>
                                  <p:childTnLst>
                                    <p:set>
                                      <p:cBhvr>
                                        <p:cTn id="216" dur="1" fill="hold">
                                          <p:stCondLst>
                                            <p:cond delay="0"/>
                                          </p:stCondLst>
                                        </p:cTn>
                                        <p:tgtEl>
                                          <p:spTgt spid="76"/>
                                        </p:tgtEl>
                                        <p:attrNameLst>
                                          <p:attrName>style.visibility</p:attrName>
                                        </p:attrNameLst>
                                      </p:cBhvr>
                                      <p:to>
                                        <p:strVal val="visible"/>
                                      </p:to>
                                    </p:set>
                                    <p:animEffect transition="in" filter="barn(inVertical)">
                                      <p:cBhvr>
                                        <p:cTn id="217" dur="500"/>
                                        <p:tgtEl>
                                          <p:spTgt spid="76"/>
                                        </p:tgtEl>
                                      </p:cBhvr>
                                    </p:animEffect>
                                  </p:childTnLst>
                                </p:cTn>
                              </p:par>
                              <p:par>
                                <p:cTn id="218" presetID="16" presetClass="entr" presetSubtype="21" fill="hold" grpId="0" nodeType="withEffect">
                                  <p:stCondLst>
                                    <p:cond delay="0"/>
                                  </p:stCondLst>
                                  <p:childTnLst>
                                    <p:set>
                                      <p:cBhvr>
                                        <p:cTn id="219" dur="1" fill="hold">
                                          <p:stCondLst>
                                            <p:cond delay="0"/>
                                          </p:stCondLst>
                                        </p:cTn>
                                        <p:tgtEl>
                                          <p:spTgt spid="77"/>
                                        </p:tgtEl>
                                        <p:attrNameLst>
                                          <p:attrName>style.visibility</p:attrName>
                                        </p:attrNameLst>
                                      </p:cBhvr>
                                      <p:to>
                                        <p:strVal val="visible"/>
                                      </p:to>
                                    </p:set>
                                    <p:animEffect transition="in" filter="barn(inVertical)">
                                      <p:cBhvr>
                                        <p:cTn id="220" dur="500"/>
                                        <p:tgtEl>
                                          <p:spTgt spid="77"/>
                                        </p:tgtEl>
                                      </p:cBhvr>
                                    </p:animEffect>
                                  </p:childTnLst>
                                </p:cTn>
                              </p:par>
                              <p:par>
                                <p:cTn id="221" presetID="16" presetClass="entr" presetSubtype="21" fill="hold" grpId="0" nodeType="withEffect">
                                  <p:stCondLst>
                                    <p:cond delay="0"/>
                                  </p:stCondLst>
                                  <p:childTnLst>
                                    <p:set>
                                      <p:cBhvr>
                                        <p:cTn id="222" dur="1" fill="hold">
                                          <p:stCondLst>
                                            <p:cond delay="0"/>
                                          </p:stCondLst>
                                        </p:cTn>
                                        <p:tgtEl>
                                          <p:spTgt spid="78"/>
                                        </p:tgtEl>
                                        <p:attrNameLst>
                                          <p:attrName>style.visibility</p:attrName>
                                        </p:attrNameLst>
                                      </p:cBhvr>
                                      <p:to>
                                        <p:strVal val="visible"/>
                                      </p:to>
                                    </p:set>
                                    <p:animEffect transition="in" filter="barn(inVertical)">
                                      <p:cBhvr>
                                        <p:cTn id="223" dur="500"/>
                                        <p:tgtEl>
                                          <p:spTgt spid="78"/>
                                        </p:tgtEl>
                                      </p:cBhvr>
                                    </p:animEffect>
                                  </p:childTnLst>
                                </p:cTn>
                              </p:par>
                              <p:par>
                                <p:cTn id="224" presetID="16" presetClass="entr" presetSubtype="21" fill="hold" grpId="0" nodeType="withEffect">
                                  <p:stCondLst>
                                    <p:cond delay="0"/>
                                  </p:stCondLst>
                                  <p:childTnLst>
                                    <p:set>
                                      <p:cBhvr>
                                        <p:cTn id="225" dur="1" fill="hold">
                                          <p:stCondLst>
                                            <p:cond delay="0"/>
                                          </p:stCondLst>
                                        </p:cTn>
                                        <p:tgtEl>
                                          <p:spTgt spid="80"/>
                                        </p:tgtEl>
                                        <p:attrNameLst>
                                          <p:attrName>style.visibility</p:attrName>
                                        </p:attrNameLst>
                                      </p:cBhvr>
                                      <p:to>
                                        <p:strVal val="visible"/>
                                      </p:to>
                                    </p:set>
                                    <p:animEffect transition="in" filter="barn(inVertical)">
                                      <p:cBhvr>
                                        <p:cTn id="226" dur="500"/>
                                        <p:tgtEl>
                                          <p:spTgt spid="80"/>
                                        </p:tgtEl>
                                      </p:cBhvr>
                                    </p:animEffect>
                                  </p:childTnLst>
                                </p:cTn>
                              </p:par>
                              <p:par>
                                <p:cTn id="227" presetID="16" presetClass="entr" presetSubtype="21" fill="hold" grpId="0" nodeType="withEffect">
                                  <p:stCondLst>
                                    <p:cond delay="0"/>
                                  </p:stCondLst>
                                  <p:childTnLst>
                                    <p:set>
                                      <p:cBhvr>
                                        <p:cTn id="228" dur="1" fill="hold">
                                          <p:stCondLst>
                                            <p:cond delay="0"/>
                                          </p:stCondLst>
                                        </p:cTn>
                                        <p:tgtEl>
                                          <p:spTgt spid="81"/>
                                        </p:tgtEl>
                                        <p:attrNameLst>
                                          <p:attrName>style.visibility</p:attrName>
                                        </p:attrNameLst>
                                      </p:cBhvr>
                                      <p:to>
                                        <p:strVal val="visible"/>
                                      </p:to>
                                    </p:set>
                                    <p:animEffect transition="in" filter="barn(inVertical)">
                                      <p:cBhvr>
                                        <p:cTn id="229" dur="500"/>
                                        <p:tgtEl>
                                          <p:spTgt spid="81"/>
                                        </p:tgtEl>
                                      </p:cBhvr>
                                    </p:animEffect>
                                  </p:childTnLst>
                                </p:cTn>
                              </p:par>
                              <p:par>
                                <p:cTn id="230" presetID="16" presetClass="entr" presetSubtype="21" fill="hold" grpId="0" nodeType="withEffect">
                                  <p:stCondLst>
                                    <p:cond delay="0"/>
                                  </p:stCondLst>
                                  <p:childTnLst>
                                    <p:set>
                                      <p:cBhvr>
                                        <p:cTn id="231" dur="1" fill="hold">
                                          <p:stCondLst>
                                            <p:cond delay="0"/>
                                          </p:stCondLst>
                                        </p:cTn>
                                        <p:tgtEl>
                                          <p:spTgt spid="82"/>
                                        </p:tgtEl>
                                        <p:attrNameLst>
                                          <p:attrName>style.visibility</p:attrName>
                                        </p:attrNameLst>
                                      </p:cBhvr>
                                      <p:to>
                                        <p:strVal val="visible"/>
                                      </p:to>
                                    </p:set>
                                    <p:animEffect transition="in" filter="barn(inVertical)">
                                      <p:cBhvr>
                                        <p:cTn id="232" dur="500"/>
                                        <p:tgtEl>
                                          <p:spTgt spid="82"/>
                                        </p:tgtEl>
                                      </p:cBhvr>
                                    </p:animEffect>
                                  </p:childTnLst>
                                </p:cTn>
                              </p:par>
                              <p:par>
                                <p:cTn id="233" presetID="16" presetClass="entr" presetSubtype="21" fill="hold" grpId="0" nodeType="withEffect">
                                  <p:stCondLst>
                                    <p:cond delay="0"/>
                                  </p:stCondLst>
                                  <p:childTnLst>
                                    <p:set>
                                      <p:cBhvr>
                                        <p:cTn id="234" dur="1" fill="hold">
                                          <p:stCondLst>
                                            <p:cond delay="0"/>
                                          </p:stCondLst>
                                        </p:cTn>
                                        <p:tgtEl>
                                          <p:spTgt spid="83"/>
                                        </p:tgtEl>
                                        <p:attrNameLst>
                                          <p:attrName>style.visibility</p:attrName>
                                        </p:attrNameLst>
                                      </p:cBhvr>
                                      <p:to>
                                        <p:strVal val="visible"/>
                                      </p:to>
                                    </p:set>
                                    <p:animEffect transition="in" filter="barn(inVertical)">
                                      <p:cBhvr>
                                        <p:cTn id="235" dur="500"/>
                                        <p:tgtEl>
                                          <p:spTgt spid="83"/>
                                        </p:tgtEl>
                                      </p:cBhvr>
                                    </p:animEffect>
                                  </p:childTnLst>
                                </p:cTn>
                              </p:par>
                              <p:par>
                                <p:cTn id="236" presetID="16" presetClass="entr" presetSubtype="21" fill="hold" grpId="0" nodeType="withEffect">
                                  <p:stCondLst>
                                    <p:cond delay="0"/>
                                  </p:stCondLst>
                                  <p:childTnLst>
                                    <p:set>
                                      <p:cBhvr>
                                        <p:cTn id="237" dur="1" fill="hold">
                                          <p:stCondLst>
                                            <p:cond delay="0"/>
                                          </p:stCondLst>
                                        </p:cTn>
                                        <p:tgtEl>
                                          <p:spTgt spid="84"/>
                                        </p:tgtEl>
                                        <p:attrNameLst>
                                          <p:attrName>style.visibility</p:attrName>
                                        </p:attrNameLst>
                                      </p:cBhvr>
                                      <p:to>
                                        <p:strVal val="visible"/>
                                      </p:to>
                                    </p:set>
                                    <p:animEffect transition="in" filter="barn(inVertical)">
                                      <p:cBhvr>
                                        <p:cTn id="238" dur="500"/>
                                        <p:tgtEl>
                                          <p:spTgt spid="84"/>
                                        </p:tgtEl>
                                      </p:cBhvr>
                                    </p:animEffect>
                                  </p:childTnLst>
                                </p:cTn>
                              </p:par>
                              <p:par>
                                <p:cTn id="239" presetID="16" presetClass="entr" presetSubtype="21"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barn(inVertical)">
                                      <p:cBhvr>
                                        <p:cTn id="241" dur="500"/>
                                        <p:tgtEl>
                                          <p:spTgt spid="85"/>
                                        </p:tgtEl>
                                      </p:cBhvr>
                                    </p:animEffect>
                                  </p:childTnLst>
                                </p:cTn>
                              </p:par>
                              <p:par>
                                <p:cTn id="242" presetID="16" presetClass="entr" presetSubtype="21" fill="hold" grpId="0" nodeType="withEffect">
                                  <p:stCondLst>
                                    <p:cond delay="0"/>
                                  </p:stCondLst>
                                  <p:childTnLst>
                                    <p:set>
                                      <p:cBhvr>
                                        <p:cTn id="243" dur="1" fill="hold">
                                          <p:stCondLst>
                                            <p:cond delay="0"/>
                                          </p:stCondLst>
                                        </p:cTn>
                                        <p:tgtEl>
                                          <p:spTgt spid="86"/>
                                        </p:tgtEl>
                                        <p:attrNameLst>
                                          <p:attrName>style.visibility</p:attrName>
                                        </p:attrNameLst>
                                      </p:cBhvr>
                                      <p:to>
                                        <p:strVal val="visible"/>
                                      </p:to>
                                    </p:set>
                                    <p:animEffect transition="in" filter="barn(inVertical)">
                                      <p:cBhvr>
                                        <p:cTn id="244" dur="500"/>
                                        <p:tgtEl>
                                          <p:spTgt spid="86"/>
                                        </p:tgtEl>
                                      </p:cBhvr>
                                    </p:animEffect>
                                  </p:childTnLst>
                                </p:cTn>
                              </p:par>
                              <p:par>
                                <p:cTn id="245" presetID="16" presetClass="entr" presetSubtype="21" fill="hold" grpId="0" nodeType="withEffect">
                                  <p:stCondLst>
                                    <p:cond delay="0"/>
                                  </p:stCondLst>
                                  <p:childTnLst>
                                    <p:set>
                                      <p:cBhvr>
                                        <p:cTn id="246" dur="1" fill="hold">
                                          <p:stCondLst>
                                            <p:cond delay="0"/>
                                          </p:stCondLst>
                                        </p:cTn>
                                        <p:tgtEl>
                                          <p:spTgt spid="87"/>
                                        </p:tgtEl>
                                        <p:attrNameLst>
                                          <p:attrName>style.visibility</p:attrName>
                                        </p:attrNameLst>
                                      </p:cBhvr>
                                      <p:to>
                                        <p:strVal val="visible"/>
                                      </p:to>
                                    </p:set>
                                    <p:animEffect transition="in" filter="barn(inVertical)">
                                      <p:cBhvr>
                                        <p:cTn id="247" dur="500"/>
                                        <p:tgtEl>
                                          <p:spTgt spid="87"/>
                                        </p:tgtEl>
                                      </p:cBhvr>
                                    </p:animEffect>
                                  </p:childTnLst>
                                </p:cTn>
                              </p:par>
                              <p:par>
                                <p:cTn id="248" presetID="16" presetClass="entr" presetSubtype="21" fill="hold" grpId="0" nodeType="withEffect">
                                  <p:stCondLst>
                                    <p:cond delay="0"/>
                                  </p:stCondLst>
                                  <p:childTnLst>
                                    <p:set>
                                      <p:cBhvr>
                                        <p:cTn id="249" dur="1" fill="hold">
                                          <p:stCondLst>
                                            <p:cond delay="0"/>
                                          </p:stCondLst>
                                        </p:cTn>
                                        <p:tgtEl>
                                          <p:spTgt spid="88"/>
                                        </p:tgtEl>
                                        <p:attrNameLst>
                                          <p:attrName>style.visibility</p:attrName>
                                        </p:attrNameLst>
                                      </p:cBhvr>
                                      <p:to>
                                        <p:strVal val="visible"/>
                                      </p:to>
                                    </p:set>
                                    <p:animEffect transition="in" filter="barn(inVertical)">
                                      <p:cBhvr>
                                        <p:cTn id="250" dur="500"/>
                                        <p:tgtEl>
                                          <p:spTgt spid="88"/>
                                        </p:tgtEl>
                                      </p:cBhvr>
                                    </p:animEffect>
                                  </p:childTnLst>
                                </p:cTn>
                              </p:par>
                              <p:par>
                                <p:cTn id="251" presetID="16" presetClass="entr" presetSubtype="21" fill="hold" grpId="0" nodeType="withEffect">
                                  <p:stCondLst>
                                    <p:cond delay="0"/>
                                  </p:stCondLst>
                                  <p:childTnLst>
                                    <p:set>
                                      <p:cBhvr>
                                        <p:cTn id="252" dur="1" fill="hold">
                                          <p:stCondLst>
                                            <p:cond delay="0"/>
                                          </p:stCondLst>
                                        </p:cTn>
                                        <p:tgtEl>
                                          <p:spTgt spid="89"/>
                                        </p:tgtEl>
                                        <p:attrNameLst>
                                          <p:attrName>style.visibility</p:attrName>
                                        </p:attrNameLst>
                                      </p:cBhvr>
                                      <p:to>
                                        <p:strVal val="visible"/>
                                      </p:to>
                                    </p:set>
                                    <p:animEffect transition="in" filter="barn(inVertical)">
                                      <p:cBhvr>
                                        <p:cTn id="253" dur="500"/>
                                        <p:tgtEl>
                                          <p:spTgt spid="89"/>
                                        </p:tgtEl>
                                      </p:cBhvr>
                                    </p:animEffect>
                                  </p:childTnLst>
                                </p:cTn>
                              </p:par>
                              <p:par>
                                <p:cTn id="254" presetID="16" presetClass="entr" presetSubtype="21" fill="hold" grpId="0" nodeType="withEffect">
                                  <p:stCondLst>
                                    <p:cond delay="0"/>
                                  </p:stCondLst>
                                  <p:childTnLst>
                                    <p:set>
                                      <p:cBhvr>
                                        <p:cTn id="255" dur="1" fill="hold">
                                          <p:stCondLst>
                                            <p:cond delay="0"/>
                                          </p:stCondLst>
                                        </p:cTn>
                                        <p:tgtEl>
                                          <p:spTgt spid="90"/>
                                        </p:tgtEl>
                                        <p:attrNameLst>
                                          <p:attrName>style.visibility</p:attrName>
                                        </p:attrNameLst>
                                      </p:cBhvr>
                                      <p:to>
                                        <p:strVal val="visible"/>
                                      </p:to>
                                    </p:set>
                                    <p:animEffect transition="in" filter="barn(inVertical)">
                                      <p:cBhvr>
                                        <p:cTn id="256" dur="500"/>
                                        <p:tgtEl>
                                          <p:spTgt spid="90"/>
                                        </p:tgtEl>
                                      </p:cBhvr>
                                    </p:animEffect>
                                  </p:childTnLst>
                                </p:cTn>
                              </p:par>
                              <p:par>
                                <p:cTn id="257" presetID="16" presetClass="entr" presetSubtype="21" fill="hold" grpId="0" nodeType="withEffect">
                                  <p:stCondLst>
                                    <p:cond delay="0"/>
                                  </p:stCondLst>
                                  <p:childTnLst>
                                    <p:set>
                                      <p:cBhvr>
                                        <p:cTn id="258" dur="1" fill="hold">
                                          <p:stCondLst>
                                            <p:cond delay="0"/>
                                          </p:stCondLst>
                                        </p:cTn>
                                        <p:tgtEl>
                                          <p:spTgt spid="91"/>
                                        </p:tgtEl>
                                        <p:attrNameLst>
                                          <p:attrName>style.visibility</p:attrName>
                                        </p:attrNameLst>
                                      </p:cBhvr>
                                      <p:to>
                                        <p:strVal val="visible"/>
                                      </p:to>
                                    </p:set>
                                    <p:animEffect transition="in" filter="barn(inVertical)">
                                      <p:cBhvr>
                                        <p:cTn id="259" dur="500"/>
                                        <p:tgtEl>
                                          <p:spTgt spid="91"/>
                                        </p:tgtEl>
                                      </p:cBhvr>
                                    </p:animEffect>
                                  </p:childTnLst>
                                </p:cTn>
                              </p:par>
                              <p:par>
                                <p:cTn id="260" presetID="16" presetClass="entr" presetSubtype="21" fill="hold" grpId="0" nodeType="withEffect">
                                  <p:stCondLst>
                                    <p:cond delay="0"/>
                                  </p:stCondLst>
                                  <p:childTnLst>
                                    <p:set>
                                      <p:cBhvr>
                                        <p:cTn id="261" dur="1" fill="hold">
                                          <p:stCondLst>
                                            <p:cond delay="0"/>
                                          </p:stCondLst>
                                        </p:cTn>
                                        <p:tgtEl>
                                          <p:spTgt spid="92"/>
                                        </p:tgtEl>
                                        <p:attrNameLst>
                                          <p:attrName>style.visibility</p:attrName>
                                        </p:attrNameLst>
                                      </p:cBhvr>
                                      <p:to>
                                        <p:strVal val="visible"/>
                                      </p:to>
                                    </p:set>
                                    <p:animEffect transition="in" filter="barn(inVertical)">
                                      <p:cBhvr>
                                        <p:cTn id="262" dur="500"/>
                                        <p:tgtEl>
                                          <p:spTgt spid="92"/>
                                        </p:tgtEl>
                                      </p:cBhvr>
                                    </p:animEffect>
                                  </p:childTnLst>
                                </p:cTn>
                              </p:par>
                              <p:par>
                                <p:cTn id="263" presetID="16" presetClass="entr" presetSubtype="21" fill="hold" grpId="0" nodeType="withEffect">
                                  <p:stCondLst>
                                    <p:cond delay="0"/>
                                  </p:stCondLst>
                                  <p:childTnLst>
                                    <p:set>
                                      <p:cBhvr>
                                        <p:cTn id="264" dur="1" fill="hold">
                                          <p:stCondLst>
                                            <p:cond delay="0"/>
                                          </p:stCondLst>
                                        </p:cTn>
                                        <p:tgtEl>
                                          <p:spTgt spid="93"/>
                                        </p:tgtEl>
                                        <p:attrNameLst>
                                          <p:attrName>style.visibility</p:attrName>
                                        </p:attrNameLst>
                                      </p:cBhvr>
                                      <p:to>
                                        <p:strVal val="visible"/>
                                      </p:to>
                                    </p:set>
                                    <p:animEffect transition="in" filter="barn(inVertical)">
                                      <p:cBhvr>
                                        <p:cTn id="265" dur="500"/>
                                        <p:tgtEl>
                                          <p:spTgt spid="93"/>
                                        </p:tgtEl>
                                      </p:cBhvr>
                                    </p:animEffect>
                                  </p:childTnLst>
                                </p:cTn>
                              </p:par>
                              <p:par>
                                <p:cTn id="266" presetID="16" presetClass="entr" presetSubtype="21" fill="hold" grpId="0" nodeType="withEffect">
                                  <p:stCondLst>
                                    <p:cond delay="0"/>
                                  </p:stCondLst>
                                  <p:childTnLst>
                                    <p:set>
                                      <p:cBhvr>
                                        <p:cTn id="267" dur="1" fill="hold">
                                          <p:stCondLst>
                                            <p:cond delay="0"/>
                                          </p:stCondLst>
                                        </p:cTn>
                                        <p:tgtEl>
                                          <p:spTgt spid="94"/>
                                        </p:tgtEl>
                                        <p:attrNameLst>
                                          <p:attrName>style.visibility</p:attrName>
                                        </p:attrNameLst>
                                      </p:cBhvr>
                                      <p:to>
                                        <p:strVal val="visible"/>
                                      </p:to>
                                    </p:set>
                                    <p:animEffect transition="in" filter="barn(inVertical)">
                                      <p:cBhvr>
                                        <p:cTn id="268" dur="500"/>
                                        <p:tgtEl>
                                          <p:spTgt spid="94"/>
                                        </p:tgtEl>
                                      </p:cBhvr>
                                    </p:animEffect>
                                  </p:childTnLst>
                                </p:cTn>
                              </p:par>
                              <p:par>
                                <p:cTn id="269" presetID="16" presetClass="entr" presetSubtype="21" fill="hold" grpId="0" nodeType="withEffect">
                                  <p:stCondLst>
                                    <p:cond delay="0"/>
                                  </p:stCondLst>
                                  <p:childTnLst>
                                    <p:set>
                                      <p:cBhvr>
                                        <p:cTn id="270" dur="1" fill="hold">
                                          <p:stCondLst>
                                            <p:cond delay="0"/>
                                          </p:stCondLst>
                                        </p:cTn>
                                        <p:tgtEl>
                                          <p:spTgt spid="95"/>
                                        </p:tgtEl>
                                        <p:attrNameLst>
                                          <p:attrName>style.visibility</p:attrName>
                                        </p:attrNameLst>
                                      </p:cBhvr>
                                      <p:to>
                                        <p:strVal val="visible"/>
                                      </p:to>
                                    </p:set>
                                    <p:animEffect transition="in" filter="barn(inVertical)">
                                      <p:cBhvr>
                                        <p:cTn id="271" dur="500"/>
                                        <p:tgtEl>
                                          <p:spTgt spid="95"/>
                                        </p:tgtEl>
                                      </p:cBhvr>
                                    </p:animEffect>
                                  </p:childTnLst>
                                </p:cTn>
                              </p:par>
                              <p:par>
                                <p:cTn id="272" presetID="16" presetClass="entr" presetSubtype="21" fill="hold" grpId="0" nodeType="withEffect">
                                  <p:stCondLst>
                                    <p:cond delay="0"/>
                                  </p:stCondLst>
                                  <p:childTnLst>
                                    <p:set>
                                      <p:cBhvr>
                                        <p:cTn id="273" dur="1" fill="hold">
                                          <p:stCondLst>
                                            <p:cond delay="0"/>
                                          </p:stCondLst>
                                        </p:cTn>
                                        <p:tgtEl>
                                          <p:spTgt spid="96"/>
                                        </p:tgtEl>
                                        <p:attrNameLst>
                                          <p:attrName>style.visibility</p:attrName>
                                        </p:attrNameLst>
                                      </p:cBhvr>
                                      <p:to>
                                        <p:strVal val="visible"/>
                                      </p:to>
                                    </p:set>
                                    <p:animEffect transition="in" filter="barn(inVertical)">
                                      <p:cBhvr>
                                        <p:cTn id="274" dur="500"/>
                                        <p:tgtEl>
                                          <p:spTgt spid="96"/>
                                        </p:tgtEl>
                                      </p:cBhvr>
                                    </p:animEffect>
                                  </p:childTnLst>
                                </p:cTn>
                              </p:par>
                              <p:par>
                                <p:cTn id="275" presetID="16" presetClass="entr" presetSubtype="21" fill="hold" grpId="0" nodeType="withEffect">
                                  <p:stCondLst>
                                    <p:cond delay="0"/>
                                  </p:stCondLst>
                                  <p:childTnLst>
                                    <p:set>
                                      <p:cBhvr>
                                        <p:cTn id="276" dur="1" fill="hold">
                                          <p:stCondLst>
                                            <p:cond delay="0"/>
                                          </p:stCondLst>
                                        </p:cTn>
                                        <p:tgtEl>
                                          <p:spTgt spid="97"/>
                                        </p:tgtEl>
                                        <p:attrNameLst>
                                          <p:attrName>style.visibility</p:attrName>
                                        </p:attrNameLst>
                                      </p:cBhvr>
                                      <p:to>
                                        <p:strVal val="visible"/>
                                      </p:to>
                                    </p:set>
                                    <p:animEffect transition="in" filter="barn(inVertical)">
                                      <p:cBhvr>
                                        <p:cTn id="277" dur="500"/>
                                        <p:tgtEl>
                                          <p:spTgt spid="97"/>
                                        </p:tgtEl>
                                      </p:cBhvr>
                                    </p:animEffect>
                                  </p:childTnLst>
                                </p:cTn>
                              </p:par>
                              <p:par>
                                <p:cTn id="278" presetID="16" presetClass="entr" presetSubtype="21" fill="hold" grpId="0" nodeType="withEffect">
                                  <p:stCondLst>
                                    <p:cond delay="0"/>
                                  </p:stCondLst>
                                  <p:childTnLst>
                                    <p:set>
                                      <p:cBhvr>
                                        <p:cTn id="279" dur="1" fill="hold">
                                          <p:stCondLst>
                                            <p:cond delay="0"/>
                                          </p:stCondLst>
                                        </p:cTn>
                                        <p:tgtEl>
                                          <p:spTgt spid="98"/>
                                        </p:tgtEl>
                                        <p:attrNameLst>
                                          <p:attrName>style.visibility</p:attrName>
                                        </p:attrNameLst>
                                      </p:cBhvr>
                                      <p:to>
                                        <p:strVal val="visible"/>
                                      </p:to>
                                    </p:set>
                                    <p:animEffect transition="in" filter="barn(inVertical)">
                                      <p:cBhvr>
                                        <p:cTn id="280" dur="500"/>
                                        <p:tgtEl>
                                          <p:spTgt spid="98"/>
                                        </p:tgtEl>
                                      </p:cBhvr>
                                    </p:animEffect>
                                  </p:childTnLst>
                                </p:cTn>
                              </p:par>
                              <p:par>
                                <p:cTn id="281" presetID="16" presetClass="entr" presetSubtype="21" fill="hold" grpId="0" nodeType="withEffect">
                                  <p:stCondLst>
                                    <p:cond delay="0"/>
                                  </p:stCondLst>
                                  <p:childTnLst>
                                    <p:set>
                                      <p:cBhvr>
                                        <p:cTn id="282" dur="1" fill="hold">
                                          <p:stCondLst>
                                            <p:cond delay="0"/>
                                          </p:stCondLst>
                                        </p:cTn>
                                        <p:tgtEl>
                                          <p:spTgt spid="99"/>
                                        </p:tgtEl>
                                        <p:attrNameLst>
                                          <p:attrName>style.visibility</p:attrName>
                                        </p:attrNameLst>
                                      </p:cBhvr>
                                      <p:to>
                                        <p:strVal val="visible"/>
                                      </p:to>
                                    </p:set>
                                    <p:animEffect transition="in" filter="barn(inVertical)">
                                      <p:cBhvr>
                                        <p:cTn id="283" dur="500"/>
                                        <p:tgtEl>
                                          <p:spTgt spid="99"/>
                                        </p:tgtEl>
                                      </p:cBhvr>
                                    </p:animEffect>
                                  </p:childTnLst>
                                </p:cTn>
                              </p:par>
                              <p:par>
                                <p:cTn id="284" presetID="16" presetClass="entr" presetSubtype="21" fill="hold" grpId="0" nodeType="withEffect">
                                  <p:stCondLst>
                                    <p:cond delay="0"/>
                                  </p:stCondLst>
                                  <p:childTnLst>
                                    <p:set>
                                      <p:cBhvr>
                                        <p:cTn id="285" dur="1" fill="hold">
                                          <p:stCondLst>
                                            <p:cond delay="0"/>
                                          </p:stCondLst>
                                        </p:cTn>
                                        <p:tgtEl>
                                          <p:spTgt spid="100"/>
                                        </p:tgtEl>
                                        <p:attrNameLst>
                                          <p:attrName>style.visibility</p:attrName>
                                        </p:attrNameLst>
                                      </p:cBhvr>
                                      <p:to>
                                        <p:strVal val="visible"/>
                                      </p:to>
                                    </p:set>
                                    <p:animEffect transition="in" filter="barn(inVertical)">
                                      <p:cBhvr>
                                        <p:cTn id="286" dur="500"/>
                                        <p:tgtEl>
                                          <p:spTgt spid="100"/>
                                        </p:tgtEl>
                                      </p:cBhvr>
                                    </p:animEffect>
                                  </p:childTnLst>
                                </p:cTn>
                              </p:par>
                              <p:par>
                                <p:cTn id="287" presetID="16" presetClass="entr" presetSubtype="21" fill="hold" grpId="0" nodeType="withEffect">
                                  <p:stCondLst>
                                    <p:cond delay="0"/>
                                  </p:stCondLst>
                                  <p:childTnLst>
                                    <p:set>
                                      <p:cBhvr>
                                        <p:cTn id="288" dur="1" fill="hold">
                                          <p:stCondLst>
                                            <p:cond delay="0"/>
                                          </p:stCondLst>
                                        </p:cTn>
                                        <p:tgtEl>
                                          <p:spTgt spid="101"/>
                                        </p:tgtEl>
                                        <p:attrNameLst>
                                          <p:attrName>style.visibility</p:attrName>
                                        </p:attrNameLst>
                                      </p:cBhvr>
                                      <p:to>
                                        <p:strVal val="visible"/>
                                      </p:to>
                                    </p:set>
                                    <p:animEffect transition="in" filter="barn(inVertical)">
                                      <p:cBhvr>
                                        <p:cTn id="289" dur="500"/>
                                        <p:tgtEl>
                                          <p:spTgt spid="101"/>
                                        </p:tgtEl>
                                      </p:cBhvr>
                                    </p:animEffect>
                                  </p:childTnLst>
                                </p:cTn>
                              </p:par>
                              <p:par>
                                <p:cTn id="290" presetID="16" presetClass="entr" presetSubtype="21" fill="hold" grpId="0" nodeType="withEffect">
                                  <p:stCondLst>
                                    <p:cond delay="0"/>
                                  </p:stCondLst>
                                  <p:childTnLst>
                                    <p:set>
                                      <p:cBhvr>
                                        <p:cTn id="291" dur="1" fill="hold">
                                          <p:stCondLst>
                                            <p:cond delay="0"/>
                                          </p:stCondLst>
                                        </p:cTn>
                                        <p:tgtEl>
                                          <p:spTgt spid="102"/>
                                        </p:tgtEl>
                                        <p:attrNameLst>
                                          <p:attrName>style.visibility</p:attrName>
                                        </p:attrNameLst>
                                      </p:cBhvr>
                                      <p:to>
                                        <p:strVal val="visible"/>
                                      </p:to>
                                    </p:set>
                                    <p:animEffect transition="in" filter="barn(inVertical)">
                                      <p:cBhvr>
                                        <p:cTn id="292" dur="500"/>
                                        <p:tgtEl>
                                          <p:spTgt spid="102"/>
                                        </p:tgtEl>
                                      </p:cBhvr>
                                    </p:animEffect>
                                  </p:childTnLst>
                                </p:cTn>
                              </p:par>
                              <p:par>
                                <p:cTn id="293" presetID="16" presetClass="entr" presetSubtype="21" fill="hold" grpId="0" nodeType="withEffect">
                                  <p:stCondLst>
                                    <p:cond delay="0"/>
                                  </p:stCondLst>
                                  <p:childTnLst>
                                    <p:set>
                                      <p:cBhvr>
                                        <p:cTn id="294" dur="1" fill="hold">
                                          <p:stCondLst>
                                            <p:cond delay="0"/>
                                          </p:stCondLst>
                                        </p:cTn>
                                        <p:tgtEl>
                                          <p:spTgt spid="103"/>
                                        </p:tgtEl>
                                        <p:attrNameLst>
                                          <p:attrName>style.visibility</p:attrName>
                                        </p:attrNameLst>
                                      </p:cBhvr>
                                      <p:to>
                                        <p:strVal val="visible"/>
                                      </p:to>
                                    </p:set>
                                    <p:animEffect transition="in" filter="barn(inVertical)">
                                      <p:cBhvr>
                                        <p:cTn id="295" dur="500"/>
                                        <p:tgtEl>
                                          <p:spTgt spid="103"/>
                                        </p:tgtEl>
                                      </p:cBhvr>
                                    </p:animEffect>
                                  </p:childTnLst>
                                </p:cTn>
                              </p:par>
                              <p:par>
                                <p:cTn id="296" presetID="16" presetClass="entr" presetSubtype="21" fill="hold" grpId="0" nodeType="withEffect">
                                  <p:stCondLst>
                                    <p:cond delay="0"/>
                                  </p:stCondLst>
                                  <p:childTnLst>
                                    <p:set>
                                      <p:cBhvr>
                                        <p:cTn id="297" dur="1" fill="hold">
                                          <p:stCondLst>
                                            <p:cond delay="0"/>
                                          </p:stCondLst>
                                        </p:cTn>
                                        <p:tgtEl>
                                          <p:spTgt spid="104"/>
                                        </p:tgtEl>
                                        <p:attrNameLst>
                                          <p:attrName>style.visibility</p:attrName>
                                        </p:attrNameLst>
                                      </p:cBhvr>
                                      <p:to>
                                        <p:strVal val="visible"/>
                                      </p:to>
                                    </p:set>
                                    <p:animEffect transition="in" filter="barn(inVertical)">
                                      <p:cBhvr>
                                        <p:cTn id="298" dur="500"/>
                                        <p:tgtEl>
                                          <p:spTgt spid="104"/>
                                        </p:tgtEl>
                                      </p:cBhvr>
                                    </p:animEffect>
                                  </p:childTnLst>
                                </p:cTn>
                              </p:par>
                              <p:par>
                                <p:cTn id="299" presetID="16" presetClass="entr" presetSubtype="21" fill="hold" grpId="0" nodeType="withEffect">
                                  <p:stCondLst>
                                    <p:cond delay="0"/>
                                  </p:stCondLst>
                                  <p:childTnLst>
                                    <p:set>
                                      <p:cBhvr>
                                        <p:cTn id="300" dur="1" fill="hold">
                                          <p:stCondLst>
                                            <p:cond delay="0"/>
                                          </p:stCondLst>
                                        </p:cTn>
                                        <p:tgtEl>
                                          <p:spTgt spid="105"/>
                                        </p:tgtEl>
                                        <p:attrNameLst>
                                          <p:attrName>style.visibility</p:attrName>
                                        </p:attrNameLst>
                                      </p:cBhvr>
                                      <p:to>
                                        <p:strVal val="visible"/>
                                      </p:to>
                                    </p:set>
                                    <p:animEffect transition="in" filter="barn(inVertical)">
                                      <p:cBhvr>
                                        <p:cTn id="301" dur="500"/>
                                        <p:tgtEl>
                                          <p:spTgt spid="105"/>
                                        </p:tgtEl>
                                      </p:cBhvr>
                                    </p:animEffect>
                                  </p:childTnLst>
                                </p:cTn>
                              </p:par>
                              <p:par>
                                <p:cTn id="302" presetID="16" presetClass="entr" presetSubtype="21" fill="hold" grpId="0" nodeType="withEffect">
                                  <p:stCondLst>
                                    <p:cond delay="0"/>
                                  </p:stCondLst>
                                  <p:childTnLst>
                                    <p:set>
                                      <p:cBhvr>
                                        <p:cTn id="303" dur="1" fill="hold">
                                          <p:stCondLst>
                                            <p:cond delay="0"/>
                                          </p:stCondLst>
                                        </p:cTn>
                                        <p:tgtEl>
                                          <p:spTgt spid="106"/>
                                        </p:tgtEl>
                                        <p:attrNameLst>
                                          <p:attrName>style.visibility</p:attrName>
                                        </p:attrNameLst>
                                      </p:cBhvr>
                                      <p:to>
                                        <p:strVal val="visible"/>
                                      </p:to>
                                    </p:set>
                                    <p:animEffect transition="in" filter="barn(inVertical)">
                                      <p:cBhvr>
                                        <p:cTn id="304" dur="500"/>
                                        <p:tgtEl>
                                          <p:spTgt spid="106"/>
                                        </p:tgtEl>
                                      </p:cBhvr>
                                    </p:animEffect>
                                  </p:childTnLst>
                                </p:cTn>
                              </p:par>
                              <p:par>
                                <p:cTn id="305" presetID="16" presetClass="entr" presetSubtype="21" fill="hold" grpId="0" nodeType="withEffect">
                                  <p:stCondLst>
                                    <p:cond delay="0"/>
                                  </p:stCondLst>
                                  <p:childTnLst>
                                    <p:set>
                                      <p:cBhvr>
                                        <p:cTn id="306" dur="1" fill="hold">
                                          <p:stCondLst>
                                            <p:cond delay="0"/>
                                          </p:stCondLst>
                                        </p:cTn>
                                        <p:tgtEl>
                                          <p:spTgt spid="107"/>
                                        </p:tgtEl>
                                        <p:attrNameLst>
                                          <p:attrName>style.visibility</p:attrName>
                                        </p:attrNameLst>
                                      </p:cBhvr>
                                      <p:to>
                                        <p:strVal val="visible"/>
                                      </p:to>
                                    </p:set>
                                    <p:animEffect transition="in" filter="barn(inVertical)">
                                      <p:cBhvr>
                                        <p:cTn id="307" dur="500"/>
                                        <p:tgtEl>
                                          <p:spTgt spid="107"/>
                                        </p:tgtEl>
                                      </p:cBhvr>
                                    </p:animEffect>
                                  </p:childTnLst>
                                </p:cTn>
                              </p:par>
                              <p:par>
                                <p:cTn id="308" presetID="16" presetClass="entr" presetSubtype="21" fill="hold" grpId="0" nodeType="withEffect">
                                  <p:stCondLst>
                                    <p:cond delay="0"/>
                                  </p:stCondLst>
                                  <p:childTnLst>
                                    <p:set>
                                      <p:cBhvr>
                                        <p:cTn id="309" dur="1" fill="hold">
                                          <p:stCondLst>
                                            <p:cond delay="0"/>
                                          </p:stCondLst>
                                        </p:cTn>
                                        <p:tgtEl>
                                          <p:spTgt spid="108"/>
                                        </p:tgtEl>
                                        <p:attrNameLst>
                                          <p:attrName>style.visibility</p:attrName>
                                        </p:attrNameLst>
                                      </p:cBhvr>
                                      <p:to>
                                        <p:strVal val="visible"/>
                                      </p:to>
                                    </p:set>
                                    <p:animEffect transition="in" filter="barn(inVertical)">
                                      <p:cBhvr>
                                        <p:cTn id="310" dur="500"/>
                                        <p:tgtEl>
                                          <p:spTgt spid="108"/>
                                        </p:tgtEl>
                                      </p:cBhvr>
                                    </p:animEffect>
                                  </p:childTnLst>
                                </p:cTn>
                              </p:par>
                              <p:par>
                                <p:cTn id="311" presetID="16" presetClass="entr" presetSubtype="21" fill="hold" grpId="0" nodeType="withEffect">
                                  <p:stCondLst>
                                    <p:cond delay="0"/>
                                  </p:stCondLst>
                                  <p:childTnLst>
                                    <p:set>
                                      <p:cBhvr>
                                        <p:cTn id="312" dur="1" fill="hold">
                                          <p:stCondLst>
                                            <p:cond delay="0"/>
                                          </p:stCondLst>
                                        </p:cTn>
                                        <p:tgtEl>
                                          <p:spTgt spid="109"/>
                                        </p:tgtEl>
                                        <p:attrNameLst>
                                          <p:attrName>style.visibility</p:attrName>
                                        </p:attrNameLst>
                                      </p:cBhvr>
                                      <p:to>
                                        <p:strVal val="visible"/>
                                      </p:to>
                                    </p:set>
                                    <p:animEffect transition="in" filter="barn(inVertical)">
                                      <p:cBhvr>
                                        <p:cTn id="313" dur="500"/>
                                        <p:tgtEl>
                                          <p:spTgt spid="109"/>
                                        </p:tgtEl>
                                      </p:cBhvr>
                                    </p:animEffect>
                                  </p:childTnLst>
                                </p:cTn>
                              </p:par>
                              <p:par>
                                <p:cTn id="314" presetID="16" presetClass="entr" presetSubtype="21" fill="hold" grpId="0" nodeType="withEffect">
                                  <p:stCondLst>
                                    <p:cond delay="0"/>
                                  </p:stCondLst>
                                  <p:childTnLst>
                                    <p:set>
                                      <p:cBhvr>
                                        <p:cTn id="315" dur="1" fill="hold">
                                          <p:stCondLst>
                                            <p:cond delay="0"/>
                                          </p:stCondLst>
                                        </p:cTn>
                                        <p:tgtEl>
                                          <p:spTgt spid="110"/>
                                        </p:tgtEl>
                                        <p:attrNameLst>
                                          <p:attrName>style.visibility</p:attrName>
                                        </p:attrNameLst>
                                      </p:cBhvr>
                                      <p:to>
                                        <p:strVal val="visible"/>
                                      </p:to>
                                    </p:set>
                                    <p:animEffect transition="in" filter="barn(inVertical)">
                                      <p:cBhvr>
                                        <p:cTn id="316" dur="500"/>
                                        <p:tgtEl>
                                          <p:spTgt spid="110"/>
                                        </p:tgtEl>
                                      </p:cBhvr>
                                    </p:animEffect>
                                  </p:childTnLst>
                                </p:cTn>
                              </p:par>
                              <p:par>
                                <p:cTn id="317" presetID="16" presetClass="entr" presetSubtype="21" fill="hold" grpId="0" nodeType="withEffect">
                                  <p:stCondLst>
                                    <p:cond delay="0"/>
                                  </p:stCondLst>
                                  <p:childTnLst>
                                    <p:set>
                                      <p:cBhvr>
                                        <p:cTn id="318" dur="1" fill="hold">
                                          <p:stCondLst>
                                            <p:cond delay="0"/>
                                          </p:stCondLst>
                                        </p:cTn>
                                        <p:tgtEl>
                                          <p:spTgt spid="111"/>
                                        </p:tgtEl>
                                        <p:attrNameLst>
                                          <p:attrName>style.visibility</p:attrName>
                                        </p:attrNameLst>
                                      </p:cBhvr>
                                      <p:to>
                                        <p:strVal val="visible"/>
                                      </p:to>
                                    </p:set>
                                    <p:animEffect transition="in" filter="barn(inVertical)">
                                      <p:cBhvr>
                                        <p:cTn id="319" dur="500"/>
                                        <p:tgtEl>
                                          <p:spTgt spid="111"/>
                                        </p:tgtEl>
                                      </p:cBhvr>
                                    </p:animEffect>
                                  </p:childTnLst>
                                </p:cTn>
                              </p:par>
                              <p:par>
                                <p:cTn id="320" presetID="16" presetClass="entr" presetSubtype="21" fill="hold" grpId="0" nodeType="withEffect">
                                  <p:stCondLst>
                                    <p:cond delay="0"/>
                                  </p:stCondLst>
                                  <p:childTnLst>
                                    <p:set>
                                      <p:cBhvr>
                                        <p:cTn id="321" dur="1" fill="hold">
                                          <p:stCondLst>
                                            <p:cond delay="0"/>
                                          </p:stCondLst>
                                        </p:cTn>
                                        <p:tgtEl>
                                          <p:spTgt spid="112"/>
                                        </p:tgtEl>
                                        <p:attrNameLst>
                                          <p:attrName>style.visibility</p:attrName>
                                        </p:attrNameLst>
                                      </p:cBhvr>
                                      <p:to>
                                        <p:strVal val="visible"/>
                                      </p:to>
                                    </p:set>
                                    <p:animEffect transition="in" filter="barn(inVertical)">
                                      <p:cBhvr>
                                        <p:cTn id="322" dur="500"/>
                                        <p:tgtEl>
                                          <p:spTgt spid="112"/>
                                        </p:tgtEl>
                                      </p:cBhvr>
                                    </p:animEffect>
                                  </p:childTnLst>
                                </p:cTn>
                              </p:par>
                              <p:par>
                                <p:cTn id="323" presetID="16" presetClass="entr" presetSubtype="21" fill="hold" grpId="0" nodeType="withEffect">
                                  <p:stCondLst>
                                    <p:cond delay="0"/>
                                  </p:stCondLst>
                                  <p:childTnLst>
                                    <p:set>
                                      <p:cBhvr>
                                        <p:cTn id="324" dur="1" fill="hold">
                                          <p:stCondLst>
                                            <p:cond delay="0"/>
                                          </p:stCondLst>
                                        </p:cTn>
                                        <p:tgtEl>
                                          <p:spTgt spid="113"/>
                                        </p:tgtEl>
                                        <p:attrNameLst>
                                          <p:attrName>style.visibility</p:attrName>
                                        </p:attrNameLst>
                                      </p:cBhvr>
                                      <p:to>
                                        <p:strVal val="visible"/>
                                      </p:to>
                                    </p:set>
                                    <p:animEffect transition="in" filter="barn(inVertical)">
                                      <p:cBhvr>
                                        <p:cTn id="325" dur="500"/>
                                        <p:tgtEl>
                                          <p:spTgt spid="113"/>
                                        </p:tgtEl>
                                      </p:cBhvr>
                                    </p:animEffect>
                                  </p:childTnLst>
                                </p:cTn>
                              </p:par>
                              <p:par>
                                <p:cTn id="326" presetID="16" presetClass="entr" presetSubtype="21" fill="hold" grpId="0" nodeType="withEffect">
                                  <p:stCondLst>
                                    <p:cond delay="0"/>
                                  </p:stCondLst>
                                  <p:childTnLst>
                                    <p:set>
                                      <p:cBhvr>
                                        <p:cTn id="327" dur="1" fill="hold">
                                          <p:stCondLst>
                                            <p:cond delay="0"/>
                                          </p:stCondLst>
                                        </p:cTn>
                                        <p:tgtEl>
                                          <p:spTgt spid="114"/>
                                        </p:tgtEl>
                                        <p:attrNameLst>
                                          <p:attrName>style.visibility</p:attrName>
                                        </p:attrNameLst>
                                      </p:cBhvr>
                                      <p:to>
                                        <p:strVal val="visible"/>
                                      </p:to>
                                    </p:set>
                                    <p:animEffect transition="in" filter="barn(inVertical)">
                                      <p:cBhvr>
                                        <p:cTn id="328" dur="500"/>
                                        <p:tgtEl>
                                          <p:spTgt spid="114"/>
                                        </p:tgtEl>
                                      </p:cBhvr>
                                    </p:animEffect>
                                  </p:childTnLst>
                                </p:cTn>
                              </p:par>
                              <p:par>
                                <p:cTn id="329" presetID="16" presetClass="entr" presetSubtype="21" fill="hold" grpId="0" nodeType="withEffect">
                                  <p:stCondLst>
                                    <p:cond delay="0"/>
                                  </p:stCondLst>
                                  <p:childTnLst>
                                    <p:set>
                                      <p:cBhvr>
                                        <p:cTn id="330" dur="1" fill="hold">
                                          <p:stCondLst>
                                            <p:cond delay="0"/>
                                          </p:stCondLst>
                                        </p:cTn>
                                        <p:tgtEl>
                                          <p:spTgt spid="115"/>
                                        </p:tgtEl>
                                        <p:attrNameLst>
                                          <p:attrName>style.visibility</p:attrName>
                                        </p:attrNameLst>
                                      </p:cBhvr>
                                      <p:to>
                                        <p:strVal val="visible"/>
                                      </p:to>
                                    </p:set>
                                    <p:animEffect transition="in" filter="barn(inVertical)">
                                      <p:cBhvr>
                                        <p:cTn id="331" dur="500"/>
                                        <p:tgtEl>
                                          <p:spTgt spid="115"/>
                                        </p:tgtEl>
                                      </p:cBhvr>
                                    </p:animEffect>
                                  </p:childTnLst>
                                </p:cTn>
                              </p:par>
                              <p:par>
                                <p:cTn id="332" presetID="16" presetClass="entr" presetSubtype="21" fill="hold" grpId="0" nodeType="withEffect">
                                  <p:stCondLst>
                                    <p:cond delay="0"/>
                                  </p:stCondLst>
                                  <p:childTnLst>
                                    <p:set>
                                      <p:cBhvr>
                                        <p:cTn id="333" dur="1" fill="hold">
                                          <p:stCondLst>
                                            <p:cond delay="0"/>
                                          </p:stCondLst>
                                        </p:cTn>
                                        <p:tgtEl>
                                          <p:spTgt spid="116"/>
                                        </p:tgtEl>
                                        <p:attrNameLst>
                                          <p:attrName>style.visibility</p:attrName>
                                        </p:attrNameLst>
                                      </p:cBhvr>
                                      <p:to>
                                        <p:strVal val="visible"/>
                                      </p:to>
                                    </p:set>
                                    <p:animEffect transition="in" filter="barn(inVertical)">
                                      <p:cBhvr>
                                        <p:cTn id="334" dur="500"/>
                                        <p:tgtEl>
                                          <p:spTgt spid="116"/>
                                        </p:tgtEl>
                                      </p:cBhvr>
                                    </p:animEffect>
                                  </p:childTnLst>
                                </p:cTn>
                              </p:par>
                              <p:par>
                                <p:cTn id="335" presetID="16" presetClass="entr" presetSubtype="21" fill="hold" grpId="0" nodeType="withEffect">
                                  <p:stCondLst>
                                    <p:cond delay="0"/>
                                  </p:stCondLst>
                                  <p:childTnLst>
                                    <p:set>
                                      <p:cBhvr>
                                        <p:cTn id="336" dur="1" fill="hold">
                                          <p:stCondLst>
                                            <p:cond delay="0"/>
                                          </p:stCondLst>
                                        </p:cTn>
                                        <p:tgtEl>
                                          <p:spTgt spid="117"/>
                                        </p:tgtEl>
                                        <p:attrNameLst>
                                          <p:attrName>style.visibility</p:attrName>
                                        </p:attrNameLst>
                                      </p:cBhvr>
                                      <p:to>
                                        <p:strVal val="visible"/>
                                      </p:to>
                                    </p:set>
                                    <p:animEffect transition="in" filter="barn(inVertical)">
                                      <p:cBhvr>
                                        <p:cTn id="337" dur="500"/>
                                        <p:tgtEl>
                                          <p:spTgt spid="117"/>
                                        </p:tgtEl>
                                      </p:cBhvr>
                                    </p:animEffect>
                                  </p:childTnLst>
                                </p:cTn>
                              </p:par>
                              <p:par>
                                <p:cTn id="338" presetID="16" presetClass="entr" presetSubtype="21" fill="hold" grpId="0" nodeType="withEffect">
                                  <p:stCondLst>
                                    <p:cond delay="0"/>
                                  </p:stCondLst>
                                  <p:childTnLst>
                                    <p:set>
                                      <p:cBhvr>
                                        <p:cTn id="339" dur="1" fill="hold">
                                          <p:stCondLst>
                                            <p:cond delay="0"/>
                                          </p:stCondLst>
                                        </p:cTn>
                                        <p:tgtEl>
                                          <p:spTgt spid="118"/>
                                        </p:tgtEl>
                                        <p:attrNameLst>
                                          <p:attrName>style.visibility</p:attrName>
                                        </p:attrNameLst>
                                      </p:cBhvr>
                                      <p:to>
                                        <p:strVal val="visible"/>
                                      </p:to>
                                    </p:set>
                                    <p:animEffect transition="in" filter="barn(inVertical)">
                                      <p:cBhvr>
                                        <p:cTn id="340" dur="500"/>
                                        <p:tgtEl>
                                          <p:spTgt spid="118"/>
                                        </p:tgtEl>
                                      </p:cBhvr>
                                    </p:animEffect>
                                  </p:childTnLst>
                                </p:cTn>
                              </p:par>
                              <p:par>
                                <p:cTn id="341" presetID="16" presetClass="entr" presetSubtype="21" fill="hold" grpId="0" nodeType="withEffect">
                                  <p:stCondLst>
                                    <p:cond delay="0"/>
                                  </p:stCondLst>
                                  <p:childTnLst>
                                    <p:set>
                                      <p:cBhvr>
                                        <p:cTn id="342" dur="1" fill="hold">
                                          <p:stCondLst>
                                            <p:cond delay="0"/>
                                          </p:stCondLst>
                                        </p:cTn>
                                        <p:tgtEl>
                                          <p:spTgt spid="119"/>
                                        </p:tgtEl>
                                        <p:attrNameLst>
                                          <p:attrName>style.visibility</p:attrName>
                                        </p:attrNameLst>
                                      </p:cBhvr>
                                      <p:to>
                                        <p:strVal val="visible"/>
                                      </p:to>
                                    </p:set>
                                    <p:animEffect transition="in" filter="barn(inVertical)">
                                      <p:cBhvr>
                                        <p:cTn id="343" dur="500"/>
                                        <p:tgtEl>
                                          <p:spTgt spid="119"/>
                                        </p:tgtEl>
                                      </p:cBhvr>
                                    </p:animEffect>
                                  </p:childTnLst>
                                </p:cTn>
                              </p:par>
                              <p:par>
                                <p:cTn id="344" presetID="16" presetClass="entr" presetSubtype="21" fill="hold" grpId="0" nodeType="withEffect">
                                  <p:stCondLst>
                                    <p:cond delay="0"/>
                                  </p:stCondLst>
                                  <p:childTnLst>
                                    <p:set>
                                      <p:cBhvr>
                                        <p:cTn id="345" dur="1" fill="hold">
                                          <p:stCondLst>
                                            <p:cond delay="0"/>
                                          </p:stCondLst>
                                        </p:cTn>
                                        <p:tgtEl>
                                          <p:spTgt spid="120"/>
                                        </p:tgtEl>
                                        <p:attrNameLst>
                                          <p:attrName>style.visibility</p:attrName>
                                        </p:attrNameLst>
                                      </p:cBhvr>
                                      <p:to>
                                        <p:strVal val="visible"/>
                                      </p:to>
                                    </p:set>
                                    <p:animEffect transition="in" filter="barn(inVertical)">
                                      <p:cBhvr>
                                        <p:cTn id="346" dur="500"/>
                                        <p:tgtEl>
                                          <p:spTgt spid="120"/>
                                        </p:tgtEl>
                                      </p:cBhvr>
                                    </p:animEffect>
                                  </p:childTnLst>
                                </p:cTn>
                              </p:par>
                              <p:par>
                                <p:cTn id="347" presetID="16" presetClass="entr" presetSubtype="21" fill="hold" grpId="0" nodeType="withEffect">
                                  <p:stCondLst>
                                    <p:cond delay="0"/>
                                  </p:stCondLst>
                                  <p:childTnLst>
                                    <p:set>
                                      <p:cBhvr>
                                        <p:cTn id="348" dur="1" fill="hold">
                                          <p:stCondLst>
                                            <p:cond delay="0"/>
                                          </p:stCondLst>
                                        </p:cTn>
                                        <p:tgtEl>
                                          <p:spTgt spid="121"/>
                                        </p:tgtEl>
                                        <p:attrNameLst>
                                          <p:attrName>style.visibility</p:attrName>
                                        </p:attrNameLst>
                                      </p:cBhvr>
                                      <p:to>
                                        <p:strVal val="visible"/>
                                      </p:to>
                                    </p:set>
                                    <p:animEffect transition="in" filter="barn(inVertical)">
                                      <p:cBhvr>
                                        <p:cTn id="349" dur="500"/>
                                        <p:tgtEl>
                                          <p:spTgt spid="121"/>
                                        </p:tgtEl>
                                      </p:cBhvr>
                                    </p:animEffect>
                                  </p:childTnLst>
                                </p:cTn>
                              </p:par>
                              <p:par>
                                <p:cTn id="350" presetID="16" presetClass="entr" presetSubtype="21" fill="hold" grpId="0" nodeType="withEffect">
                                  <p:stCondLst>
                                    <p:cond delay="0"/>
                                  </p:stCondLst>
                                  <p:childTnLst>
                                    <p:set>
                                      <p:cBhvr>
                                        <p:cTn id="351" dur="1" fill="hold">
                                          <p:stCondLst>
                                            <p:cond delay="0"/>
                                          </p:stCondLst>
                                        </p:cTn>
                                        <p:tgtEl>
                                          <p:spTgt spid="122"/>
                                        </p:tgtEl>
                                        <p:attrNameLst>
                                          <p:attrName>style.visibility</p:attrName>
                                        </p:attrNameLst>
                                      </p:cBhvr>
                                      <p:to>
                                        <p:strVal val="visible"/>
                                      </p:to>
                                    </p:set>
                                    <p:animEffect transition="in" filter="barn(inVertical)">
                                      <p:cBhvr>
                                        <p:cTn id="352" dur="500"/>
                                        <p:tgtEl>
                                          <p:spTgt spid="122"/>
                                        </p:tgtEl>
                                      </p:cBhvr>
                                    </p:animEffect>
                                  </p:childTnLst>
                                </p:cTn>
                              </p:par>
                              <p:par>
                                <p:cTn id="353" presetID="16" presetClass="entr" presetSubtype="21" fill="hold" grpId="0" nodeType="withEffect">
                                  <p:stCondLst>
                                    <p:cond delay="0"/>
                                  </p:stCondLst>
                                  <p:childTnLst>
                                    <p:set>
                                      <p:cBhvr>
                                        <p:cTn id="354" dur="1" fill="hold">
                                          <p:stCondLst>
                                            <p:cond delay="0"/>
                                          </p:stCondLst>
                                        </p:cTn>
                                        <p:tgtEl>
                                          <p:spTgt spid="123"/>
                                        </p:tgtEl>
                                        <p:attrNameLst>
                                          <p:attrName>style.visibility</p:attrName>
                                        </p:attrNameLst>
                                      </p:cBhvr>
                                      <p:to>
                                        <p:strVal val="visible"/>
                                      </p:to>
                                    </p:set>
                                    <p:animEffect transition="in" filter="barn(inVertical)">
                                      <p:cBhvr>
                                        <p:cTn id="355" dur="500"/>
                                        <p:tgtEl>
                                          <p:spTgt spid="123"/>
                                        </p:tgtEl>
                                      </p:cBhvr>
                                    </p:animEffect>
                                  </p:childTnLst>
                                </p:cTn>
                              </p:par>
                              <p:par>
                                <p:cTn id="356" presetID="16" presetClass="entr" presetSubtype="21" fill="hold" grpId="0" nodeType="withEffect">
                                  <p:stCondLst>
                                    <p:cond delay="0"/>
                                  </p:stCondLst>
                                  <p:childTnLst>
                                    <p:set>
                                      <p:cBhvr>
                                        <p:cTn id="357" dur="1" fill="hold">
                                          <p:stCondLst>
                                            <p:cond delay="0"/>
                                          </p:stCondLst>
                                        </p:cTn>
                                        <p:tgtEl>
                                          <p:spTgt spid="124"/>
                                        </p:tgtEl>
                                        <p:attrNameLst>
                                          <p:attrName>style.visibility</p:attrName>
                                        </p:attrNameLst>
                                      </p:cBhvr>
                                      <p:to>
                                        <p:strVal val="visible"/>
                                      </p:to>
                                    </p:set>
                                    <p:animEffect transition="in" filter="barn(inVertical)">
                                      <p:cBhvr>
                                        <p:cTn id="358" dur="500"/>
                                        <p:tgtEl>
                                          <p:spTgt spid="124"/>
                                        </p:tgtEl>
                                      </p:cBhvr>
                                    </p:animEffect>
                                  </p:childTnLst>
                                </p:cTn>
                              </p:par>
                              <p:par>
                                <p:cTn id="359" presetID="16" presetClass="entr" presetSubtype="21" fill="hold" grpId="0" nodeType="withEffect">
                                  <p:stCondLst>
                                    <p:cond delay="0"/>
                                  </p:stCondLst>
                                  <p:childTnLst>
                                    <p:set>
                                      <p:cBhvr>
                                        <p:cTn id="360" dur="1" fill="hold">
                                          <p:stCondLst>
                                            <p:cond delay="0"/>
                                          </p:stCondLst>
                                        </p:cTn>
                                        <p:tgtEl>
                                          <p:spTgt spid="125"/>
                                        </p:tgtEl>
                                        <p:attrNameLst>
                                          <p:attrName>style.visibility</p:attrName>
                                        </p:attrNameLst>
                                      </p:cBhvr>
                                      <p:to>
                                        <p:strVal val="visible"/>
                                      </p:to>
                                    </p:set>
                                    <p:animEffect transition="in" filter="barn(inVertical)">
                                      <p:cBhvr>
                                        <p:cTn id="361" dur="500"/>
                                        <p:tgtEl>
                                          <p:spTgt spid="125"/>
                                        </p:tgtEl>
                                      </p:cBhvr>
                                    </p:animEffect>
                                  </p:childTnLst>
                                </p:cTn>
                              </p:par>
                              <p:par>
                                <p:cTn id="362" presetID="16" presetClass="entr" presetSubtype="21" fill="hold" grpId="0" nodeType="withEffect">
                                  <p:stCondLst>
                                    <p:cond delay="0"/>
                                  </p:stCondLst>
                                  <p:childTnLst>
                                    <p:set>
                                      <p:cBhvr>
                                        <p:cTn id="363" dur="1" fill="hold">
                                          <p:stCondLst>
                                            <p:cond delay="0"/>
                                          </p:stCondLst>
                                        </p:cTn>
                                        <p:tgtEl>
                                          <p:spTgt spid="126"/>
                                        </p:tgtEl>
                                        <p:attrNameLst>
                                          <p:attrName>style.visibility</p:attrName>
                                        </p:attrNameLst>
                                      </p:cBhvr>
                                      <p:to>
                                        <p:strVal val="visible"/>
                                      </p:to>
                                    </p:set>
                                    <p:animEffect transition="in" filter="barn(inVertical)">
                                      <p:cBhvr>
                                        <p:cTn id="364" dur="500"/>
                                        <p:tgtEl>
                                          <p:spTgt spid="126"/>
                                        </p:tgtEl>
                                      </p:cBhvr>
                                    </p:animEffect>
                                  </p:childTnLst>
                                </p:cTn>
                              </p:par>
                              <p:par>
                                <p:cTn id="365" presetID="16" presetClass="entr" presetSubtype="21" fill="hold" grpId="0" nodeType="withEffect">
                                  <p:stCondLst>
                                    <p:cond delay="0"/>
                                  </p:stCondLst>
                                  <p:childTnLst>
                                    <p:set>
                                      <p:cBhvr>
                                        <p:cTn id="366" dur="1" fill="hold">
                                          <p:stCondLst>
                                            <p:cond delay="0"/>
                                          </p:stCondLst>
                                        </p:cTn>
                                        <p:tgtEl>
                                          <p:spTgt spid="127"/>
                                        </p:tgtEl>
                                        <p:attrNameLst>
                                          <p:attrName>style.visibility</p:attrName>
                                        </p:attrNameLst>
                                      </p:cBhvr>
                                      <p:to>
                                        <p:strVal val="visible"/>
                                      </p:to>
                                    </p:set>
                                    <p:animEffect transition="in" filter="barn(inVertical)">
                                      <p:cBhvr>
                                        <p:cTn id="367" dur="500"/>
                                        <p:tgtEl>
                                          <p:spTgt spid="127"/>
                                        </p:tgtEl>
                                      </p:cBhvr>
                                    </p:animEffect>
                                  </p:childTnLst>
                                </p:cTn>
                              </p:par>
                              <p:par>
                                <p:cTn id="368" presetID="16" presetClass="entr" presetSubtype="21" fill="hold" grpId="0" nodeType="withEffect">
                                  <p:stCondLst>
                                    <p:cond delay="0"/>
                                  </p:stCondLst>
                                  <p:childTnLst>
                                    <p:set>
                                      <p:cBhvr>
                                        <p:cTn id="369" dur="1" fill="hold">
                                          <p:stCondLst>
                                            <p:cond delay="0"/>
                                          </p:stCondLst>
                                        </p:cTn>
                                        <p:tgtEl>
                                          <p:spTgt spid="128"/>
                                        </p:tgtEl>
                                        <p:attrNameLst>
                                          <p:attrName>style.visibility</p:attrName>
                                        </p:attrNameLst>
                                      </p:cBhvr>
                                      <p:to>
                                        <p:strVal val="visible"/>
                                      </p:to>
                                    </p:set>
                                    <p:animEffect transition="in" filter="barn(inVertical)">
                                      <p:cBhvr>
                                        <p:cTn id="370" dur="500"/>
                                        <p:tgtEl>
                                          <p:spTgt spid="128"/>
                                        </p:tgtEl>
                                      </p:cBhvr>
                                    </p:animEffect>
                                  </p:childTnLst>
                                </p:cTn>
                              </p:par>
                              <p:par>
                                <p:cTn id="371" presetID="16" presetClass="entr" presetSubtype="21" fill="hold" grpId="0" nodeType="withEffect">
                                  <p:stCondLst>
                                    <p:cond delay="0"/>
                                  </p:stCondLst>
                                  <p:childTnLst>
                                    <p:set>
                                      <p:cBhvr>
                                        <p:cTn id="372" dur="1" fill="hold">
                                          <p:stCondLst>
                                            <p:cond delay="0"/>
                                          </p:stCondLst>
                                        </p:cTn>
                                        <p:tgtEl>
                                          <p:spTgt spid="129"/>
                                        </p:tgtEl>
                                        <p:attrNameLst>
                                          <p:attrName>style.visibility</p:attrName>
                                        </p:attrNameLst>
                                      </p:cBhvr>
                                      <p:to>
                                        <p:strVal val="visible"/>
                                      </p:to>
                                    </p:set>
                                    <p:animEffect transition="in" filter="barn(inVertical)">
                                      <p:cBhvr>
                                        <p:cTn id="373" dur="500"/>
                                        <p:tgtEl>
                                          <p:spTgt spid="129"/>
                                        </p:tgtEl>
                                      </p:cBhvr>
                                    </p:animEffect>
                                  </p:childTnLst>
                                </p:cTn>
                              </p:par>
                              <p:par>
                                <p:cTn id="374" presetID="16" presetClass="entr" presetSubtype="21" fill="hold" grpId="0" nodeType="withEffect">
                                  <p:stCondLst>
                                    <p:cond delay="0"/>
                                  </p:stCondLst>
                                  <p:childTnLst>
                                    <p:set>
                                      <p:cBhvr>
                                        <p:cTn id="375" dur="1" fill="hold">
                                          <p:stCondLst>
                                            <p:cond delay="0"/>
                                          </p:stCondLst>
                                        </p:cTn>
                                        <p:tgtEl>
                                          <p:spTgt spid="130"/>
                                        </p:tgtEl>
                                        <p:attrNameLst>
                                          <p:attrName>style.visibility</p:attrName>
                                        </p:attrNameLst>
                                      </p:cBhvr>
                                      <p:to>
                                        <p:strVal val="visible"/>
                                      </p:to>
                                    </p:set>
                                    <p:animEffect transition="in" filter="barn(inVertical)">
                                      <p:cBhvr>
                                        <p:cTn id="376" dur="500"/>
                                        <p:tgtEl>
                                          <p:spTgt spid="130"/>
                                        </p:tgtEl>
                                      </p:cBhvr>
                                    </p:animEffect>
                                  </p:childTnLst>
                                </p:cTn>
                              </p:par>
                              <p:par>
                                <p:cTn id="377" presetID="16" presetClass="entr" presetSubtype="21" fill="hold" grpId="0" nodeType="withEffect">
                                  <p:stCondLst>
                                    <p:cond delay="0"/>
                                  </p:stCondLst>
                                  <p:childTnLst>
                                    <p:set>
                                      <p:cBhvr>
                                        <p:cTn id="378" dur="1" fill="hold">
                                          <p:stCondLst>
                                            <p:cond delay="0"/>
                                          </p:stCondLst>
                                        </p:cTn>
                                        <p:tgtEl>
                                          <p:spTgt spid="131"/>
                                        </p:tgtEl>
                                        <p:attrNameLst>
                                          <p:attrName>style.visibility</p:attrName>
                                        </p:attrNameLst>
                                      </p:cBhvr>
                                      <p:to>
                                        <p:strVal val="visible"/>
                                      </p:to>
                                    </p:set>
                                    <p:animEffect transition="in" filter="barn(inVertical)">
                                      <p:cBhvr>
                                        <p:cTn id="379" dur="500"/>
                                        <p:tgtEl>
                                          <p:spTgt spid="131"/>
                                        </p:tgtEl>
                                      </p:cBhvr>
                                    </p:animEffect>
                                  </p:childTnLst>
                                </p:cTn>
                              </p:par>
                              <p:par>
                                <p:cTn id="380" presetID="16" presetClass="entr" presetSubtype="21" fill="hold" grpId="0" nodeType="withEffect">
                                  <p:stCondLst>
                                    <p:cond delay="0"/>
                                  </p:stCondLst>
                                  <p:childTnLst>
                                    <p:set>
                                      <p:cBhvr>
                                        <p:cTn id="381" dur="1" fill="hold">
                                          <p:stCondLst>
                                            <p:cond delay="0"/>
                                          </p:stCondLst>
                                        </p:cTn>
                                        <p:tgtEl>
                                          <p:spTgt spid="132"/>
                                        </p:tgtEl>
                                        <p:attrNameLst>
                                          <p:attrName>style.visibility</p:attrName>
                                        </p:attrNameLst>
                                      </p:cBhvr>
                                      <p:to>
                                        <p:strVal val="visible"/>
                                      </p:to>
                                    </p:set>
                                    <p:animEffect transition="in" filter="barn(inVertical)">
                                      <p:cBhvr>
                                        <p:cTn id="382" dur="500"/>
                                        <p:tgtEl>
                                          <p:spTgt spid="132"/>
                                        </p:tgtEl>
                                      </p:cBhvr>
                                    </p:animEffect>
                                  </p:childTnLst>
                                </p:cTn>
                              </p:par>
                              <p:par>
                                <p:cTn id="383" presetID="16" presetClass="entr" presetSubtype="21" fill="hold" grpId="0" nodeType="withEffect">
                                  <p:stCondLst>
                                    <p:cond delay="0"/>
                                  </p:stCondLst>
                                  <p:childTnLst>
                                    <p:set>
                                      <p:cBhvr>
                                        <p:cTn id="384" dur="1" fill="hold">
                                          <p:stCondLst>
                                            <p:cond delay="0"/>
                                          </p:stCondLst>
                                        </p:cTn>
                                        <p:tgtEl>
                                          <p:spTgt spid="133"/>
                                        </p:tgtEl>
                                        <p:attrNameLst>
                                          <p:attrName>style.visibility</p:attrName>
                                        </p:attrNameLst>
                                      </p:cBhvr>
                                      <p:to>
                                        <p:strVal val="visible"/>
                                      </p:to>
                                    </p:set>
                                    <p:animEffect transition="in" filter="barn(inVertical)">
                                      <p:cBhvr>
                                        <p:cTn id="385" dur="500"/>
                                        <p:tgtEl>
                                          <p:spTgt spid="133"/>
                                        </p:tgtEl>
                                      </p:cBhvr>
                                    </p:animEffect>
                                  </p:childTnLst>
                                </p:cTn>
                              </p:par>
                              <p:par>
                                <p:cTn id="386" presetID="16" presetClass="entr" presetSubtype="21" fill="hold" grpId="0" nodeType="withEffect">
                                  <p:stCondLst>
                                    <p:cond delay="0"/>
                                  </p:stCondLst>
                                  <p:childTnLst>
                                    <p:set>
                                      <p:cBhvr>
                                        <p:cTn id="387" dur="1" fill="hold">
                                          <p:stCondLst>
                                            <p:cond delay="0"/>
                                          </p:stCondLst>
                                        </p:cTn>
                                        <p:tgtEl>
                                          <p:spTgt spid="134"/>
                                        </p:tgtEl>
                                        <p:attrNameLst>
                                          <p:attrName>style.visibility</p:attrName>
                                        </p:attrNameLst>
                                      </p:cBhvr>
                                      <p:to>
                                        <p:strVal val="visible"/>
                                      </p:to>
                                    </p:set>
                                    <p:animEffect transition="in" filter="barn(inVertical)">
                                      <p:cBhvr>
                                        <p:cTn id="388" dur="500"/>
                                        <p:tgtEl>
                                          <p:spTgt spid="134"/>
                                        </p:tgtEl>
                                      </p:cBhvr>
                                    </p:animEffect>
                                  </p:childTnLst>
                                </p:cTn>
                              </p:par>
                              <p:par>
                                <p:cTn id="389" presetID="16" presetClass="entr" presetSubtype="21" fill="hold" grpId="0" nodeType="withEffect">
                                  <p:stCondLst>
                                    <p:cond delay="0"/>
                                  </p:stCondLst>
                                  <p:childTnLst>
                                    <p:set>
                                      <p:cBhvr>
                                        <p:cTn id="390" dur="1" fill="hold">
                                          <p:stCondLst>
                                            <p:cond delay="0"/>
                                          </p:stCondLst>
                                        </p:cTn>
                                        <p:tgtEl>
                                          <p:spTgt spid="135"/>
                                        </p:tgtEl>
                                        <p:attrNameLst>
                                          <p:attrName>style.visibility</p:attrName>
                                        </p:attrNameLst>
                                      </p:cBhvr>
                                      <p:to>
                                        <p:strVal val="visible"/>
                                      </p:to>
                                    </p:set>
                                    <p:animEffect transition="in" filter="barn(inVertical)">
                                      <p:cBhvr>
                                        <p:cTn id="391" dur="500"/>
                                        <p:tgtEl>
                                          <p:spTgt spid="135"/>
                                        </p:tgtEl>
                                      </p:cBhvr>
                                    </p:animEffect>
                                  </p:childTnLst>
                                </p:cTn>
                              </p:par>
                              <p:par>
                                <p:cTn id="392" presetID="16" presetClass="entr" presetSubtype="21" fill="hold" grpId="0" nodeType="withEffect">
                                  <p:stCondLst>
                                    <p:cond delay="0"/>
                                  </p:stCondLst>
                                  <p:childTnLst>
                                    <p:set>
                                      <p:cBhvr>
                                        <p:cTn id="393" dur="1" fill="hold">
                                          <p:stCondLst>
                                            <p:cond delay="0"/>
                                          </p:stCondLst>
                                        </p:cTn>
                                        <p:tgtEl>
                                          <p:spTgt spid="136"/>
                                        </p:tgtEl>
                                        <p:attrNameLst>
                                          <p:attrName>style.visibility</p:attrName>
                                        </p:attrNameLst>
                                      </p:cBhvr>
                                      <p:to>
                                        <p:strVal val="visible"/>
                                      </p:to>
                                    </p:set>
                                    <p:animEffect transition="in" filter="barn(inVertical)">
                                      <p:cBhvr>
                                        <p:cTn id="394" dur="500"/>
                                        <p:tgtEl>
                                          <p:spTgt spid="136"/>
                                        </p:tgtEl>
                                      </p:cBhvr>
                                    </p:animEffect>
                                  </p:childTnLst>
                                </p:cTn>
                              </p:par>
                              <p:par>
                                <p:cTn id="395" presetID="16" presetClass="entr" presetSubtype="21" fill="hold" grpId="0" nodeType="withEffect">
                                  <p:stCondLst>
                                    <p:cond delay="0"/>
                                  </p:stCondLst>
                                  <p:childTnLst>
                                    <p:set>
                                      <p:cBhvr>
                                        <p:cTn id="396" dur="1" fill="hold">
                                          <p:stCondLst>
                                            <p:cond delay="0"/>
                                          </p:stCondLst>
                                        </p:cTn>
                                        <p:tgtEl>
                                          <p:spTgt spid="137"/>
                                        </p:tgtEl>
                                        <p:attrNameLst>
                                          <p:attrName>style.visibility</p:attrName>
                                        </p:attrNameLst>
                                      </p:cBhvr>
                                      <p:to>
                                        <p:strVal val="visible"/>
                                      </p:to>
                                    </p:set>
                                    <p:animEffect transition="in" filter="barn(inVertical)">
                                      <p:cBhvr>
                                        <p:cTn id="397" dur="500"/>
                                        <p:tgtEl>
                                          <p:spTgt spid="137"/>
                                        </p:tgtEl>
                                      </p:cBhvr>
                                    </p:animEffect>
                                  </p:childTnLst>
                                </p:cTn>
                              </p:par>
                              <p:par>
                                <p:cTn id="398" presetID="16" presetClass="entr" presetSubtype="21" fill="hold" grpId="0" nodeType="withEffect">
                                  <p:stCondLst>
                                    <p:cond delay="0"/>
                                  </p:stCondLst>
                                  <p:childTnLst>
                                    <p:set>
                                      <p:cBhvr>
                                        <p:cTn id="399" dur="1" fill="hold">
                                          <p:stCondLst>
                                            <p:cond delay="0"/>
                                          </p:stCondLst>
                                        </p:cTn>
                                        <p:tgtEl>
                                          <p:spTgt spid="138"/>
                                        </p:tgtEl>
                                        <p:attrNameLst>
                                          <p:attrName>style.visibility</p:attrName>
                                        </p:attrNameLst>
                                      </p:cBhvr>
                                      <p:to>
                                        <p:strVal val="visible"/>
                                      </p:to>
                                    </p:set>
                                    <p:animEffect transition="in" filter="barn(inVertical)">
                                      <p:cBhvr>
                                        <p:cTn id="400" dur="500"/>
                                        <p:tgtEl>
                                          <p:spTgt spid="138"/>
                                        </p:tgtEl>
                                      </p:cBhvr>
                                    </p:animEffect>
                                  </p:childTnLst>
                                </p:cTn>
                              </p:par>
                              <p:par>
                                <p:cTn id="401" presetID="16" presetClass="entr" presetSubtype="21" fill="hold" grpId="0" nodeType="withEffect">
                                  <p:stCondLst>
                                    <p:cond delay="0"/>
                                  </p:stCondLst>
                                  <p:childTnLst>
                                    <p:set>
                                      <p:cBhvr>
                                        <p:cTn id="402" dur="1" fill="hold">
                                          <p:stCondLst>
                                            <p:cond delay="0"/>
                                          </p:stCondLst>
                                        </p:cTn>
                                        <p:tgtEl>
                                          <p:spTgt spid="139"/>
                                        </p:tgtEl>
                                        <p:attrNameLst>
                                          <p:attrName>style.visibility</p:attrName>
                                        </p:attrNameLst>
                                      </p:cBhvr>
                                      <p:to>
                                        <p:strVal val="visible"/>
                                      </p:to>
                                    </p:set>
                                    <p:animEffect transition="in" filter="barn(inVertical)">
                                      <p:cBhvr>
                                        <p:cTn id="403" dur="500"/>
                                        <p:tgtEl>
                                          <p:spTgt spid="139"/>
                                        </p:tgtEl>
                                      </p:cBhvr>
                                    </p:animEffect>
                                  </p:childTnLst>
                                </p:cTn>
                              </p:par>
                              <p:par>
                                <p:cTn id="404" presetID="16" presetClass="entr" presetSubtype="21" fill="hold" grpId="0" nodeType="withEffect">
                                  <p:stCondLst>
                                    <p:cond delay="0"/>
                                  </p:stCondLst>
                                  <p:childTnLst>
                                    <p:set>
                                      <p:cBhvr>
                                        <p:cTn id="405" dur="1" fill="hold">
                                          <p:stCondLst>
                                            <p:cond delay="0"/>
                                          </p:stCondLst>
                                        </p:cTn>
                                        <p:tgtEl>
                                          <p:spTgt spid="141"/>
                                        </p:tgtEl>
                                        <p:attrNameLst>
                                          <p:attrName>style.visibility</p:attrName>
                                        </p:attrNameLst>
                                      </p:cBhvr>
                                      <p:to>
                                        <p:strVal val="visible"/>
                                      </p:to>
                                    </p:set>
                                    <p:animEffect transition="in" filter="barn(inVertical)">
                                      <p:cBhvr>
                                        <p:cTn id="406" dur="500"/>
                                        <p:tgtEl>
                                          <p:spTgt spid="141"/>
                                        </p:tgtEl>
                                      </p:cBhvr>
                                    </p:animEffect>
                                  </p:childTnLst>
                                </p:cTn>
                              </p:par>
                              <p:par>
                                <p:cTn id="407" presetID="16" presetClass="entr" presetSubtype="21" fill="hold" grpId="0" nodeType="withEffect">
                                  <p:stCondLst>
                                    <p:cond delay="0"/>
                                  </p:stCondLst>
                                  <p:childTnLst>
                                    <p:set>
                                      <p:cBhvr>
                                        <p:cTn id="408" dur="1" fill="hold">
                                          <p:stCondLst>
                                            <p:cond delay="0"/>
                                          </p:stCondLst>
                                        </p:cTn>
                                        <p:tgtEl>
                                          <p:spTgt spid="142"/>
                                        </p:tgtEl>
                                        <p:attrNameLst>
                                          <p:attrName>style.visibility</p:attrName>
                                        </p:attrNameLst>
                                      </p:cBhvr>
                                      <p:to>
                                        <p:strVal val="visible"/>
                                      </p:to>
                                    </p:set>
                                    <p:animEffect transition="in" filter="barn(inVertical)">
                                      <p:cBhvr>
                                        <p:cTn id="409" dur="500"/>
                                        <p:tgtEl>
                                          <p:spTgt spid="142"/>
                                        </p:tgtEl>
                                      </p:cBhvr>
                                    </p:animEffect>
                                  </p:childTnLst>
                                </p:cTn>
                              </p:par>
                              <p:par>
                                <p:cTn id="410" presetID="16" presetClass="entr" presetSubtype="21" fill="hold" grpId="0" nodeType="withEffect">
                                  <p:stCondLst>
                                    <p:cond delay="0"/>
                                  </p:stCondLst>
                                  <p:childTnLst>
                                    <p:set>
                                      <p:cBhvr>
                                        <p:cTn id="411" dur="1" fill="hold">
                                          <p:stCondLst>
                                            <p:cond delay="0"/>
                                          </p:stCondLst>
                                        </p:cTn>
                                        <p:tgtEl>
                                          <p:spTgt spid="144"/>
                                        </p:tgtEl>
                                        <p:attrNameLst>
                                          <p:attrName>style.visibility</p:attrName>
                                        </p:attrNameLst>
                                      </p:cBhvr>
                                      <p:to>
                                        <p:strVal val="visible"/>
                                      </p:to>
                                    </p:set>
                                    <p:animEffect transition="in" filter="barn(inVertical)">
                                      <p:cBhvr>
                                        <p:cTn id="412" dur="500"/>
                                        <p:tgtEl>
                                          <p:spTgt spid="144"/>
                                        </p:tgtEl>
                                      </p:cBhvr>
                                    </p:animEffect>
                                  </p:childTnLst>
                                </p:cTn>
                              </p:par>
                              <p:par>
                                <p:cTn id="413" presetID="16" presetClass="entr" presetSubtype="21" fill="hold" grpId="0" nodeType="withEffect">
                                  <p:stCondLst>
                                    <p:cond delay="0"/>
                                  </p:stCondLst>
                                  <p:childTnLst>
                                    <p:set>
                                      <p:cBhvr>
                                        <p:cTn id="414" dur="1" fill="hold">
                                          <p:stCondLst>
                                            <p:cond delay="0"/>
                                          </p:stCondLst>
                                        </p:cTn>
                                        <p:tgtEl>
                                          <p:spTgt spid="145"/>
                                        </p:tgtEl>
                                        <p:attrNameLst>
                                          <p:attrName>style.visibility</p:attrName>
                                        </p:attrNameLst>
                                      </p:cBhvr>
                                      <p:to>
                                        <p:strVal val="visible"/>
                                      </p:to>
                                    </p:set>
                                    <p:animEffect transition="in" filter="barn(inVertical)">
                                      <p:cBhvr>
                                        <p:cTn id="415" dur="500"/>
                                        <p:tgtEl>
                                          <p:spTgt spid="145"/>
                                        </p:tgtEl>
                                      </p:cBhvr>
                                    </p:animEffect>
                                  </p:childTnLst>
                                </p:cTn>
                              </p:par>
                              <p:par>
                                <p:cTn id="416" presetID="16" presetClass="entr" presetSubtype="21" fill="hold" grpId="0" nodeType="withEffect">
                                  <p:stCondLst>
                                    <p:cond delay="0"/>
                                  </p:stCondLst>
                                  <p:childTnLst>
                                    <p:set>
                                      <p:cBhvr>
                                        <p:cTn id="417" dur="1" fill="hold">
                                          <p:stCondLst>
                                            <p:cond delay="0"/>
                                          </p:stCondLst>
                                        </p:cTn>
                                        <p:tgtEl>
                                          <p:spTgt spid="147"/>
                                        </p:tgtEl>
                                        <p:attrNameLst>
                                          <p:attrName>style.visibility</p:attrName>
                                        </p:attrNameLst>
                                      </p:cBhvr>
                                      <p:to>
                                        <p:strVal val="visible"/>
                                      </p:to>
                                    </p:set>
                                    <p:animEffect transition="in" filter="barn(inVertical)">
                                      <p:cBhvr>
                                        <p:cTn id="418" dur="500"/>
                                        <p:tgtEl>
                                          <p:spTgt spid="147"/>
                                        </p:tgtEl>
                                      </p:cBhvr>
                                    </p:animEffect>
                                  </p:childTnLst>
                                </p:cTn>
                              </p:par>
                              <p:par>
                                <p:cTn id="419" presetID="16" presetClass="entr" presetSubtype="21" fill="hold" grpId="0" nodeType="withEffect">
                                  <p:stCondLst>
                                    <p:cond delay="0"/>
                                  </p:stCondLst>
                                  <p:childTnLst>
                                    <p:set>
                                      <p:cBhvr>
                                        <p:cTn id="420" dur="1" fill="hold">
                                          <p:stCondLst>
                                            <p:cond delay="0"/>
                                          </p:stCondLst>
                                        </p:cTn>
                                        <p:tgtEl>
                                          <p:spTgt spid="148"/>
                                        </p:tgtEl>
                                        <p:attrNameLst>
                                          <p:attrName>style.visibility</p:attrName>
                                        </p:attrNameLst>
                                      </p:cBhvr>
                                      <p:to>
                                        <p:strVal val="visible"/>
                                      </p:to>
                                    </p:set>
                                    <p:animEffect transition="in" filter="barn(inVertical)">
                                      <p:cBhvr>
                                        <p:cTn id="421" dur="500"/>
                                        <p:tgtEl>
                                          <p:spTgt spid="148"/>
                                        </p:tgtEl>
                                      </p:cBhvr>
                                    </p:animEffect>
                                  </p:childTnLst>
                                </p:cTn>
                              </p:par>
                              <p:par>
                                <p:cTn id="422" presetID="16" presetClass="entr" presetSubtype="21" fill="hold" grpId="0" nodeType="withEffect">
                                  <p:stCondLst>
                                    <p:cond delay="0"/>
                                  </p:stCondLst>
                                  <p:childTnLst>
                                    <p:set>
                                      <p:cBhvr>
                                        <p:cTn id="423" dur="1" fill="hold">
                                          <p:stCondLst>
                                            <p:cond delay="0"/>
                                          </p:stCondLst>
                                        </p:cTn>
                                        <p:tgtEl>
                                          <p:spTgt spid="150"/>
                                        </p:tgtEl>
                                        <p:attrNameLst>
                                          <p:attrName>style.visibility</p:attrName>
                                        </p:attrNameLst>
                                      </p:cBhvr>
                                      <p:to>
                                        <p:strVal val="visible"/>
                                      </p:to>
                                    </p:set>
                                    <p:animEffect transition="in" filter="barn(inVertical)">
                                      <p:cBhvr>
                                        <p:cTn id="424" dur="500"/>
                                        <p:tgtEl>
                                          <p:spTgt spid="150"/>
                                        </p:tgtEl>
                                      </p:cBhvr>
                                    </p:animEffect>
                                  </p:childTnLst>
                                </p:cTn>
                              </p:par>
                              <p:par>
                                <p:cTn id="425" presetID="16" presetClass="entr" presetSubtype="21" fill="hold" grpId="0" nodeType="withEffect">
                                  <p:stCondLst>
                                    <p:cond delay="0"/>
                                  </p:stCondLst>
                                  <p:childTnLst>
                                    <p:set>
                                      <p:cBhvr>
                                        <p:cTn id="426" dur="1" fill="hold">
                                          <p:stCondLst>
                                            <p:cond delay="0"/>
                                          </p:stCondLst>
                                        </p:cTn>
                                        <p:tgtEl>
                                          <p:spTgt spid="151"/>
                                        </p:tgtEl>
                                        <p:attrNameLst>
                                          <p:attrName>style.visibility</p:attrName>
                                        </p:attrNameLst>
                                      </p:cBhvr>
                                      <p:to>
                                        <p:strVal val="visible"/>
                                      </p:to>
                                    </p:set>
                                    <p:animEffect transition="in" filter="barn(inVertical)">
                                      <p:cBhvr>
                                        <p:cTn id="427" dur="500"/>
                                        <p:tgtEl>
                                          <p:spTgt spid="151"/>
                                        </p:tgtEl>
                                      </p:cBhvr>
                                    </p:animEffect>
                                  </p:childTnLst>
                                </p:cTn>
                              </p:par>
                              <p:par>
                                <p:cTn id="428" presetID="16" presetClass="entr" presetSubtype="21" fill="hold" grpId="0" nodeType="withEffect">
                                  <p:stCondLst>
                                    <p:cond delay="0"/>
                                  </p:stCondLst>
                                  <p:childTnLst>
                                    <p:set>
                                      <p:cBhvr>
                                        <p:cTn id="429" dur="1" fill="hold">
                                          <p:stCondLst>
                                            <p:cond delay="0"/>
                                          </p:stCondLst>
                                        </p:cTn>
                                        <p:tgtEl>
                                          <p:spTgt spid="153"/>
                                        </p:tgtEl>
                                        <p:attrNameLst>
                                          <p:attrName>style.visibility</p:attrName>
                                        </p:attrNameLst>
                                      </p:cBhvr>
                                      <p:to>
                                        <p:strVal val="visible"/>
                                      </p:to>
                                    </p:set>
                                    <p:animEffect transition="in" filter="barn(inVertical)">
                                      <p:cBhvr>
                                        <p:cTn id="430" dur="500"/>
                                        <p:tgtEl>
                                          <p:spTgt spid="153"/>
                                        </p:tgtEl>
                                      </p:cBhvr>
                                    </p:animEffect>
                                  </p:childTnLst>
                                </p:cTn>
                              </p:par>
                              <p:par>
                                <p:cTn id="431" presetID="16" presetClass="entr" presetSubtype="21" fill="hold" grpId="0" nodeType="withEffect">
                                  <p:stCondLst>
                                    <p:cond delay="0"/>
                                  </p:stCondLst>
                                  <p:childTnLst>
                                    <p:set>
                                      <p:cBhvr>
                                        <p:cTn id="432" dur="1" fill="hold">
                                          <p:stCondLst>
                                            <p:cond delay="0"/>
                                          </p:stCondLst>
                                        </p:cTn>
                                        <p:tgtEl>
                                          <p:spTgt spid="154"/>
                                        </p:tgtEl>
                                        <p:attrNameLst>
                                          <p:attrName>style.visibility</p:attrName>
                                        </p:attrNameLst>
                                      </p:cBhvr>
                                      <p:to>
                                        <p:strVal val="visible"/>
                                      </p:to>
                                    </p:set>
                                    <p:animEffect transition="in" filter="barn(inVertical)">
                                      <p:cBhvr>
                                        <p:cTn id="433" dur="500"/>
                                        <p:tgtEl>
                                          <p:spTgt spid="154"/>
                                        </p:tgtEl>
                                      </p:cBhvr>
                                    </p:animEffect>
                                  </p:childTnLst>
                                </p:cTn>
                              </p:par>
                              <p:par>
                                <p:cTn id="434" presetID="16" presetClass="entr" presetSubtype="21" fill="hold" grpId="0" nodeType="withEffect">
                                  <p:stCondLst>
                                    <p:cond delay="0"/>
                                  </p:stCondLst>
                                  <p:childTnLst>
                                    <p:set>
                                      <p:cBhvr>
                                        <p:cTn id="435" dur="1" fill="hold">
                                          <p:stCondLst>
                                            <p:cond delay="0"/>
                                          </p:stCondLst>
                                        </p:cTn>
                                        <p:tgtEl>
                                          <p:spTgt spid="3"/>
                                        </p:tgtEl>
                                        <p:attrNameLst>
                                          <p:attrName>style.visibility</p:attrName>
                                        </p:attrNameLst>
                                      </p:cBhvr>
                                      <p:to>
                                        <p:strVal val="visible"/>
                                      </p:to>
                                    </p:set>
                                    <p:animEffect transition="in" filter="barn(inVertical)">
                                      <p:cBhvr>
                                        <p:cTn id="4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p:bldP spid="9" grpId="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p:bldP spid="22" grpId="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p:bldP spid="53" grpId="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p:bldP spid="78" grpId="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p:bldP spid="139" grpId="1"/>
      <p:bldP spid="141" grpId="0" animBg="1"/>
      <p:bldP spid="141" grpId="1" animBg="1"/>
      <p:bldP spid="142" grpId="0" animBg="1"/>
      <p:bldP spid="142" grpId="1" animBg="1"/>
      <p:bldP spid="144" grpId="0" animBg="1"/>
      <p:bldP spid="144" grpId="1" animBg="1"/>
      <p:bldP spid="145" grpId="0" animBg="1"/>
      <p:bldP spid="145" grpId="1" animBg="1"/>
      <p:bldP spid="147" grpId="0" animBg="1"/>
      <p:bldP spid="147" grpId="1" animBg="1"/>
      <p:bldP spid="148" grpId="0" animBg="1"/>
      <p:bldP spid="148" grpId="1" animBg="1"/>
      <p:bldP spid="150" grpId="0" animBg="1"/>
      <p:bldP spid="150" grpId="1" animBg="1"/>
      <p:bldP spid="151" grpId="0" animBg="1"/>
      <p:bldP spid="151" grpId="1" animBg="1"/>
      <p:bldP spid="153" grpId="0" animBg="1"/>
      <p:bldP spid="153" grpId="1" animBg="1"/>
      <p:bldP spid="154" grpId="0" animBg="1"/>
      <p:bldP spid="154" grpId="1" animBg="1"/>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3" descr="E:\PPT 模板\制作PPT\新领取\绿色环保\保护地球\P-10225382-10213715.jpgP-10225382-10213715"/>
          <p:cNvPicPr>
            <a:picLocks noChangeAspect="1"/>
          </p:cNvPicPr>
          <p:nvPr/>
        </p:nvPicPr>
        <p:blipFill rotWithShape="1">
          <a:blip r:embed="rId28" cstate="screen">
            <a:extLst>
              <a:ext uri="{28A0092B-C50C-407E-A947-70E740481C1C}">
                <a14:useLocalDpi xmlns:a14="http://schemas.microsoft.com/office/drawing/2010/main"/>
              </a:ext>
            </a:extLst>
          </a:blip>
          <a:srcRect/>
          <a:stretch>
            <a:fillRect/>
          </a:stretch>
        </p:blipFill>
        <p:spPr>
          <a:xfrm>
            <a:off x="-714375" y="-12065"/>
            <a:ext cx="5187315" cy="6870065"/>
          </a:xfrm>
          <a:prstGeom prst="rect">
            <a:avLst/>
          </a:prstGeom>
        </p:spPr>
      </p:pic>
      <p:sp>
        <p:nvSpPr>
          <p:cNvPr id="9" name="菱形 8"/>
          <p:cNvSpPr/>
          <p:nvPr>
            <p:custDataLst>
              <p:tags r:id="rId2"/>
            </p:custDataLst>
          </p:nvPr>
        </p:nvSpPr>
        <p:spPr>
          <a:xfrm>
            <a:off x="4981575" y="868045"/>
            <a:ext cx="732155" cy="73215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 name="dollar-bag_17794"/>
          <p:cNvSpPr/>
          <p:nvPr>
            <p:custDataLst>
              <p:tags r:id="rId3"/>
            </p:custDataLst>
          </p:nvPr>
        </p:nvSpPr>
        <p:spPr>
          <a:xfrm>
            <a:off x="5253355" y="1111885"/>
            <a:ext cx="189230" cy="244475"/>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11" name="文本框 10"/>
          <p:cNvSpPr txBox="1"/>
          <p:nvPr>
            <p:custDataLst>
              <p:tags r:id="rId4"/>
            </p:custDataLst>
          </p:nvPr>
        </p:nvSpPr>
        <p:spPr>
          <a:xfrm>
            <a:off x="4981493" y="1798314"/>
            <a:ext cx="6901716" cy="1029193"/>
          </a:xfrm>
          <a:prstGeom prst="rect">
            <a:avLst/>
          </a:prstGeom>
          <a:noFill/>
        </p:spPr>
        <p:txBody>
          <a:bodyPr wrap="square">
            <a:spAutoFit/>
          </a:bodyPr>
          <a:lstStyle/>
          <a:p>
            <a:pPr marL="171450" indent="-171450" algn="just">
              <a:lnSpc>
                <a:spcPct val="130000"/>
              </a:lnSpc>
              <a:buFont typeface="Arial" panose="020B0604020202020204" pitchFamily="34" charset="0"/>
              <a:buChar char="•"/>
            </a:pPr>
            <a:r>
              <a:rPr lang="zh-CN" altLang="en-US" sz="1200" dirty="0">
                <a:solidFill>
                  <a:schemeClr val="dk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dk1">
                  <a:lumMod val="50000"/>
                  <a:lumOff val="50000"/>
                </a:schemeClr>
              </a:solidFill>
              <a:cs typeface="+mn-ea"/>
              <a:sym typeface="+mn-lt"/>
            </a:endParaRPr>
          </a:p>
          <a:p>
            <a:pPr marL="171450" indent="-171450" algn="just">
              <a:lnSpc>
                <a:spcPct val="130000"/>
              </a:lnSpc>
              <a:buFont typeface="Arial" panose="020B0604020202020204" pitchFamily="34" charset="0"/>
              <a:buChar char="•"/>
            </a:pPr>
            <a:r>
              <a:rPr lang="zh-CN" altLang="en-US" sz="1200" dirty="0">
                <a:solidFill>
                  <a:schemeClr val="dk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dk1">
                  <a:lumMod val="50000"/>
                  <a:lumOff val="50000"/>
                </a:schemeClr>
              </a:solidFill>
              <a:cs typeface="+mn-ea"/>
              <a:sym typeface="+mn-lt"/>
            </a:endParaRPr>
          </a:p>
          <a:p>
            <a:pPr marL="171450" indent="-171450" algn="just">
              <a:lnSpc>
                <a:spcPct val="130000"/>
              </a:lnSpc>
              <a:buFont typeface="Arial" panose="020B0604020202020204" pitchFamily="34" charset="0"/>
              <a:buChar char="•"/>
            </a:pPr>
            <a:r>
              <a:rPr lang="zh-CN" altLang="en-US" sz="1200" dirty="0">
                <a:solidFill>
                  <a:schemeClr val="dk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dk1">
                  <a:lumMod val="50000"/>
                  <a:lumOff val="50000"/>
                </a:schemeClr>
              </a:solidFill>
              <a:cs typeface="+mn-ea"/>
              <a:sym typeface="+mn-lt"/>
            </a:endParaRPr>
          </a:p>
          <a:p>
            <a:pPr marL="171450" indent="-171450" algn="just">
              <a:lnSpc>
                <a:spcPct val="130000"/>
              </a:lnSpc>
              <a:buFont typeface="Arial" panose="020B0604020202020204" pitchFamily="34" charset="0"/>
              <a:buChar char="•"/>
            </a:pPr>
            <a:r>
              <a:rPr lang="zh-CN" altLang="en-US" sz="12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12" name="文本框 11"/>
          <p:cNvSpPr txBox="1"/>
          <p:nvPr/>
        </p:nvSpPr>
        <p:spPr>
          <a:xfrm>
            <a:off x="5799612" y="1035571"/>
            <a:ext cx="2937987" cy="441596"/>
          </a:xfrm>
          <a:prstGeom prst="rect">
            <a:avLst/>
          </a:prstGeom>
          <a:noFill/>
        </p:spPr>
        <p:txBody>
          <a:bodyPr wrap="square">
            <a:spAutoFit/>
          </a:bodyPr>
          <a:lstStyle/>
          <a:p>
            <a:pPr algn="just">
              <a:lnSpc>
                <a:spcPct val="120000"/>
              </a:lnSpc>
            </a:pPr>
            <a:r>
              <a:rPr lang="zh-CN" altLang="en-US" sz="2000" b="1" dirty="0">
                <a:solidFill>
                  <a:schemeClr val="accent1"/>
                </a:solidFill>
                <a:cs typeface="+mn-ea"/>
                <a:sym typeface="+mn-lt"/>
              </a:rPr>
              <a:t>单击输入此页标题</a:t>
            </a:r>
          </a:p>
        </p:txBody>
      </p:sp>
      <p:sp>
        <p:nvSpPr>
          <p:cNvPr id="13" name="文本框 12"/>
          <p:cNvSpPr txBox="1"/>
          <p:nvPr>
            <p:custDataLst>
              <p:tags r:id="rId5"/>
            </p:custDataLst>
          </p:nvPr>
        </p:nvSpPr>
        <p:spPr>
          <a:xfrm>
            <a:off x="5799613" y="740297"/>
            <a:ext cx="2006848" cy="300082"/>
          </a:xfrm>
          <a:prstGeom prst="rect">
            <a:avLst/>
          </a:prstGeom>
          <a:noFill/>
        </p:spPr>
        <p:txBody>
          <a:bodyPr wrap="square">
            <a:spAutoFit/>
          </a:bodyPr>
          <a:lstStyle/>
          <a:p>
            <a:pPr algn="just">
              <a:lnSpc>
                <a:spcPct val="120000"/>
              </a:lnSpc>
            </a:pPr>
            <a:r>
              <a:rPr lang="en-US" altLang="zh-CN" sz="1200" dirty="0">
                <a:solidFill>
                  <a:schemeClr val="accent2">
                    <a:lumMod val="75000"/>
                  </a:schemeClr>
                </a:solidFill>
                <a:cs typeface="+mn-ea"/>
                <a:sym typeface="+mn-lt"/>
              </a:rPr>
              <a:t>ENTER THE TITLE</a:t>
            </a:r>
          </a:p>
        </p:txBody>
      </p:sp>
      <p:sp>
        <p:nvSpPr>
          <p:cNvPr id="14" name="矩形: 圆角 13"/>
          <p:cNvSpPr/>
          <p:nvPr>
            <p:custDataLst>
              <p:tags r:id="rId6"/>
            </p:custDataLst>
          </p:nvPr>
        </p:nvSpPr>
        <p:spPr>
          <a:xfrm>
            <a:off x="5901913" y="1588705"/>
            <a:ext cx="540000" cy="457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0" name="Oval 115"/>
          <p:cNvSpPr/>
          <p:nvPr>
            <p:custDataLst>
              <p:tags r:id="rId7"/>
            </p:custDataLst>
          </p:nvPr>
        </p:nvSpPr>
        <p:spPr>
          <a:xfrm>
            <a:off x="5006975" y="3317240"/>
            <a:ext cx="1024255" cy="1024255"/>
          </a:xfrm>
          <a:prstGeom prst="ellipse">
            <a:avLst/>
          </a:prstGeom>
          <a:solidFill>
            <a:schemeClr val="accent3">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1" name="Oval 116"/>
          <p:cNvSpPr/>
          <p:nvPr>
            <p:custDataLst>
              <p:tags r:id="rId8"/>
            </p:custDataLst>
          </p:nvPr>
        </p:nvSpPr>
        <p:spPr>
          <a:xfrm>
            <a:off x="5092065" y="3402330"/>
            <a:ext cx="854710" cy="85471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18" name="TextBox 113"/>
          <p:cNvSpPr txBox="1"/>
          <p:nvPr>
            <p:custDataLst>
              <p:tags r:id="rId9"/>
            </p:custDataLst>
          </p:nvPr>
        </p:nvSpPr>
        <p:spPr>
          <a:xfrm>
            <a:off x="5067935" y="3462020"/>
            <a:ext cx="902970" cy="523240"/>
          </a:xfrm>
          <a:prstGeom prst="rect">
            <a:avLst/>
          </a:prstGeom>
          <a:noFill/>
        </p:spPr>
        <p:txBody>
          <a:bodyPr wrap="square" rtlCol="0">
            <a:spAutoFit/>
          </a:bodyPr>
          <a:lstStyle/>
          <a:p>
            <a:pPr algn="ctr"/>
            <a:r>
              <a:rPr lang="en-US" sz="2800" dirty="0">
                <a:solidFill>
                  <a:schemeClr val="lt1"/>
                </a:solidFill>
                <a:cs typeface="+mn-ea"/>
                <a:sym typeface="+mn-lt"/>
              </a:rPr>
              <a:t>18</a:t>
            </a:r>
          </a:p>
        </p:txBody>
      </p:sp>
      <p:sp>
        <p:nvSpPr>
          <p:cNvPr id="19" name="TextBox 114"/>
          <p:cNvSpPr txBox="1"/>
          <p:nvPr>
            <p:custDataLst>
              <p:tags r:id="rId10"/>
            </p:custDataLst>
          </p:nvPr>
        </p:nvSpPr>
        <p:spPr>
          <a:xfrm>
            <a:off x="5067935" y="3827780"/>
            <a:ext cx="902970" cy="307975"/>
          </a:xfrm>
          <a:prstGeom prst="rect">
            <a:avLst/>
          </a:prstGeom>
          <a:noFill/>
        </p:spPr>
        <p:txBody>
          <a:bodyPr wrap="square" rtlCol="0">
            <a:spAutoFit/>
          </a:bodyPr>
          <a:lstStyle/>
          <a:p>
            <a:pPr algn="ctr"/>
            <a:r>
              <a:rPr lang="en-US" sz="1400" dirty="0">
                <a:solidFill>
                  <a:schemeClr val="lt1"/>
                </a:solidFill>
                <a:cs typeface="+mn-ea"/>
                <a:sym typeface="+mn-lt"/>
              </a:rPr>
              <a:t>Aug</a:t>
            </a:r>
          </a:p>
        </p:txBody>
      </p:sp>
      <p:sp>
        <p:nvSpPr>
          <p:cNvPr id="33" name="Rectangle: Rounded Corners 108"/>
          <p:cNvSpPr/>
          <p:nvPr>
            <p:custDataLst>
              <p:tags r:id="rId11"/>
            </p:custDataLst>
          </p:nvPr>
        </p:nvSpPr>
        <p:spPr>
          <a:xfrm>
            <a:off x="5094605" y="4683760"/>
            <a:ext cx="2379980" cy="221615"/>
          </a:xfrm>
          <a:prstGeom prst="roundRect">
            <a:avLst>
              <a:gd name="adj" fmla="val 50000"/>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lt1"/>
              </a:solidFill>
              <a:cs typeface="+mn-ea"/>
              <a:sym typeface="+mn-lt"/>
            </a:endParaRPr>
          </a:p>
        </p:txBody>
      </p:sp>
      <p:sp>
        <p:nvSpPr>
          <p:cNvPr id="34" name="Rectangle: Rounded Corners 109"/>
          <p:cNvSpPr/>
          <p:nvPr>
            <p:custDataLst>
              <p:tags r:id="rId12"/>
            </p:custDataLst>
          </p:nvPr>
        </p:nvSpPr>
        <p:spPr>
          <a:xfrm>
            <a:off x="5094605" y="4683760"/>
            <a:ext cx="1996440" cy="221615"/>
          </a:xfrm>
          <a:prstGeom prst="roundRect">
            <a:avLst>
              <a:gd name="adj" fmla="val 5000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lt1"/>
                </a:solidFill>
                <a:cs typeface="+mn-ea"/>
                <a:sym typeface="+mn-lt"/>
              </a:rPr>
              <a:t>65%</a:t>
            </a:r>
          </a:p>
        </p:txBody>
      </p:sp>
      <p:sp>
        <p:nvSpPr>
          <p:cNvPr id="31" name="Rectangle: Rounded Corners 122"/>
          <p:cNvSpPr/>
          <p:nvPr>
            <p:custDataLst>
              <p:tags r:id="rId13"/>
            </p:custDataLst>
          </p:nvPr>
        </p:nvSpPr>
        <p:spPr>
          <a:xfrm>
            <a:off x="5094605" y="5108575"/>
            <a:ext cx="2379980" cy="221615"/>
          </a:xfrm>
          <a:prstGeom prst="roundRect">
            <a:avLst>
              <a:gd name="adj" fmla="val 50000"/>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lt1"/>
              </a:solidFill>
              <a:cs typeface="+mn-ea"/>
              <a:sym typeface="+mn-lt"/>
            </a:endParaRPr>
          </a:p>
        </p:txBody>
      </p:sp>
      <p:sp>
        <p:nvSpPr>
          <p:cNvPr id="32" name="Rectangle: Rounded Corners 123"/>
          <p:cNvSpPr/>
          <p:nvPr>
            <p:custDataLst>
              <p:tags r:id="rId14"/>
            </p:custDataLst>
          </p:nvPr>
        </p:nvSpPr>
        <p:spPr>
          <a:xfrm>
            <a:off x="5094605" y="5108575"/>
            <a:ext cx="1544320" cy="221615"/>
          </a:xfrm>
          <a:prstGeom prst="roundRect">
            <a:avLst>
              <a:gd name="adj" fmla="val 5000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lt1"/>
                </a:solidFill>
                <a:cs typeface="+mn-ea"/>
                <a:sym typeface="+mn-lt"/>
              </a:rPr>
              <a:t>22%</a:t>
            </a:r>
          </a:p>
        </p:txBody>
      </p:sp>
      <p:sp>
        <p:nvSpPr>
          <p:cNvPr id="29" name="Rectangle: Rounded Corners 125"/>
          <p:cNvSpPr/>
          <p:nvPr>
            <p:custDataLst>
              <p:tags r:id="rId15"/>
            </p:custDataLst>
          </p:nvPr>
        </p:nvSpPr>
        <p:spPr>
          <a:xfrm>
            <a:off x="5094605" y="5534025"/>
            <a:ext cx="2379980" cy="221615"/>
          </a:xfrm>
          <a:prstGeom prst="roundRect">
            <a:avLst>
              <a:gd name="adj" fmla="val 50000"/>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lt1"/>
              </a:solidFill>
              <a:cs typeface="+mn-ea"/>
              <a:sym typeface="+mn-lt"/>
            </a:endParaRPr>
          </a:p>
        </p:txBody>
      </p:sp>
      <p:sp>
        <p:nvSpPr>
          <p:cNvPr id="30" name="Rectangle: Rounded Corners 126"/>
          <p:cNvSpPr/>
          <p:nvPr>
            <p:custDataLst>
              <p:tags r:id="rId16"/>
            </p:custDataLst>
          </p:nvPr>
        </p:nvSpPr>
        <p:spPr>
          <a:xfrm>
            <a:off x="5094605" y="5534025"/>
            <a:ext cx="808355" cy="221615"/>
          </a:xfrm>
          <a:prstGeom prst="roundRect">
            <a:avLst>
              <a:gd name="adj" fmla="val 5000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lt1"/>
                </a:solidFill>
                <a:cs typeface="+mn-ea"/>
                <a:sym typeface="+mn-lt"/>
              </a:rPr>
              <a:t>85%</a:t>
            </a:r>
          </a:p>
        </p:txBody>
      </p:sp>
      <p:sp>
        <p:nvSpPr>
          <p:cNvPr id="27" name="Rectangle: Rounded Corners 128"/>
          <p:cNvSpPr/>
          <p:nvPr>
            <p:custDataLst>
              <p:tags r:id="rId17"/>
            </p:custDataLst>
          </p:nvPr>
        </p:nvSpPr>
        <p:spPr>
          <a:xfrm>
            <a:off x="5094605" y="5959475"/>
            <a:ext cx="2379980" cy="221615"/>
          </a:xfrm>
          <a:prstGeom prst="roundRect">
            <a:avLst>
              <a:gd name="adj" fmla="val 50000"/>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lt1"/>
              </a:solidFill>
              <a:cs typeface="+mn-ea"/>
              <a:sym typeface="+mn-lt"/>
            </a:endParaRPr>
          </a:p>
        </p:txBody>
      </p:sp>
      <p:sp>
        <p:nvSpPr>
          <p:cNvPr id="28" name="Rectangle: Rounded Corners 129"/>
          <p:cNvSpPr/>
          <p:nvPr>
            <p:custDataLst>
              <p:tags r:id="rId18"/>
            </p:custDataLst>
          </p:nvPr>
        </p:nvSpPr>
        <p:spPr>
          <a:xfrm>
            <a:off x="5094605" y="5959475"/>
            <a:ext cx="1209040" cy="221615"/>
          </a:xfrm>
          <a:prstGeom prst="roundRect">
            <a:avLst>
              <a:gd name="adj" fmla="val 5000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lt1"/>
                </a:solidFill>
                <a:cs typeface="+mn-ea"/>
                <a:sym typeface="+mn-lt"/>
              </a:rPr>
              <a:t>70%</a:t>
            </a:r>
          </a:p>
        </p:txBody>
      </p:sp>
      <p:sp>
        <p:nvSpPr>
          <p:cNvPr id="35" name="文本框 34"/>
          <p:cNvSpPr txBox="1"/>
          <p:nvPr>
            <p:custDataLst>
              <p:tags r:id="rId19"/>
            </p:custDataLst>
          </p:nvPr>
        </p:nvSpPr>
        <p:spPr>
          <a:xfrm>
            <a:off x="6116400" y="3386389"/>
            <a:ext cx="1715908" cy="951222"/>
          </a:xfrm>
          <a:prstGeom prst="rect">
            <a:avLst/>
          </a:prstGeom>
          <a:noFill/>
        </p:spPr>
        <p:txBody>
          <a:bodyPr wrap="square">
            <a:spAutoFit/>
          </a:bodyPr>
          <a:lstStyle/>
          <a:p>
            <a:pPr algn="just">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36" name="弧形 35"/>
          <p:cNvSpPr/>
          <p:nvPr>
            <p:custDataLst>
              <p:tags r:id="rId20"/>
            </p:custDataLst>
          </p:nvPr>
        </p:nvSpPr>
        <p:spPr>
          <a:xfrm>
            <a:off x="8592369" y="3470507"/>
            <a:ext cx="665412" cy="665412"/>
          </a:xfrm>
          <a:prstGeom prst="arc">
            <a:avLst>
              <a:gd name="adj1" fmla="val 2870499"/>
              <a:gd name="adj2" fmla="val 2659076"/>
            </a:avLst>
          </a:prstGeom>
          <a:ln w="38100" cap="rnd">
            <a:solidFill>
              <a:schemeClr val="l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cs typeface="+mn-ea"/>
              <a:sym typeface="+mn-lt"/>
            </a:endParaRPr>
          </a:p>
        </p:txBody>
      </p:sp>
      <p:sp>
        <p:nvSpPr>
          <p:cNvPr id="37" name="文本框 36"/>
          <p:cNvSpPr txBox="1"/>
          <p:nvPr>
            <p:custDataLst>
              <p:tags r:id="rId21"/>
            </p:custDataLst>
          </p:nvPr>
        </p:nvSpPr>
        <p:spPr>
          <a:xfrm>
            <a:off x="8611305" y="3622108"/>
            <a:ext cx="627542" cy="334707"/>
          </a:xfrm>
          <a:prstGeom prst="rect">
            <a:avLst/>
          </a:prstGeom>
          <a:noFill/>
        </p:spPr>
        <p:txBody>
          <a:bodyPr wrap="square" anchor="ctr">
            <a:spAutoFit/>
          </a:bodyPr>
          <a:lstStyle/>
          <a:p>
            <a:pPr algn="ctr">
              <a:lnSpc>
                <a:spcPct val="120000"/>
              </a:lnSpc>
            </a:pPr>
            <a:r>
              <a:rPr lang="en-US" altLang="zh-CN" sz="1400" b="1" dirty="0">
                <a:solidFill>
                  <a:schemeClr val="accent1"/>
                </a:solidFill>
                <a:cs typeface="+mn-ea"/>
                <a:sym typeface="+mn-lt"/>
              </a:rPr>
              <a:t>50%</a:t>
            </a:r>
          </a:p>
        </p:txBody>
      </p:sp>
      <p:sp>
        <p:nvSpPr>
          <p:cNvPr id="38" name="弧形 37"/>
          <p:cNvSpPr/>
          <p:nvPr>
            <p:custDataLst>
              <p:tags r:id="rId22"/>
            </p:custDataLst>
          </p:nvPr>
        </p:nvSpPr>
        <p:spPr>
          <a:xfrm>
            <a:off x="8605069" y="3459077"/>
            <a:ext cx="665412" cy="665412"/>
          </a:xfrm>
          <a:prstGeom prst="arc">
            <a:avLst>
              <a:gd name="adj1" fmla="val 13039727"/>
              <a:gd name="adj2" fmla="val 2659076"/>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cs typeface="+mn-ea"/>
              <a:sym typeface="+mn-lt"/>
            </a:endParaRPr>
          </a:p>
        </p:txBody>
      </p:sp>
      <p:sp>
        <p:nvSpPr>
          <p:cNvPr id="39" name="弧形 38"/>
          <p:cNvSpPr/>
          <p:nvPr>
            <p:custDataLst>
              <p:tags r:id="rId23"/>
            </p:custDataLst>
          </p:nvPr>
        </p:nvSpPr>
        <p:spPr>
          <a:xfrm>
            <a:off x="9682653" y="3470507"/>
            <a:ext cx="665412" cy="665412"/>
          </a:xfrm>
          <a:prstGeom prst="arc">
            <a:avLst>
              <a:gd name="adj1" fmla="val 2870499"/>
              <a:gd name="adj2" fmla="val 2659076"/>
            </a:avLst>
          </a:prstGeom>
          <a:ln w="38100" cap="rnd">
            <a:solidFill>
              <a:schemeClr val="l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cs typeface="+mn-ea"/>
              <a:sym typeface="+mn-lt"/>
            </a:endParaRPr>
          </a:p>
        </p:txBody>
      </p:sp>
      <p:sp>
        <p:nvSpPr>
          <p:cNvPr id="40" name="文本框 39"/>
          <p:cNvSpPr txBox="1"/>
          <p:nvPr>
            <p:custDataLst>
              <p:tags r:id="rId24"/>
            </p:custDataLst>
          </p:nvPr>
        </p:nvSpPr>
        <p:spPr>
          <a:xfrm>
            <a:off x="9701589" y="3622108"/>
            <a:ext cx="627542" cy="334707"/>
          </a:xfrm>
          <a:prstGeom prst="rect">
            <a:avLst/>
          </a:prstGeom>
          <a:noFill/>
        </p:spPr>
        <p:txBody>
          <a:bodyPr wrap="square" anchor="ctr">
            <a:spAutoFit/>
          </a:bodyPr>
          <a:lstStyle/>
          <a:p>
            <a:pPr algn="ctr">
              <a:lnSpc>
                <a:spcPct val="120000"/>
              </a:lnSpc>
            </a:pPr>
            <a:r>
              <a:rPr lang="en-US" altLang="zh-CN" sz="1400" b="1" dirty="0">
                <a:solidFill>
                  <a:schemeClr val="dk1">
                    <a:lumMod val="75000"/>
                    <a:lumOff val="25000"/>
                  </a:schemeClr>
                </a:solidFill>
                <a:cs typeface="+mn-ea"/>
                <a:sym typeface="+mn-lt"/>
              </a:rPr>
              <a:t>13%</a:t>
            </a:r>
          </a:p>
        </p:txBody>
      </p:sp>
      <p:sp>
        <p:nvSpPr>
          <p:cNvPr id="41" name="弧形 40"/>
          <p:cNvSpPr/>
          <p:nvPr>
            <p:custDataLst>
              <p:tags r:id="rId25"/>
            </p:custDataLst>
          </p:nvPr>
        </p:nvSpPr>
        <p:spPr>
          <a:xfrm>
            <a:off x="9695353" y="3459077"/>
            <a:ext cx="665412" cy="665412"/>
          </a:xfrm>
          <a:prstGeom prst="arc">
            <a:avLst>
              <a:gd name="adj1" fmla="val 13039727"/>
              <a:gd name="adj2" fmla="val 2659076"/>
            </a:avLst>
          </a:prstGeom>
          <a:ln w="38100" cap="rnd">
            <a:solidFill>
              <a:schemeClr val="dk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cs typeface="+mn-ea"/>
              <a:sym typeface="+mn-lt"/>
            </a:endParaRPr>
          </a:p>
        </p:txBody>
      </p:sp>
      <p:sp>
        <p:nvSpPr>
          <p:cNvPr id="42" name="文本框 41"/>
          <p:cNvSpPr txBox="1"/>
          <p:nvPr>
            <p:custDataLst>
              <p:tags r:id="rId26"/>
            </p:custDataLst>
          </p:nvPr>
        </p:nvSpPr>
        <p:spPr>
          <a:xfrm>
            <a:off x="8511982" y="4497434"/>
            <a:ext cx="2468215" cy="1509324"/>
          </a:xfrm>
          <a:prstGeom prst="rect">
            <a:avLst/>
          </a:prstGeom>
          <a:noFill/>
        </p:spPr>
        <p:txBody>
          <a:bodyPr wrap="square">
            <a:spAutoFit/>
          </a:bodyPr>
          <a:lstStyle/>
          <a:p>
            <a:pPr marL="171450" indent="-171450" algn="just">
              <a:lnSpc>
                <a:spcPct val="130000"/>
              </a:lnSpc>
              <a:buFont typeface="Arial" panose="020B0604020202020204" pitchFamily="34" charset="0"/>
              <a:buChar char="•"/>
            </a:pPr>
            <a:r>
              <a:rPr lang="zh-CN" altLang="en-US" sz="1200" dirty="0">
                <a:solidFill>
                  <a:schemeClr val="dk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dk1">
                  <a:lumMod val="50000"/>
                  <a:lumOff val="50000"/>
                </a:schemeClr>
              </a:solidFill>
              <a:cs typeface="+mn-ea"/>
              <a:sym typeface="+mn-lt"/>
            </a:endParaRPr>
          </a:p>
          <a:p>
            <a:pPr marL="171450" indent="-171450" algn="just">
              <a:lnSpc>
                <a:spcPct val="130000"/>
              </a:lnSpc>
              <a:buFont typeface="Arial" panose="020B0604020202020204" pitchFamily="34" charset="0"/>
              <a:buChar char="•"/>
            </a:pPr>
            <a:r>
              <a:rPr lang="zh-CN" altLang="en-US" sz="1200" dirty="0">
                <a:solidFill>
                  <a:schemeClr val="dk1">
                    <a:lumMod val="50000"/>
                    <a:lumOff val="50000"/>
                  </a:schemeClr>
                </a:solidFill>
                <a:cs typeface="+mn-ea"/>
                <a:sym typeface="+mn-lt"/>
              </a:rPr>
              <a:t>点此输入内容或者复制您的内容在这里，通过复制您的文本后在此框中选择粘贴</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par>
                                <p:cTn id="69" presetID="17" presetClass="entr" presetSubtype="1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500" fill="hold"/>
                                        <p:tgtEl>
                                          <p:spTgt spid="30"/>
                                        </p:tgtEl>
                                        <p:attrNameLst>
                                          <p:attrName>ppt_w</p:attrName>
                                        </p:attrNameLst>
                                      </p:cBhvr>
                                      <p:tavLst>
                                        <p:tav tm="0">
                                          <p:val>
                                            <p:fltVal val="0"/>
                                          </p:val>
                                        </p:tav>
                                        <p:tav tm="100000">
                                          <p:val>
                                            <p:strVal val="#ppt_w"/>
                                          </p:val>
                                        </p:tav>
                                      </p:tavLst>
                                    </p:anim>
                                    <p:anim calcmode="lin" valueType="num">
                                      <p:cBhvr>
                                        <p:cTn id="72" dur="500" fill="hold"/>
                                        <p:tgtEl>
                                          <p:spTgt spid="30"/>
                                        </p:tgtEl>
                                        <p:attrNameLst>
                                          <p:attrName>ppt_h</p:attrName>
                                        </p:attrNameLst>
                                      </p:cBhvr>
                                      <p:tavLst>
                                        <p:tav tm="0">
                                          <p:val>
                                            <p:strVal val="#ppt_h"/>
                                          </p:val>
                                        </p:tav>
                                        <p:tav tm="100000">
                                          <p:val>
                                            <p:strVal val="#ppt_h"/>
                                          </p:val>
                                        </p:tav>
                                      </p:tavLst>
                                    </p:anim>
                                  </p:childTnLst>
                                </p:cTn>
                              </p:par>
                              <p:par>
                                <p:cTn id="73" presetID="17" presetClass="entr" presetSubtype="1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strVal val="#ppt_h"/>
                                          </p:val>
                                        </p:tav>
                                        <p:tav tm="100000">
                                          <p:val>
                                            <p:strVal val="#ppt_h"/>
                                          </p:val>
                                        </p:tav>
                                      </p:tavLst>
                                    </p:anim>
                                  </p:childTnLst>
                                </p:cTn>
                              </p:par>
                              <p:par>
                                <p:cTn id="77" presetID="17" presetClass="entr" presetSubtype="1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strVal val="#ppt_h"/>
                                          </p:val>
                                        </p:tav>
                                        <p:tav tm="100000">
                                          <p:val>
                                            <p:strVal val="#ppt_h"/>
                                          </p:val>
                                        </p:tav>
                                      </p:tavLst>
                                    </p:anim>
                                  </p:childTnLst>
                                </p:cTn>
                              </p:par>
                              <p:par>
                                <p:cTn id="81" presetID="17" presetClass="entr" presetSubtype="1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strVal val="#ppt_h"/>
                                          </p:val>
                                        </p:tav>
                                        <p:tav tm="100000">
                                          <p:val>
                                            <p:strVal val="#ppt_h"/>
                                          </p:val>
                                        </p:tav>
                                      </p:tavLst>
                                    </p:anim>
                                  </p:childTnLst>
                                </p:cTn>
                              </p:par>
                              <p:par>
                                <p:cTn id="85" presetID="17" presetClass="entr" presetSubtype="1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p:cTn id="87" dur="500" fill="hold"/>
                                        <p:tgtEl>
                                          <p:spTgt spid="36"/>
                                        </p:tgtEl>
                                        <p:attrNameLst>
                                          <p:attrName>ppt_w</p:attrName>
                                        </p:attrNameLst>
                                      </p:cBhvr>
                                      <p:tavLst>
                                        <p:tav tm="0">
                                          <p:val>
                                            <p:fltVal val="0"/>
                                          </p:val>
                                        </p:tav>
                                        <p:tav tm="100000">
                                          <p:val>
                                            <p:strVal val="#ppt_w"/>
                                          </p:val>
                                        </p:tav>
                                      </p:tavLst>
                                    </p:anim>
                                    <p:anim calcmode="lin" valueType="num">
                                      <p:cBhvr>
                                        <p:cTn id="88" dur="500" fill="hold"/>
                                        <p:tgtEl>
                                          <p:spTgt spid="36"/>
                                        </p:tgtEl>
                                        <p:attrNameLst>
                                          <p:attrName>ppt_h</p:attrName>
                                        </p:attrNameLst>
                                      </p:cBhvr>
                                      <p:tavLst>
                                        <p:tav tm="0">
                                          <p:val>
                                            <p:strVal val="#ppt_h"/>
                                          </p:val>
                                        </p:tav>
                                        <p:tav tm="100000">
                                          <p:val>
                                            <p:strVal val="#ppt_h"/>
                                          </p:val>
                                        </p:tav>
                                      </p:tavLst>
                                    </p:anim>
                                  </p:childTnLst>
                                </p:cTn>
                              </p:par>
                              <p:par>
                                <p:cTn id="89" presetID="17" presetClass="entr" presetSubtype="1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strVal val="#ppt_h"/>
                                          </p:val>
                                        </p:tav>
                                        <p:tav tm="100000">
                                          <p:val>
                                            <p:strVal val="#ppt_h"/>
                                          </p:val>
                                        </p:tav>
                                      </p:tavLst>
                                    </p:anim>
                                  </p:childTnLst>
                                </p:cTn>
                              </p:par>
                              <p:par>
                                <p:cTn id="93" presetID="17" presetClass="entr" presetSubtype="1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strVal val="#ppt_h"/>
                                          </p:val>
                                        </p:tav>
                                        <p:tav tm="100000">
                                          <p:val>
                                            <p:strVal val="#ppt_h"/>
                                          </p:val>
                                        </p:tav>
                                      </p:tavLst>
                                    </p:anim>
                                  </p:childTnLst>
                                </p:cTn>
                              </p:par>
                              <p:par>
                                <p:cTn id="97" presetID="17" presetClass="entr" presetSubtype="1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strVal val="#ppt_h"/>
                                          </p:val>
                                        </p:tav>
                                        <p:tav tm="100000">
                                          <p:val>
                                            <p:strVal val="#ppt_h"/>
                                          </p:val>
                                        </p:tav>
                                      </p:tavLst>
                                    </p:anim>
                                  </p:childTnLst>
                                </p:cTn>
                              </p:par>
                              <p:par>
                                <p:cTn id="101" presetID="17" presetClass="entr" presetSubtype="1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p:cTn id="103" dur="500" fill="hold"/>
                                        <p:tgtEl>
                                          <p:spTgt spid="40"/>
                                        </p:tgtEl>
                                        <p:attrNameLst>
                                          <p:attrName>ppt_w</p:attrName>
                                        </p:attrNameLst>
                                      </p:cBhvr>
                                      <p:tavLst>
                                        <p:tav tm="0">
                                          <p:val>
                                            <p:fltVal val="0"/>
                                          </p:val>
                                        </p:tav>
                                        <p:tav tm="100000">
                                          <p:val>
                                            <p:strVal val="#ppt_w"/>
                                          </p:val>
                                        </p:tav>
                                      </p:tavLst>
                                    </p:anim>
                                    <p:anim calcmode="lin" valueType="num">
                                      <p:cBhvr>
                                        <p:cTn id="104" dur="500" fill="hold"/>
                                        <p:tgtEl>
                                          <p:spTgt spid="40"/>
                                        </p:tgtEl>
                                        <p:attrNameLst>
                                          <p:attrName>ppt_h</p:attrName>
                                        </p:attrNameLst>
                                      </p:cBhvr>
                                      <p:tavLst>
                                        <p:tav tm="0">
                                          <p:val>
                                            <p:strVal val="#ppt_h"/>
                                          </p:val>
                                        </p:tav>
                                        <p:tav tm="100000">
                                          <p:val>
                                            <p:strVal val="#ppt_h"/>
                                          </p:val>
                                        </p:tav>
                                      </p:tavLst>
                                    </p:anim>
                                  </p:childTnLst>
                                </p:cTn>
                              </p:par>
                              <p:par>
                                <p:cTn id="105" presetID="17" presetClass="entr" presetSubtype="10"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p:cTn id="107" dur="500" fill="hold"/>
                                        <p:tgtEl>
                                          <p:spTgt spid="41"/>
                                        </p:tgtEl>
                                        <p:attrNameLst>
                                          <p:attrName>ppt_w</p:attrName>
                                        </p:attrNameLst>
                                      </p:cBhvr>
                                      <p:tavLst>
                                        <p:tav tm="0">
                                          <p:val>
                                            <p:fltVal val="0"/>
                                          </p:val>
                                        </p:tav>
                                        <p:tav tm="100000">
                                          <p:val>
                                            <p:strVal val="#ppt_w"/>
                                          </p:val>
                                        </p:tav>
                                      </p:tavLst>
                                    </p:anim>
                                    <p:anim calcmode="lin" valueType="num">
                                      <p:cBhvr>
                                        <p:cTn id="108" dur="500" fill="hold"/>
                                        <p:tgtEl>
                                          <p:spTgt spid="41"/>
                                        </p:tgtEl>
                                        <p:attrNameLst>
                                          <p:attrName>ppt_h</p:attrName>
                                        </p:attrNameLst>
                                      </p:cBhvr>
                                      <p:tavLst>
                                        <p:tav tm="0">
                                          <p:val>
                                            <p:strVal val="#ppt_h"/>
                                          </p:val>
                                        </p:tav>
                                        <p:tav tm="100000">
                                          <p:val>
                                            <p:strVal val="#ppt_h"/>
                                          </p:val>
                                        </p:tav>
                                      </p:tavLst>
                                    </p:anim>
                                  </p:childTnLst>
                                </p:cTn>
                              </p:par>
                              <p:par>
                                <p:cTn id="109" presetID="17" presetClass="entr" presetSubtype="10"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anim calcmode="lin" valueType="num">
                                      <p:cBhvr>
                                        <p:cTn id="111" dur="500" fill="hold"/>
                                        <p:tgtEl>
                                          <p:spTgt spid="42"/>
                                        </p:tgtEl>
                                        <p:attrNameLst>
                                          <p:attrName>ppt_w</p:attrName>
                                        </p:attrNameLst>
                                      </p:cBhvr>
                                      <p:tavLst>
                                        <p:tav tm="0">
                                          <p:val>
                                            <p:fltVal val="0"/>
                                          </p:val>
                                        </p:tav>
                                        <p:tav tm="100000">
                                          <p:val>
                                            <p:strVal val="#ppt_w"/>
                                          </p:val>
                                        </p:tav>
                                      </p:tavLst>
                                    </p:anim>
                                    <p:anim calcmode="lin" valueType="num">
                                      <p:cBhvr>
                                        <p:cTn id="112" dur="5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p:bldP spid="11" grpId="1"/>
      <p:bldP spid="12" grpId="0"/>
      <p:bldP spid="12" grpId="1"/>
      <p:bldP spid="13" grpId="0"/>
      <p:bldP spid="13" grpId="1"/>
      <p:bldP spid="14" grpId="0" animBg="1"/>
      <p:bldP spid="14" grpId="1" animBg="1"/>
      <p:bldP spid="20" grpId="0" animBg="1"/>
      <p:bldP spid="20" grpId="1" animBg="1"/>
      <p:bldP spid="21" grpId="0" animBg="1"/>
      <p:bldP spid="21" grpId="1" animBg="1"/>
      <p:bldP spid="18" grpId="0"/>
      <p:bldP spid="18" grpId="1"/>
      <p:bldP spid="19" grpId="0"/>
      <p:bldP spid="19" grpId="1"/>
      <p:bldP spid="33" grpId="0" animBg="1"/>
      <p:bldP spid="33" grpId="1" animBg="1"/>
      <p:bldP spid="34" grpId="0" animBg="1"/>
      <p:bldP spid="34" grpId="1" animBg="1"/>
      <p:bldP spid="31" grpId="0" animBg="1"/>
      <p:bldP spid="31" grpId="1" animBg="1"/>
      <p:bldP spid="32" grpId="0" animBg="1"/>
      <p:bldP spid="32" grpId="1" animBg="1"/>
      <p:bldP spid="29" grpId="0" animBg="1"/>
      <p:bldP spid="29" grpId="1" animBg="1"/>
      <p:bldP spid="30" grpId="0" animBg="1"/>
      <p:bldP spid="30" grpId="1" animBg="1"/>
      <p:bldP spid="27" grpId="0" animBg="1"/>
      <p:bldP spid="27" grpId="1" animBg="1"/>
      <p:bldP spid="28" grpId="0" animBg="1"/>
      <p:bldP spid="28" grpId="1" animBg="1"/>
      <p:bldP spid="35" grpId="0"/>
      <p:bldP spid="35" grpId="1"/>
      <p:bldP spid="36" grpId="0" animBg="1"/>
      <p:bldP spid="36" grpId="1" animBg="1"/>
      <p:bldP spid="37" grpId="0"/>
      <p:bldP spid="37" grpId="1"/>
      <p:bldP spid="38" grpId="0" animBg="1"/>
      <p:bldP spid="38" grpId="1" animBg="1"/>
      <p:bldP spid="39" grpId="0" animBg="1"/>
      <p:bldP spid="39" grpId="1" animBg="1"/>
      <p:bldP spid="40" grpId="0"/>
      <p:bldP spid="40" grpId="1"/>
      <p:bldP spid="41" grpId="0" animBg="1"/>
      <p:bldP spid="41" grpId="1" animBg="1"/>
      <p:bldP spid="42" grpId="0"/>
      <p:bldP spid="4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descr="E:\PPT 模板\制作PPT\新领取\绿色环保\保护地球\P-10225382-10213715.jpgP-10225382-10213715"/>
          <p:cNvPicPr>
            <a:picLocks noChangeAspect="1"/>
          </p:cNvPicPr>
          <p:nvPr>
            <p:custDataLst>
              <p:tags r:id="rId2"/>
            </p:custDataLst>
          </p:nvPr>
        </p:nvPicPr>
        <p:blipFill>
          <a:blip r:embed="rId18" cstate="screen">
            <a:extLst>
              <a:ext uri="{28A0092B-C50C-407E-A947-70E740481C1C}">
                <a14:useLocalDpi xmlns:a14="http://schemas.microsoft.com/office/drawing/2010/main"/>
              </a:ext>
            </a:extLst>
          </a:blip>
          <a:srcRect/>
          <a:stretch>
            <a:fillRect/>
          </a:stretch>
        </p:blipFill>
        <p:spPr>
          <a:xfrm>
            <a:off x="1130300" y="1729423"/>
            <a:ext cx="3098800" cy="2065655"/>
          </a:xfrm>
          <a:custGeom>
            <a:avLst/>
            <a:gdLst>
              <a:gd name="connsiteX0" fmla="*/ 0 w 3098800"/>
              <a:gd name="connsiteY0" fmla="*/ 0 h 2679700"/>
              <a:gd name="connsiteX1" fmla="*/ 3098800 w 3098800"/>
              <a:gd name="connsiteY1" fmla="*/ 0 h 2679700"/>
              <a:gd name="connsiteX2" fmla="*/ 3098800 w 3098800"/>
              <a:gd name="connsiteY2" fmla="*/ 2679700 h 2679700"/>
              <a:gd name="connsiteX3" fmla="*/ 0 w 3098800"/>
              <a:gd name="connsiteY3" fmla="*/ 2679700 h 2679700"/>
            </a:gdLst>
            <a:ahLst/>
            <a:cxnLst>
              <a:cxn ang="0">
                <a:pos x="connsiteX0" y="connsiteY0"/>
              </a:cxn>
              <a:cxn ang="0">
                <a:pos x="connsiteX1" y="connsiteY1"/>
              </a:cxn>
              <a:cxn ang="0">
                <a:pos x="connsiteX2" y="connsiteY2"/>
              </a:cxn>
              <a:cxn ang="0">
                <a:pos x="connsiteX3" y="connsiteY3"/>
              </a:cxn>
            </a:cxnLst>
            <a:rect l="l" t="t" r="r" b="b"/>
            <a:pathLst>
              <a:path w="3098800" h="2679700">
                <a:moveTo>
                  <a:pt x="0" y="0"/>
                </a:moveTo>
                <a:lnTo>
                  <a:pt x="3098800" y="0"/>
                </a:lnTo>
                <a:lnTo>
                  <a:pt x="3098800" y="2679700"/>
                </a:lnTo>
                <a:lnTo>
                  <a:pt x="0" y="2679700"/>
                </a:lnTo>
                <a:close/>
              </a:path>
            </a:pathLst>
          </a:custGeom>
          <a:ln>
            <a:noFill/>
          </a:ln>
        </p:spPr>
      </p:pic>
      <p:pic>
        <p:nvPicPr>
          <p:cNvPr id="38" name="图片 37" descr="E:\PPT 模板\制作PPT\新领取\绿色环保\保护地球\P-10255417-10237079.jpgP-10255417-10237079"/>
          <p:cNvPicPr>
            <a:picLocks noChangeAspect="1"/>
          </p:cNvPicPr>
          <p:nvPr>
            <p:custDataLst>
              <p:tags r:id="rId3"/>
            </p:custDataLst>
          </p:nvPr>
        </p:nvPicPr>
        <p:blipFill>
          <a:blip r:embed="rId19" cstate="screen">
            <a:extLst>
              <a:ext uri="{28A0092B-C50C-407E-A947-70E740481C1C}">
                <a14:useLocalDpi xmlns:a14="http://schemas.microsoft.com/office/drawing/2010/main"/>
              </a:ext>
            </a:extLst>
          </a:blip>
          <a:srcRect/>
          <a:stretch>
            <a:fillRect/>
          </a:stretch>
        </p:blipFill>
        <p:spPr>
          <a:xfrm>
            <a:off x="7962900" y="1729423"/>
            <a:ext cx="3098800" cy="1979295"/>
          </a:xfrm>
          <a:custGeom>
            <a:avLst/>
            <a:gdLst>
              <a:gd name="connsiteX0" fmla="*/ 0 w 3098800"/>
              <a:gd name="connsiteY0" fmla="*/ 0 h 2679700"/>
              <a:gd name="connsiteX1" fmla="*/ 3098800 w 3098800"/>
              <a:gd name="connsiteY1" fmla="*/ 0 h 2679700"/>
              <a:gd name="connsiteX2" fmla="*/ 3098800 w 3098800"/>
              <a:gd name="connsiteY2" fmla="*/ 2679700 h 2679700"/>
              <a:gd name="connsiteX3" fmla="*/ 0 w 3098800"/>
              <a:gd name="connsiteY3" fmla="*/ 2679700 h 2679700"/>
            </a:gdLst>
            <a:ahLst/>
            <a:cxnLst>
              <a:cxn ang="0">
                <a:pos x="connsiteX0" y="connsiteY0"/>
              </a:cxn>
              <a:cxn ang="0">
                <a:pos x="connsiteX1" y="connsiteY1"/>
              </a:cxn>
              <a:cxn ang="0">
                <a:pos x="connsiteX2" y="connsiteY2"/>
              </a:cxn>
              <a:cxn ang="0">
                <a:pos x="connsiteX3" y="connsiteY3"/>
              </a:cxn>
            </a:cxnLst>
            <a:rect l="l" t="t" r="r" b="b"/>
            <a:pathLst>
              <a:path w="3098800" h="2679700">
                <a:moveTo>
                  <a:pt x="0" y="0"/>
                </a:moveTo>
                <a:lnTo>
                  <a:pt x="3098800" y="0"/>
                </a:lnTo>
                <a:lnTo>
                  <a:pt x="3098800" y="2679700"/>
                </a:lnTo>
                <a:lnTo>
                  <a:pt x="0" y="2679700"/>
                </a:lnTo>
                <a:close/>
              </a:path>
            </a:pathLst>
          </a:custGeom>
          <a:ln>
            <a:noFill/>
          </a:ln>
        </p:spPr>
      </p:pic>
      <p:pic>
        <p:nvPicPr>
          <p:cNvPr id="37" name="图片 36" descr="E:\PPT 模板\制作PPT\新领取\绿色环保\保护地球\P-10221490-10210415.jpgP-10221490-10210415"/>
          <p:cNvPicPr>
            <a:picLocks noChangeAspect="1"/>
          </p:cNvPicPr>
          <p:nvPr>
            <p:custDataLst>
              <p:tags r:id="rId4"/>
            </p:custDataLst>
          </p:nvPr>
        </p:nvPicPr>
        <p:blipFill>
          <a:blip r:embed="rId20" cstate="screen">
            <a:extLst>
              <a:ext uri="{28A0092B-C50C-407E-A947-70E740481C1C}">
                <a14:useLocalDpi xmlns:a14="http://schemas.microsoft.com/office/drawing/2010/main"/>
              </a:ext>
            </a:extLst>
          </a:blip>
          <a:srcRect/>
          <a:stretch>
            <a:fillRect/>
          </a:stretch>
        </p:blipFill>
        <p:spPr>
          <a:xfrm>
            <a:off x="4546600" y="1729423"/>
            <a:ext cx="3098800" cy="2065655"/>
          </a:xfrm>
          <a:custGeom>
            <a:avLst/>
            <a:gdLst>
              <a:gd name="connsiteX0" fmla="*/ 0 w 3098800"/>
              <a:gd name="connsiteY0" fmla="*/ 0 h 2679700"/>
              <a:gd name="connsiteX1" fmla="*/ 3098800 w 3098800"/>
              <a:gd name="connsiteY1" fmla="*/ 0 h 2679700"/>
              <a:gd name="connsiteX2" fmla="*/ 3098800 w 3098800"/>
              <a:gd name="connsiteY2" fmla="*/ 2679700 h 2679700"/>
              <a:gd name="connsiteX3" fmla="*/ 0 w 3098800"/>
              <a:gd name="connsiteY3" fmla="*/ 2679700 h 2679700"/>
            </a:gdLst>
            <a:ahLst/>
            <a:cxnLst>
              <a:cxn ang="0">
                <a:pos x="connsiteX0" y="connsiteY0"/>
              </a:cxn>
              <a:cxn ang="0">
                <a:pos x="connsiteX1" y="connsiteY1"/>
              </a:cxn>
              <a:cxn ang="0">
                <a:pos x="connsiteX2" y="connsiteY2"/>
              </a:cxn>
              <a:cxn ang="0">
                <a:pos x="connsiteX3" y="connsiteY3"/>
              </a:cxn>
            </a:cxnLst>
            <a:rect l="l" t="t" r="r" b="b"/>
            <a:pathLst>
              <a:path w="3098800" h="2679700">
                <a:moveTo>
                  <a:pt x="0" y="0"/>
                </a:moveTo>
                <a:lnTo>
                  <a:pt x="3098800" y="0"/>
                </a:lnTo>
                <a:lnTo>
                  <a:pt x="3098800" y="2679700"/>
                </a:lnTo>
                <a:lnTo>
                  <a:pt x="0" y="2679700"/>
                </a:lnTo>
                <a:close/>
              </a:path>
            </a:pathLst>
          </a:custGeom>
          <a:ln>
            <a:noFill/>
          </a:ln>
        </p:spPr>
      </p:pic>
      <p:sp>
        <p:nvSpPr>
          <p:cNvPr id="40" name="矩形 39"/>
          <p:cNvSpPr/>
          <p:nvPr>
            <p:custDataLst>
              <p:tags r:id="rId5"/>
            </p:custDataLst>
          </p:nvPr>
        </p:nvSpPr>
        <p:spPr>
          <a:xfrm>
            <a:off x="2438400" y="3465513"/>
            <a:ext cx="7315200" cy="1436687"/>
          </a:xfrm>
          <a:prstGeom prst="rect">
            <a:avLst/>
          </a:prstGeom>
          <a:solidFill>
            <a:srgbClr val="31AB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41" name="文本框 40"/>
          <p:cNvSpPr txBox="1"/>
          <p:nvPr>
            <p:custDataLst>
              <p:tags r:id="rId6"/>
            </p:custDataLst>
          </p:nvPr>
        </p:nvSpPr>
        <p:spPr>
          <a:xfrm>
            <a:off x="4544148" y="3763441"/>
            <a:ext cx="4907975" cy="1167692"/>
          </a:xfrm>
          <a:prstGeom prst="rect">
            <a:avLst/>
          </a:prstGeom>
          <a:noFill/>
        </p:spPr>
        <p:txBody>
          <a:bodyPr wrap="square">
            <a:spAutoFit/>
          </a:bodyPr>
          <a:lstStyle/>
          <a:p>
            <a:pPr marL="171450" indent="-171450" algn="just">
              <a:lnSpc>
                <a:spcPct val="150000"/>
              </a:lnSpc>
              <a:buFont typeface="Arial" panose="020B0604020202020204" pitchFamily="34" charset="0"/>
              <a:buChar char="•"/>
            </a:pPr>
            <a:r>
              <a:rPr lang="zh-CN" altLang="en-US" sz="1200" dirty="0">
                <a:solidFill>
                  <a:schemeClr val="lt1"/>
                </a:solidFill>
                <a:cs typeface="+mn-ea"/>
                <a:sym typeface="+mn-lt"/>
              </a:rPr>
              <a:t>点此输入内容或者复制您的内容在这里，通过复制您的文本后点此输入内容或者复制您的内容在这里，通过复制您的文本后</a:t>
            </a:r>
            <a:endParaRPr lang="en-US" altLang="zh-CN" sz="1200" dirty="0">
              <a:solidFill>
                <a:schemeClr val="lt1"/>
              </a:solidFill>
              <a:cs typeface="+mn-ea"/>
              <a:sym typeface="+mn-lt"/>
            </a:endParaRPr>
          </a:p>
          <a:p>
            <a:pPr marL="171450" indent="-171450" algn="just">
              <a:lnSpc>
                <a:spcPct val="150000"/>
              </a:lnSpc>
              <a:buFont typeface="Arial" panose="020B0604020202020204" pitchFamily="34" charset="0"/>
              <a:buChar char="•"/>
            </a:pPr>
            <a:r>
              <a:rPr lang="zh-CN" altLang="en-US" sz="1200" dirty="0">
                <a:solidFill>
                  <a:schemeClr val="lt1"/>
                </a:solidFill>
                <a:cs typeface="+mn-ea"/>
                <a:sym typeface="+mn-lt"/>
              </a:rPr>
              <a:t>点此输入内容或者复制您的内容在这里通过复制您的文本后点此输入</a:t>
            </a:r>
          </a:p>
        </p:txBody>
      </p:sp>
      <p:sp>
        <p:nvSpPr>
          <p:cNvPr id="43" name="弧形 42"/>
          <p:cNvSpPr/>
          <p:nvPr>
            <p:custDataLst>
              <p:tags r:id="rId7"/>
            </p:custDataLst>
          </p:nvPr>
        </p:nvSpPr>
        <p:spPr>
          <a:xfrm>
            <a:off x="2943225" y="3636010"/>
            <a:ext cx="1096645" cy="1096010"/>
          </a:xfrm>
          <a:prstGeom prst="arc">
            <a:avLst>
              <a:gd name="adj1" fmla="val 2870499"/>
              <a:gd name="adj2" fmla="val 2659076"/>
            </a:avLst>
          </a:prstGeom>
          <a:ln w="127000" cap="rnd">
            <a:solidFill>
              <a:schemeClr val="lt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cs typeface="+mn-ea"/>
              <a:sym typeface="+mn-lt"/>
            </a:endParaRPr>
          </a:p>
        </p:txBody>
      </p:sp>
      <p:sp>
        <p:nvSpPr>
          <p:cNvPr id="44" name="文本框 43"/>
          <p:cNvSpPr txBox="1"/>
          <p:nvPr/>
        </p:nvSpPr>
        <p:spPr>
          <a:xfrm>
            <a:off x="2740025" y="3905250"/>
            <a:ext cx="1503045" cy="511175"/>
          </a:xfrm>
          <a:prstGeom prst="rect">
            <a:avLst/>
          </a:prstGeom>
          <a:noFill/>
        </p:spPr>
        <p:txBody>
          <a:bodyPr wrap="square" anchor="ctr">
            <a:spAutoFit/>
          </a:bodyPr>
          <a:lstStyle/>
          <a:p>
            <a:pPr algn="ctr">
              <a:lnSpc>
                <a:spcPct val="120000"/>
              </a:lnSpc>
            </a:pPr>
            <a:r>
              <a:rPr lang="en-US" altLang="zh-CN" sz="2400" b="1" dirty="0">
                <a:solidFill>
                  <a:schemeClr val="lt1"/>
                </a:solidFill>
                <a:cs typeface="+mn-ea"/>
                <a:sym typeface="+mn-lt"/>
              </a:rPr>
              <a:t>50%</a:t>
            </a:r>
          </a:p>
        </p:txBody>
      </p:sp>
      <p:sp>
        <p:nvSpPr>
          <p:cNvPr id="45" name="弧形 44"/>
          <p:cNvSpPr/>
          <p:nvPr>
            <p:custDataLst>
              <p:tags r:id="rId8"/>
            </p:custDataLst>
          </p:nvPr>
        </p:nvSpPr>
        <p:spPr>
          <a:xfrm>
            <a:off x="2943225" y="3636010"/>
            <a:ext cx="1096645" cy="1096010"/>
          </a:xfrm>
          <a:prstGeom prst="arc">
            <a:avLst>
              <a:gd name="adj1" fmla="val 13039727"/>
              <a:gd name="adj2" fmla="val 2659076"/>
            </a:avLst>
          </a:prstGeom>
          <a:ln w="101600" cap="rnd">
            <a:solidFill>
              <a:schemeClr val="l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cs typeface="+mn-ea"/>
              <a:sym typeface="+mn-lt"/>
            </a:endParaRPr>
          </a:p>
        </p:txBody>
      </p:sp>
      <p:cxnSp>
        <p:nvCxnSpPr>
          <p:cNvPr id="48" name="直接连接符 47"/>
          <p:cNvCxnSpPr/>
          <p:nvPr>
            <p:custDataLst>
              <p:tags r:id="rId9"/>
            </p:custDataLst>
          </p:nvPr>
        </p:nvCxnSpPr>
        <p:spPr>
          <a:xfrm>
            <a:off x="4381500" y="3625453"/>
            <a:ext cx="0" cy="1116806"/>
          </a:xfrm>
          <a:prstGeom prst="line">
            <a:avLst/>
          </a:prstGeom>
          <a:ln>
            <a:solidFill>
              <a:schemeClr val="lt1">
                <a:alpha val="50000"/>
              </a:schemeClr>
            </a:solidFill>
          </a:ln>
        </p:spPr>
        <p:style>
          <a:lnRef idx="1">
            <a:schemeClr val="accent1"/>
          </a:lnRef>
          <a:fillRef idx="0">
            <a:schemeClr val="accent1"/>
          </a:fillRef>
          <a:effectRef idx="0">
            <a:schemeClr val="accent1"/>
          </a:effectRef>
          <a:fontRef idx="minor">
            <a:schemeClr val="tx1"/>
          </a:fontRef>
        </p:style>
      </p:cxnSp>
      <p:sp>
        <p:nvSpPr>
          <p:cNvPr id="51" name="矩形: 圆角 50"/>
          <p:cNvSpPr/>
          <p:nvPr>
            <p:custDataLst>
              <p:tags r:id="rId10"/>
            </p:custDataLst>
          </p:nvPr>
        </p:nvSpPr>
        <p:spPr>
          <a:xfrm>
            <a:off x="1130300" y="5133975"/>
            <a:ext cx="4737100" cy="1114424"/>
          </a:xfrm>
          <a:prstGeom prst="roundRect">
            <a:avLst>
              <a:gd name="adj" fmla="val 0"/>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52" name="矩形: 圆角 51"/>
          <p:cNvSpPr/>
          <p:nvPr>
            <p:custDataLst>
              <p:tags r:id="rId11"/>
            </p:custDataLst>
          </p:nvPr>
        </p:nvSpPr>
        <p:spPr>
          <a:xfrm>
            <a:off x="6324600" y="5133975"/>
            <a:ext cx="4737100" cy="1114424"/>
          </a:xfrm>
          <a:prstGeom prst="roundRect">
            <a:avLst>
              <a:gd name="adj" fmla="val 0"/>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53" name="文本框 52"/>
          <p:cNvSpPr txBox="1"/>
          <p:nvPr>
            <p:custDataLst>
              <p:tags r:id="rId12"/>
            </p:custDataLst>
          </p:nvPr>
        </p:nvSpPr>
        <p:spPr>
          <a:xfrm>
            <a:off x="1571625" y="5610225"/>
            <a:ext cx="3854450" cy="517129"/>
          </a:xfrm>
          <a:prstGeom prst="rect">
            <a:avLst/>
          </a:prstGeom>
          <a:noFill/>
        </p:spPr>
        <p:txBody>
          <a:bodyPr wrap="square">
            <a:spAutoFit/>
          </a:bodyPr>
          <a:lstStyle/>
          <a:p>
            <a:pPr algn="ct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点此输入内容或者复制您的内容在这里，通过复制您的文本后在此框中选择粘贴，并选择只保留文字</a:t>
            </a:r>
          </a:p>
        </p:txBody>
      </p:sp>
      <p:sp>
        <p:nvSpPr>
          <p:cNvPr id="54" name="文本框 53"/>
          <p:cNvSpPr txBox="1"/>
          <p:nvPr>
            <p:custDataLst>
              <p:tags r:id="rId13"/>
            </p:custDataLst>
          </p:nvPr>
        </p:nvSpPr>
        <p:spPr>
          <a:xfrm>
            <a:off x="2495426" y="5278539"/>
            <a:ext cx="2006848" cy="369717"/>
          </a:xfrm>
          <a:prstGeom prst="rect">
            <a:avLst/>
          </a:prstGeom>
          <a:noFill/>
        </p:spPr>
        <p:txBody>
          <a:bodyPr wrap="square">
            <a:spAutoFit/>
          </a:bodyPr>
          <a:lstStyle/>
          <a:p>
            <a:pPr algn="ctr">
              <a:lnSpc>
                <a:spcPct val="120000"/>
              </a:lnSpc>
            </a:pPr>
            <a:r>
              <a:rPr lang="zh-CN" altLang="en-US" sz="1600" b="1" dirty="0">
                <a:solidFill>
                  <a:schemeClr val="dk1">
                    <a:lumMod val="75000"/>
                    <a:lumOff val="25000"/>
                  </a:schemeClr>
                </a:solidFill>
                <a:cs typeface="+mn-ea"/>
                <a:sym typeface="+mn-lt"/>
              </a:rPr>
              <a:t>单击输入标题</a:t>
            </a:r>
          </a:p>
        </p:txBody>
      </p:sp>
      <p:sp>
        <p:nvSpPr>
          <p:cNvPr id="55" name="文本框 54"/>
          <p:cNvSpPr txBox="1"/>
          <p:nvPr>
            <p:custDataLst>
              <p:tags r:id="rId14"/>
            </p:custDataLst>
          </p:nvPr>
        </p:nvSpPr>
        <p:spPr>
          <a:xfrm>
            <a:off x="6765925" y="5610225"/>
            <a:ext cx="3854450" cy="517129"/>
          </a:xfrm>
          <a:prstGeom prst="rect">
            <a:avLst/>
          </a:prstGeom>
          <a:noFill/>
        </p:spPr>
        <p:txBody>
          <a:bodyPr wrap="square">
            <a:spAutoFit/>
          </a:bodyPr>
          <a:lstStyle/>
          <a:p>
            <a:pPr algn="ct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点此输入内容或者复制您的内容在这里，通过复制您的文本后在此框中选择粘贴，并选择只保留文字</a:t>
            </a:r>
          </a:p>
        </p:txBody>
      </p:sp>
      <p:sp>
        <p:nvSpPr>
          <p:cNvPr id="56" name="文本框 55"/>
          <p:cNvSpPr txBox="1"/>
          <p:nvPr>
            <p:custDataLst>
              <p:tags r:id="rId15"/>
            </p:custDataLst>
          </p:nvPr>
        </p:nvSpPr>
        <p:spPr>
          <a:xfrm>
            <a:off x="7689726" y="5278539"/>
            <a:ext cx="2006848" cy="369717"/>
          </a:xfrm>
          <a:prstGeom prst="rect">
            <a:avLst/>
          </a:prstGeom>
          <a:noFill/>
        </p:spPr>
        <p:txBody>
          <a:bodyPr wrap="square">
            <a:spAutoFit/>
          </a:bodyPr>
          <a:lstStyle/>
          <a:p>
            <a:pPr algn="ctr">
              <a:lnSpc>
                <a:spcPct val="120000"/>
              </a:lnSpc>
            </a:pPr>
            <a:r>
              <a:rPr lang="zh-CN" altLang="en-US" sz="1600" b="1" dirty="0">
                <a:solidFill>
                  <a:schemeClr val="dk1">
                    <a:lumMod val="75000"/>
                    <a:lumOff val="25000"/>
                  </a:schemeClr>
                </a:solidFill>
                <a:cs typeface="+mn-ea"/>
                <a:sym typeface="+mn-lt"/>
              </a:rPr>
              <a:t>单击输入标题</a:t>
            </a:r>
          </a:p>
        </p:txBody>
      </p:sp>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01</a:t>
            </a:r>
            <a:r>
              <a:rPr lang="zh-CN" altLang="en-US" sz="2600" dirty="0">
                <a:solidFill>
                  <a:schemeClr val="accent1"/>
                </a:solidFill>
                <a:cs typeface="+mn-ea"/>
                <a:sym typeface="+mn-lt"/>
              </a:rPr>
              <a:t>添加标题内容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900" decel="100000" fill="hold"/>
                                        <p:tgtEl>
                                          <p:spTgt spid="3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900" decel="100000" fill="hold"/>
                                        <p:tgtEl>
                                          <p:spTgt spid="3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900" decel="100000" fill="hold"/>
                                        <p:tgtEl>
                                          <p:spTgt spid="4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900" decel="100000" fill="hold"/>
                                        <p:tgtEl>
                                          <p:spTgt spid="4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900" decel="100000" fill="hold"/>
                                        <p:tgtEl>
                                          <p:spTgt spid="4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anim calcmode="lin" valueType="num">
                                      <p:cBhvr>
                                        <p:cTn id="44" dur="1000" fill="hold"/>
                                        <p:tgtEl>
                                          <p:spTgt spid="44"/>
                                        </p:tgtEl>
                                        <p:attrNameLst>
                                          <p:attrName>ppt_x</p:attrName>
                                        </p:attrNameLst>
                                      </p:cBhvr>
                                      <p:tavLst>
                                        <p:tav tm="0">
                                          <p:val>
                                            <p:strVal val="#ppt_x"/>
                                          </p:val>
                                        </p:tav>
                                        <p:tav tm="100000">
                                          <p:val>
                                            <p:strVal val="#ppt_x"/>
                                          </p:val>
                                        </p:tav>
                                      </p:tavLst>
                                    </p:anim>
                                    <p:anim calcmode="lin" valueType="num">
                                      <p:cBhvr>
                                        <p:cTn id="45" dur="900" decel="100000" fill="hold"/>
                                        <p:tgtEl>
                                          <p:spTgt spid="4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900" decel="100000" fill="hold"/>
                                        <p:tgtEl>
                                          <p:spTgt spid="4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1000"/>
                                        <p:tgtEl>
                                          <p:spTgt spid="48"/>
                                        </p:tgtEl>
                                      </p:cBhvr>
                                    </p:animEffect>
                                    <p:anim calcmode="lin" valueType="num">
                                      <p:cBhvr>
                                        <p:cTn id="56" dur="1000" fill="hold"/>
                                        <p:tgtEl>
                                          <p:spTgt spid="48"/>
                                        </p:tgtEl>
                                        <p:attrNameLst>
                                          <p:attrName>ppt_x</p:attrName>
                                        </p:attrNameLst>
                                      </p:cBhvr>
                                      <p:tavLst>
                                        <p:tav tm="0">
                                          <p:val>
                                            <p:strVal val="#ppt_x"/>
                                          </p:val>
                                        </p:tav>
                                        <p:tav tm="100000">
                                          <p:val>
                                            <p:strVal val="#ppt_x"/>
                                          </p:val>
                                        </p:tav>
                                      </p:tavLst>
                                    </p:anim>
                                    <p:anim calcmode="lin" valueType="num">
                                      <p:cBhvr>
                                        <p:cTn id="57" dur="900" decel="100000" fill="hold"/>
                                        <p:tgtEl>
                                          <p:spTgt spid="48"/>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900" decel="100000" fill="hold"/>
                                        <p:tgtEl>
                                          <p:spTgt spid="5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900" decel="100000" fill="hold"/>
                                        <p:tgtEl>
                                          <p:spTgt spid="52"/>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1000"/>
                                        <p:tgtEl>
                                          <p:spTgt spid="53"/>
                                        </p:tgtEl>
                                      </p:cBhvr>
                                    </p:animEffect>
                                    <p:anim calcmode="lin" valueType="num">
                                      <p:cBhvr>
                                        <p:cTn id="74" dur="1000" fill="hold"/>
                                        <p:tgtEl>
                                          <p:spTgt spid="53"/>
                                        </p:tgtEl>
                                        <p:attrNameLst>
                                          <p:attrName>ppt_x</p:attrName>
                                        </p:attrNameLst>
                                      </p:cBhvr>
                                      <p:tavLst>
                                        <p:tav tm="0">
                                          <p:val>
                                            <p:strVal val="#ppt_x"/>
                                          </p:val>
                                        </p:tav>
                                        <p:tav tm="100000">
                                          <p:val>
                                            <p:strVal val="#ppt_x"/>
                                          </p:val>
                                        </p:tav>
                                      </p:tavLst>
                                    </p:anim>
                                    <p:anim calcmode="lin" valueType="num">
                                      <p:cBhvr>
                                        <p:cTn id="75" dur="900" decel="100000" fill="hold"/>
                                        <p:tgtEl>
                                          <p:spTgt spid="53"/>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1000"/>
                                        <p:tgtEl>
                                          <p:spTgt spid="54"/>
                                        </p:tgtEl>
                                      </p:cBhvr>
                                    </p:animEffect>
                                    <p:anim calcmode="lin" valueType="num">
                                      <p:cBhvr>
                                        <p:cTn id="80" dur="1000" fill="hold"/>
                                        <p:tgtEl>
                                          <p:spTgt spid="54"/>
                                        </p:tgtEl>
                                        <p:attrNameLst>
                                          <p:attrName>ppt_x</p:attrName>
                                        </p:attrNameLst>
                                      </p:cBhvr>
                                      <p:tavLst>
                                        <p:tav tm="0">
                                          <p:val>
                                            <p:strVal val="#ppt_x"/>
                                          </p:val>
                                        </p:tav>
                                        <p:tav tm="100000">
                                          <p:val>
                                            <p:strVal val="#ppt_x"/>
                                          </p:val>
                                        </p:tav>
                                      </p:tavLst>
                                    </p:anim>
                                    <p:anim calcmode="lin" valueType="num">
                                      <p:cBhvr>
                                        <p:cTn id="81" dur="900" decel="100000" fill="hold"/>
                                        <p:tgtEl>
                                          <p:spTgt spid="54"/>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fade">
                                      <p:cBhvr>
                                        <p:cTn id="85" dur="1000"/>
                                        <p:tgtEl>
                                          <p:spTgt spid="55"/>
                                        </p:tgtEl>
                                      </p:cBhvr>
                                    </p:animEffect>
                                    <p:anim calcmode="lin" valueType="num">
                                      <p:cBhvr>
                                        <p:cTn id="86" dur="1000" fill="hold"/>
                                        <p:tgtEl>
                                          <p:spTgt spid="55"/>
                                        </p:tgtEl>
                                        <p:attrNameLst>
                                          <p:attrName>ppt_x</p:attrName>
                                        </p:attrNameLst>
                                      </p:cBhvr>
                                      <p:tavLst>
                                        <p:tav tm="0">
                                          <p:val>
                                            <p:strVal val="#ppt_x"/>
                                          </p:val>
                                        </p:tav>
                                        <p:tav tm="100000">
                                          <p:val>
                                            <p:strVal val="#ppt_x"/>
                                          </p:val>
                                        </p:tav>
                                      </p:tavLst>
                                    </p:anim>
                                    <p:anim calcmode="lin" valueType="num">
                                      <p:cBhvr>
                                        <p:cTn id="87" dur="900" decel="100000" fill="hold"/>
                                        <p:tgtEl>
                                          <p:spTgt spid="5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1000"/>
                                        <p:tgtEl>
                                          <p:spTgt spid="56"/>
                                        </p:tgtEl>
                                      </p:cBhvr>
                                    </p:animEffect>
                                    <p:anim calcmode="lin" valueType="num">
                                      <p:cBhvr>
                                        <p:cTn id="92" dur="1000" fill="hold"/>
                                        <p:tgtEl>
                                          <p:spTgt spid="56"/>
                                        </p:tgtEl>
                                        <p:attrNameLst>
                                          <p:attrName>ppt_x</p:attrName>
                                        </p:attrNameLst>
                                      </p:cBhvr>
                                      <p:tavLst>
                                        <p:tav tm="0">
                                          <p:val>
                                            <p:strVal val="#ppt_x"/>
                                          </p:val>
                                        </p:tav>
                                        <p:tav tm="100000">
                                          <p:val>
                                            <p:strVal val="#ppt_x"/>
                                          </p:val>
                                        </p:tav>
                                      </p:tavLst>
                                    </p:anim>
                                    <p:anim calcmode="lin" valueType="num">
                                      <p:cBhvr>
                                        <p:cTn id="93" dur="900" decel="100000" fill="hold"/>
                                        <p:tgtEl>
                                          <p:spTgt spid="56"/>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900" decel="100000" fill="hold"/>
                                        <p:tgtEl>
                                          <p:spTgt spid="138"/>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p:bldP spid="41" grpId="1"/>
      <p:bldP spid="43" grpId="0" animBg="1"/>
      <p:bldP spid="43" grpId="1" animBg="1"/>
      <p:bldP spid="44" grpId="0"/>
      <p:bldP spid="44" grpId="1"/>
      <p:bldP spid="45" grpId="0" animBg="1"/>
      <p:bldP spid="45" grpId="1" animBg="1"/>
      <p:bldP spid="51" grpId="0" animBg="1"/>
      <p:bldP spid="51" grpId="1" animBg="1"/>
      <p:bldP spid="52" grpId="0" animBg="1"/>
      <p:bldP spid="52" grpId="1" animBg="1"/>
      <p:bldP spid="53" grpId="0"/>
      <p:bldP spid="53" grpId="1"/>
      <p:bldP spid="54" grpId="0"/>
      <p:bldP spid="54" grpId="1"/>
      <p:bldP spid="55" grpId="0"/>
      <p:bldP spid="55" grpId="1"/>
      <p:bldP spid="56" grpId="0"/>
      <p:bldP spid="56" grpId="1"/>
      <p:bldP spid="138" grpId="0"/>
      <p:bldP spid="13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039626" y="1924958"/>
            <a:ext cx="3982574" cy="4211973"/>
            <a:chOff x="4275213" y="2102916"/>
            <a:chExt cx="3476550" cy="3676804"/>
          </a:xfrm>
        </p:grpSpPr>
        <p:grpSp>
          <p:nvGrpSpPr>
            <p:cNvPr id="15" name="组合 14"/>
            <p:cNvGrpSpPr/>
            <p:nvPr/>
          </p:nvGrpSpPr>
          <p:grpSpPr>
            <a:xfrm>
              <a:off x="4275213" y="2102916"/>
              <a:ext cx="3476550" cy="3676804"/>
              <a:chOff x="-887132" y="-152877"/>
              <a:chExt cx="4548701" cy="5595621"/>
            </a:xfrm>
          </p:grpSpPr>
          <p:sp>
            <p:nvSpPr>
              <p:cNvPr id="18" name="Freeform 10"/>
              <p:cNvSpPr/>
              <p:nvPr/>
            </p:nvSpPr>
            <p:spPr bwMode="auto">
              <a:xfrm>
                <a:off x="133350" y="1565672"/>
                <a:ext cx="330200" cy="696913"/>
              </a:xfrm>
              <a:custGeom>
                <a:avLst/>
                <a:gdLst>
                  <a:gd name="T0" fmla="*/ 78 w 78"/>
                  <a:gd name="T1" fmla="*/ 105 h 164"/>
                  <a:gd name="T2" fmla="*/ 0 w 78"/>
                  <a:gd name="T3" fmla="*/ 0 h 164"/>
                  <a:gd name="T4" fmla="*/ 10 w 78"/>
                  <a:gd name="T5" fmla="*/ 143 h 164"/>
                  <a:gd name="T6" fmla="*/ 56 w 78"/>
                  <a:gd name="T7" fmla="*/ 164 h 164"/>
                  <a:gd name="T8" fmla="*/ 78 w 78"/>
                  <a:gd name="T9" fmla="*/ 117 h 164"/>
                  <a:gd name="T10" fmla="*/ 78 w 78"/>
                  <a:gd name="T11" fmla="*/ 105 h 164"/>
                  <a:gd name="T12" fmla="*/ 78 w 78"/>
                  <a:gd name="T13" fmla="*/ 105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78" y="105"/>
                    </a:moveTo>
                    <a:cubicBezTo>
                      <a:pt x="78" y="55"/>
                      <a:pt x="34" y="29"/>
                      <a:pt x="0" y="0"/>
                    </a:cubicBezTo>
                    <a:cubicBezTo>
                      <a:pt x="33" y="44"/>
                      <a:pt x="37" y="98"/>
                      <a:pt x="10" y="143"/>
                    </a:cubicBezTo>
                    <a:cubicBezTo>
                      <a:pt x="56" y="164"/>
                      <a:pt x="56" y="164"/>
                      <a:pt x="56" y="164"/>
                    </a:cubicBezTo>
                    <a:cubicBezTo>
                      <a:pt x="68" y="150"/>
                      <a:pt x="75" y="135"/>
                      <a:pt x="78" y="117"/>
                    </a:cubicBezTo>
                    <a:cubicBezTo>
                      <a:pt x="78" y="113"/>
                      <a:pt x="78" y="109"/>
                      <a:pt x="78" y="105"/>
                    </a:cubicBezTo>
                    <a:cubicBezTo>
                      <a:pt x="78" y="105"/>
                      <a:pt x="78" y="105"/>
                      <a:pt x="78" y="105"/>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19" name="Freeform 11"/>
              <p:cNvSpPr/>
              <p:nvPr/>
            </p:nvSpPr>
            <p:spPr bwMode="auto">
              <a:xfrm>
                <a:off x="2467372" y="2123281"/>
                <a:ext cx="795338" cy="720725"/>
              </a:xfrm>
              <a:custGeom>
                <a:avLst/>
                <a:gdLst>
                  <a:gd name="T0" fmla="*/ 178 w 187"/>
                  <a:gd name="T1" fmla="*/ 85 h 170"/>
                  <a:gd name="T2" fmla="*/ 174 w 187"/>
                  <a:gd name="T3" fmla="*/ 0 h 170"/>
                  <a:gd name="T4" fmla="*/ 101 w 187"/>
                  <a:gd name="T5" fmla="*/ 21 h 170"/>
                  <a:gd name="T6" fmla="*/ 0 w 187"/>
                  <a:gd name="T7" fmla="*/ 167 h 170"/>
                  <a:gd name="T8" fmla="*/ 66 w 187"/>
                  <a:gd name="T9" fmla="*/ 170 h 170"/>
                  <a:gd name="T10" fmla="*/ 178 w 187"/>
                  <a:gd name="T11" fmla="*/ 85 h 170"/>
                  <a:gd name="T12" fmla="*/ 178 w 187"/>
                  <a:gd name="T13" fmla="*/ 85 h 170"/>
                </a:gdLst>
                <a:ahLst/>
                <a:cxnLst>
                  <a:cxn ang="0">
                    <a:pos x="T0" y="T1"/>
                  </a:cxn>
                  <a:cxn ang="0">
                    <a:pos x="T2" y="T3"/>
                  </a:cxn>
                  <a:cxn ang="0">
                    <a:pos x="T4" y="T5"/>
                  </a:cxn>
                  <a:cxn ang="0">
                    <a:pos x="T6" y="T7"/>
                  </a:cxn>
                  <a:cxn ang="0">
                    <a:pos x="T8" y="T9"/>
                  </a:cxn>
                  <a:cxn ang="0">
                    <a:pos x="T10" y="T11"/>
                  </a:cxn>
                  <a:cxn ang="0">
                    <a:pos x="T12" y="T13"/>
                  </a:cxn>
                </a:cxnLst>
                <a:rect l="0" t="0" r="r" b="b"/>
                <a:pathLst>
                  <a:path w="187" h="170">
                    <a:moveTo>
                      <a:pt x="178" y="85"/>
                    </a:moveTo>
                    <a:cubicBezTo>
                      <a:pt x="187" y="57"/>
                      <a:pt x="186" y="27"/>
                      <a:pt x="174" y="0"/>
                    </a:cubicBezTo>
                    <a:cubicBezTo>
                      <a:pt x="101" y="21"/>
                      <a:pt x="101" y="21"/>
                      <a:pt x="101" y="21"/>
                    </a:cubicBezTo>
                    <a:cubicBezTo>
                      <a:pt x="131" y="91"/>
                      <a:pt x="75" y="170"/>
                      <a:pt x="0" y="167"/>
                    </a:cubicBezTo>
                    <a:cubicBezTo>
                      <a:pt x="21" y="170"/>
                      <a:pt x="45" y="170"/>
                      <a:pt x="66" y="170"/>
                    </a:cubicBezTo>
                    <a:cubicBezTo>
                      <a:pt x="117" y="168"/>
                      <a:pt x="161" y="133"/>
                      <a:pt x="178" y="85"/>
                    </a:cubicBezTo>
                    <a:cubicBezTo>
                      <a:pt x="178" y="84"/>
                      <a:pt x="178" y="86"/>
                      <a:pt x="178" y="85"/>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20" name="组合 19"/>
              <p:cNvGrpSpPr/>
              <p:nvPr/>
            </p:nvGrpSpPr>
            <p:grpSpPr>
              <a:xfrm>
                <a:off x="-887132" y="-152877"/>
                <a:ext cx="4545865" cy="2801304"/>
                <a:chOff x="4995069" y="481409"/>
                <a:chExt cx="5516167" cy="3399235"/>
              </a:xfrm>
            </p:grpSpPr>
            <p:sp>
              <p:nvSpPr>
                <p:cNvPr id="21" name="Freeform 21"/>
                <p:cNvSpPr/>
                <p:nvPr/>
              </p:nvSpPr>
              <p:spPr bwMode="auto">
                <a:xfrm>
                  <a:off x="5391548" y="2293144"/>
                  <a:ext cx="1150938" cy="965200"/>
                </a:xfrm>
                <a:custGeom>
                  <a:avLst/>
                  <a:gdLst>
                    <a:gd name="T0" fmla="*/ 225 w 271"/>
                    <a:gd name="T1" fmla="*/ 52 h 226"/>
                    <a:gd name="T2" fmla="*/ 39 w 271"/>
                    <a:gd name="T3" fmla="*/ 82 h 226"/>
                    <a:gd name="T4" fmla="*/ 30 w 271"/>
                    <a:gd name="T5" fmla="*/ 202 h 226"/>
                    <a:gd name="T6" fmla="*/ 103 w 271"/>
                    <a:gd name="T7" fmla="*/ 226 h 226"/>
                    <a:gd name="T8" fmla="*/ 129 w 271"/>
                    <a:gd name="T9" fmla="*/ 106 h 226"/>
                    <a:gd name="T10" fmla="*/ 271 w 271"/>
                    <a:gd name="T11" fmla="*/ 107 h 226"/>
                    <a:gd name="T12" fmla="*/ 225 w 271"/>
                    <a:gd name="T13" fmla="*/ 64 h 226"/>
                    <a:gd name="T14" fmla="*/ 225 w 271"/>
                    <a:gd name="T15" fmla="*/ 52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226">
                      <a:moveTo>
                        <a:pt x="225" y="52"/>
                      </a:moveTo>
                      <a:cubicBezTo>
                        <a:pt x="170" y="0"/>
                        <a:pt x="90" y="27"/>
                        <a:pt x="39" y="82"/>
                      </a:cubicBezTo>
                      <a:cubicBezTo>
                        <a:pt x="0" y="125"/>
                        <a:pt x="15" y="164"/>
                        <a:pt x="30" y="202"/>
                      </a:cubicBezTo>
                      <a:cubicBezTo>
                        <a:pt x="103" y="226"/>
                        <a:pt x="103" y="226"/>
                        <a:pt x="103" y="226"/>
                      </a:cubicBezTo>
                      <a:cubicBezTo>
                        <a:pt x="86" y="185"/>
                        <a:pt x="96" y="137"/>
                        <a:pt x="129" y="106"/>
                      </a:cubicBezTo>
                      <a:cubicBezTo>
                        <a:pt x="169" y="70"/>
                        <a:pt x="232" y="70"/>
                        <a:pt x="271" y="107"/>
                      </a:cubicBezTo>
                      <a:cubicBezTo>
                        <a:pt x="225" y="64"/>
                        <a:pt x="225" y="64"/>
                        <a:pt x="225" y="64"/>
                      </a:cubicBezTo>
                      <a:cubicBezTo>
                        <a:pt x="220" y="59"/>
                        <a:pt x="225" y="52"/>
                        <a:pt x="225" y="52"/>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2" name="Freeform 22"/>
                <p:cNvSpPr/>
                <p:nvPr/>
              </p:nvSpPr>
              <p:spPr bwMode="auto">
                <a:xfrm>
                  <a:off x="9538098" y="3155156"/>
                  <a:ext cx="973138" cy="103188"/>
                </a:xfrm>
                <a:custGeom>
                  <a:avLst/>
                  <a:gdLst>
                    <a:gd name="T0" fmla="*/ 613 w 613"/>
                    <a:gd name="T1" fmla="*/ 0 h 65"/>
                    <a:gd name="T2" fmla="*/ 369 w 613"/>
                    <a:gd name="T3" fmla="*/ 65 h 65"/>
                    <a:gd name="T4" fmla="*/ 0 w 613"/>
                    <a:gd name="T5" fmla="*/ 65 h 65"/>
                    <a:gd name="T6" fmla="*/ 182 w 613"/>
                    <a:gd name="T7" fmla="*/ 0 h 65"/>
                    <a:gd name="T8" fmla="*/ 613 w 613"/>
                    <a:gd name="T9" fmla="*/ 0 h 65"/>
                  </a:gdLst>
                  <a:ahLst/>
                  <a:cxnLst>
                    <a:cxn ang="0">
                      <a:pos x="T0" y="T1"/>
                    </a:cxn>
                    <a:cxn ang="0">
                      <a:pos x="T2" y="T3"/>
                    </a:cxn>
                    <a:cxn ang="0">
                      <a:pos x="T4" y="T5"/>
                    </a:cxn>
                    <a:cxn ang="0">
                      <a:pos x="T6" y="T7"/>
                    </a:cxn>
                    <a:cxn ang="0">
                      <a:pos x="T8" y="T9"/>
                    </a:cxn>
                  </a:cxnLst>
                  <a:rect l="0" t="0" r="r" b="b"/>
                  <a:pathLst>
                    <a:path w="613" h="65">
                      <a:moveTo>
                        <a:pt x="613" y="0"/>
                      </a:moveTo>
                      <a:lnTo>
                        <a:pt x="369" y="65"/>
                      </a:lnTo>
                      <a:lnTo>
                        <a:pt x="0" y="65"/>
                      </a:lnTo>
                      <a:lnTo>
                        <a:pt x="182" y="0"/>
                      </a:lnTo>
                      <a:lnTo>
                        <a:pt x="613" y="0"/>
                      </a:lnTo>
                      <a:close/>
                    </a:path>
                  </a:pathLst>
                </a:custGeom>
                <a:solidFill>
                  <a:schemeClr val="accent3">
                    <a:lumMod val="50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3" name="Freeform 23"/>
                <p:cNvSpPr/>
                <p:nvPr/>
              </p:nvSpPr>
              <p:spPr bwMode="auto">
                <a:xfrm>
                  <a:off x="8868173" y="3155156"/>
                  <a:ext cx="628650" cy="725488"/>
                </a:xfrm>
                <a:custGeom>
                  <a:avLst/>
                  <a:gdLst>
                    <a:gd name="T0" fmla="*/ 112 w 148"/>
                    <a:gd name="T1" fmla="*/ 157 h 170"/>
                    <a:gd name="T2" fmla="*/ 70 w 148"/>
                    <a:gd name="T3" fmla="*/ 0 h 170"/>
                    <a:gd name="T4" fmla="*/ 24 w 148"/>
                    <a:gd name="T5" fmla="*/ 23 h 170"/>
                    <a:gd name="T6" fmla="*/ 4 w 148"/>
                    <a:gd name="T7" fmla="*/ 67 h 170"/>
                    <a:gd name="T8" fmla="*/ 13 w 148"/>
                    <a:gd name="T9" fmla="*/ 123 h 170"/>
                    <a:gd name="T10" fmla="*/ 95 w 148"/>
                    <a:gd name="T11" fmla="*/ 169 h 170"/>
                    <a:gd name="T12" fmla="*/ 148 w 148"/>
                    <a:gd name="T13" fmla="*/ 169 h 170"/>
                    <a:gd name="T14" fmla="*/ 108 w 148"/>
                    <a:gd name="T15" fmla="*/ 161 h 170"/>
                    <a:gd name="T16" fmla="*/ 112 w 148"/>
                    <a:gd name="T17" fmla="*/ 1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70">
                      <a:moveTo>
                        <a:pt x="112" y="157"/>
                      </a:moveTo>
                      <a:cubicBezTo>
                        <a:pt x="50" y="130"/>
                        <a:pt x="25" y="51"/>
                        <a:pt x="70" y="0"/>
                      </a:cubicBezTo>
                      <a:cubicBezTo>
                        <a:pt x="55" y="8"/>
                        <a:pt x="40" y="15"/>
                        <a:pt x="24" y="23"/>
                      </a:cubicBezTo>
                      <a:cubicBezTo>
                        <a:pt x="12" y="29"/>
                        <a:pt x="6" y="54"/>
                        <a:pt x="4" y="67"/>
                      </a:cubicBezTo>
                      <a:cubicBezTo>
                        <a:pt x="0" y="86"/>
                        <a:pt x="4" y="106"/>
                        <a:pt x="13" y="123"/>
                      </a:cubicBezTo>
                      <a:cubicBezTo>
                        <a:pt x="29" y="153"/>
                        <a:pt x="61" y="170"/>
                        <a:pt x="95" y="169"/>
                      </a:cubicBezTo>
                      <a:cubicBezTo>
                        <a:pt x="112" y="169"/>
                        <a:pt x="130" y="169"/>
                        <a:pt x="148" y="169"/>
                      </a:cubicBezTo>
                      <a:cubicBezTo>
                        <a:pt x="134" y="169"/>
                        <a:pt x="120" y="166"/>
                        <a:pt x="108" y="161"/>
                      </a:cubicBezTo>
                      <a:cubicBezTo>
                        <a:pt x="96" y="156"/>
                        <a:pt x="125" y="162"/>
                        <a:pt x="112" y="157"/>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4" name="Freeform 24"/>
                <p:cNvSpPr/>
                <p:nvPr/>
              </p:nvSpPr>
              <p:spPr bwMode="auto">
                <a:xfrm>
                  <a:off x="6471048" y="3155156"/>
                  <a:ext cx="2693988" cy="103188"/>
                </a:xfrm>
                <a:custGeom>
                  <a:avLst/>
                  <a:gdLst>
                    <a:gd name="T0" fmla="*/ 1697 w 1697"/>
                    <a:gd name="T1" fmla="*/ 0 h 65"/>
                    <a:gd name="T2" fmla="*/ 1574 w 1697"/>
                    <a:gd name="T3" fmla="*/ 65 h 65"/>
                    <a:gd name="T4" fmla="*/ 112 w 1697"/>
                    <a:gd name="T5" fmla="*/ 65 h 65"/>
                    <a:gd name="T6" fmla="*/ 0 w 1697"/>
                    <a:gd name="T7" fmla="*/ 0 h 65"/>
                    <a:gd name="T8" fmla="*/ 1697 w 1697"/>
                    <a:gd name="T9" fmla="*/ 0 h 65"/>
                  </a:gdLst>
                  <a:ahLst/>
                  <a:cxnLst>
                    <a:cxn ang="0">
                      <a:pos x="T0" y="T1"/>
                    </a:cxn>
                    <a:cxn ang="0">
                      <a:pos x="T2" y="T3"/>
                    </a:cxn>
                    <a:cxn ang="0">
                      <a:pos x="T4" y="T5"/>
                    </a:cxn>
                    <a:cxn ang="0">
                      <a:pos x="T6" y="T7"/>
                    </a:cxn>
                    <a:cxn ang="0">
                      <a:pos x="T8" y="T9"/>
                    </a:cxn>
                  </a:cxnLst>
                  <a:rect l="0" t="0" r="r" b="b"/>
                  <a:pathLst>
                    <a:path w="1697" h="65">
                      <a:moveTo>
                        <a:pt x="1697" y="0"/>
                      </a:moveTo>
                      <a:lnTo>
                        <a:pt x="1574" y="65"/>
                      </a:lnTo>
                      <a:lnTo>
                        <a:pt x="112" y="65"/>
                      </a:lnTo>
                      <a:lnTo>
                        <a:pt x="0" y="0"/>
                      </a:lnTo>
                      <a:lnTo>
                        <a:pt x="1697" y="0"/>
                      </a:lnTo>
                      <a:close/>
                    </a:path>
                  </a:pathLst>
                </a:custGeom>
                <a:solidFill>
                  <a:schemeClr val="accent3">
                    <a:lumMod val="50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5" name="Freeform 16"/>
                <p:cNvSpPr/>
                <p:nvPr/>
              </p:nvSpPr>
              <p:spPr bwMode="auto">
                <a:xfrm>
                  <a:off x="4995069" y="481409"/>
                  <a:ext cx="5513388" cy="3387725"/>
                </a:xfrm>
                <a:custGeom>
                  <a:avLst/>
                  <a:gdLst>
                    <a:gd name="T0" fmla="*/ 650 w 1300"/>
                    <a:gd name="T1" fmla="*/ 0 h 798"/>
                    <a:gd name="T2" fmla="*/ 1086 w 1300"/>
                    <a:gd name="T3" fmla="*/ 167 h 798"/>
                    <a:gd name="T4" fmla="*/ 1296 w 1300"/>
                    <a:gd name="T5" fmla="*/ 579 h 798"/>
                    <a:gd name="T6" fmla="*/ 1300 w 1300"/>
                    <a:gd name="T7" fmla="*/ 629 h 798"/>
                    <a:gd name="T8" fmla="*/ 1139 w 1300"/>
                    <a:gd name="T9" fmla="*/ 629 h 798"/>
                    <a:gd name="T10" fmla="*/ 1061 w 1300"/>
                    <a:gd name="T11" fmla="*/ 798 h 798"/>
                    <a:gd name="T12" fmla="*/ 983 w 1300"/>
                    <a:gd name="T13" fmla="*/ 629 h 798"/>
                    <a:gd name="T14" fmla="*/ 348 w 1300"/>
                    <a:gd name="T15" fmla="*/ 629 h 798"/>
                    <a:gd name="T16" fmla="*/ 236 w 1300"/>
                    <a:gd name="T17" fmla="*/ 458 h 798"/>
                    <a:gd name="T18" fmla="*/ 124 w 1300"/>
                    <a:gd name="T19" fmla="*/ 629 h 798"/>
                    <a:gd name="T20" fmla="*/ 0 w 1300"/>
                    <a:gd name="T21" fmla="*/ 629 h 798"/>
                    <a:gd name="T22" fmla="*/ 181 w 1300"/>
                    <a:gd name="T23" fmla="*/ 200 h 798"/>
                    <a:gd name="T24" fmla="*/ 600 w 1300"/>
                    <a:gd name="T25" fmla="*/ 2 h 798"/>
                    <a:gd name="T26" fmla="*/ 650 w 1300"/>
                    <a:gd name="T27" fmla="*/ 0 h 798"/>
                    <a:gd name="T28" fmla="*/ 650 w 1300"/>
                    <a:gd name="T29"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0" h="798">
                      <a:moveTo>
                        <a:pt x="650" y="0"/>
                      </a:moveTo>
                      <a:cubicBezTo>
                        <a:pt x="810" y="0"/>
                        <a:pt x="967" y="60"/>
                        <a:pt x="1086" y="167"/>
                      </a:cubicBezTo>
                      <a:cubicBezTo>
                        <a:pt x="1203" y="274"/>
                        <a:pt x="1279" y="421"/>
                        <a:pt x="1296" y="579"/>
                      </a:cubicBezTo>
                      <a:cubicBezTo>
                        <a:pt x="1298" y="595"/>
                        <a:pt x="1299" y="612"/>
                        <a:pt x="1300" y="629"/>
                      </a:cubicBezTo>
                      <a:cubicBezTo>
                        <a:pt x="1139" y="629"/>
                        <a:pt x="1139" y="629"/>
                        <a:pt x="1139" y="629"/>
                      </a:cubicBezTo>
                      <a:cubicBezTo>
                        <a:pt x="1196" y="694"/>
                        <a:pt x="1147" y="798"/>
                        <a:pt x="1061" y="798"/>
                      </a:cubicBezTo>
                      <a:cubicBezTo>
                        <a:pt x="975" y="798"/>
                        <a:pt x="927" y="694"/>
                        <a:pt x="983" y="629"/>
                      </a:cubicBezTo>
                      <a:cubicBezTo>
                        <a:pt x="348" y="629"/>
                        <a:pt x="348" y="629"/>
                        <a:pt x="348" y="629"/>
                      </a:cubicBezTo>
                      <a:cubicBezTo>
                        <a:pt x="382" y="550"/>
                        <a:pt x="322" y="458"/>
                        <a:pt x="236" y="458"/>
                      </a:cubicBezTo>
                      <a:cubicBezTo>
                        <a:pt x="150" y="458"/>
                        <a:pt x="91" y="550"/>
                        <a:pt x="124" y="629"/>
                      </a:cubicBezTo>
                      <a:cubicBezTo>
                        <a:pt x="0" y="629"/>
                        <a:pt x="0" y="629"/>
                        <a:pt x="0" y="629"/>
                      </a:cubicBezTo>
                      <a:cubicBezTo>
                        <a:pt x="5" y="469"/>
                        <a:pt x="70" y="315"/>
                        <a:pt x="181" y="200"/>
                      </a:cubicBezTo>
                      <a:cubicBezTo>
                        <a:pt x="291" y="85"/>
                        <a:pt x="441" y="14"/>
                        <a:pt x="600" y="2"/>
                      </a:cubicBezTo>
                      <a:cubicBezTo>
                        <a:pt x="616" y="0"/>
                        <a:pt x="633" y="0"/>
                        <a:pt x="650" y="0"/>
                      </a:cubicBezTo>
                      <a:cubicBezTo>
                        <a:pt x="738" y="0"/>
                        <a:pt x="562" y="0"/>
                        <a:pt x="650"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6" name="Freeform 17"/>
                <p:cNvSpPr/>
                <p:nvPr/>
              </p:nvSpPr>
              <p:spPr bwMode="auto">
                <a:xfrm>
                  <a:off x="5056188" y="538559"/>
                  <a:ext cx="5391150" cy="3273425"/>
                </a:xfrm>
                <a:custGeom>
                  <a:avLst/>
                  <a:gdLst>
                    <a:gd name="T0" fmla="*/ 1047 w 1271"/>
                    <a:gd name="T1" fmla="*/ 771 h 771"/>
                    <a:gd name="T2" fmla="*/ 967 w 1271"/>
                    <a:gd name="T3" fmla="*/ 718 h 771"/>
                    <a:gd name="T4" fmla="*/ 980 w 1271"/>
                    <a:gd name="T5" fmla="*/ 624 h 771"/>
                    <a:gd name="T6" fmla="*/ 999 w 1271"/>
                    <a:gd name="T7" fmla="*/ 601 h 771"/>
                    <a:gd name="T8" fmla="*/ 969 w 1271"/>
                    <a:gd name="T9" fmla="*/ 601 h 771"/>
                    <a:gd name="T10" fmla="*/ 353 w 1271"/>
                    <a:gd name="T11" fmla="*/ 601 h 771"/>
                    <a:gd name="T12" fmla="*/ 335 w 1271"/>
                    <a:gd name="T13" fmla="*/ 492 h 771"/>
                    <a:gd name="T14" fmla="*/ 222 w 1271"/>
                    <a:gd name="T15" fmla="*/ 431 h 771"/>
                    <a:gd name="T16" fmla="*/ 110 w 1271"/>
                    <a:gd name="T17" fmla="*/ 492 h 771"/>
                    <a:gd name="T18" fmla="*/ 91 w 1271"/>
                    <a:gd name="T19" fmla="*/ 601 h 771"/>
                    <a:gd name="T20" fmla="*/ 0 w 1271"/>
                    <a:gd name="T21" fmla="*/ 601 h 771"/>
                    <a:gd name="T22" fmla="*/ 177 w 1271"/>
                    <a:gd name="T23" fmla="*/ 195 h 771"/>
                    <a:gd name="T24" fmla="*/ 587 w 1271"/>
                    <a:gd name="T25" fmla="*/ 2 h 771"/>
                    <a:gd name="T26" fmla="*/ 636 w 1271"/>
                    <a:gd name="T27" fmla="*/ 0 h 771"/>
                    <a:gd name="T28" fmla="*/ 1063 w 1271"/>
                    <a:gd name="T29" fmla="*/ 164 h 771"/>
                    <a:gd name="T30" fmla="*/ 1269 w 1271"/>
                    <a:gd name="T31" fmla="*/ 567 h 771"/>
                    <a:gd name="T32" fmla="*/ 1271 w 1271"/>
                    <a:gd name="T33" fmla="*/ 601 h 771"/>
                    <a:gd name="T34" fmla="*/ 1125 w 1271"/>
                    <a:gd name="T35" fmla="*/ 601 h 771"/>
                    <a:gd name="T36" fmla="*/ 1094 w 1271"/>
                    <a:gd name="T37" fmla="*/ 601 h 771"/>
                    <a:gd name="T38" fmla="*/ 1115 w 1271"/>
                    <a:gd name="T39" fmla="*/ 624 h 771"/>
                    <a:gd name="T40" fmla="*/ 1127 w 1271"/>
                    <a:gd name="T41" fmla="*/ 717 h 771"/>
                    <a:gd name="T42" fmla="*/ 1047 w 1271"/>
                    <a:gd name="T43"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1" h="771">
                      <a:moveTo>
                        <a:pt x="1047" y="771"/>
                      </a:moveTo>
                      <a:cubicBezTo>
                        <a:pt x="1013" y="771"/>
                        <a:pt x="982" y="751"/>
                        <a:pt x="967" y="718"/>
                      </a:cubicBezTo>
                      <a:cubicBezTo>
                        <a:pt x="952" y="686"/>
                        <a:pt x="957" y="650"/>
                        <a:pt x="980" y="624"/>
                      </a:cubicBezTo>
                      <a:cubicBezTo>
                        <a:pt x="999" y="601"/>
                        <a:pt x="999" y="601"/>
                        <a:pt x="999" y="601"/>
                      </a:cubicBezTo>
                      <a:cubicBezTo>
                        <a:pt x="969" y="601"/>
                        <a:pt x="969" y="601"/>
                        <a:pt x="969" y="601"/>
                      </a:cubicBezTo>
                      <a:cubicBezTo>
                        <a:pt x="353" y="601"/>
                        <a:pt x="353" y="601"/>
                        <a:pt x="353" y="601"/>
                      </a:cubicBezTo>
                      <a:cubicBezTo>
                        <a:pt x="363" y="565"/>
                        <a:pt x="356" y="525"/>
                        <a:pt x="335" y="492"/>
                      </a:cubicBezTo>
                      <a:cubicBezTo>
                        <a:pt x="309" y="454"/>
                        <a:pt x="267" y="431"/>
                        <a:pt x="222" y="431"/>
                      </a:cubicBezTo>
                      <a:cubicBezTo>
                        <a:pt x="177" y="431"/>
                        <a:pt x="135" y="454"/>
                        <a:pt x="110" y="492"/>
                      </a:cubicBezTo>
                      <a:cubicBezTo>
                        <a:pt x="88" y="525"/>
                        <a:pt x="82" y="564"/>
                        <a:pt x="91" y="601"/>
                      </a:cubicBezTo>
                      <a:cubicBezTo>
                        <a:pt x="0" y="601"/>
                        <a:pt x="0" y="601"/>
                        <a:pt x="0" y="601"/>
                      </a:cubicBezTo>
                      <a:cubicBezTo>
                        <a:pt x="9" y="449"/>
                        <a:pt x="71" y="306"/>
                        <a:pt x="177" y="195"/>
                      </a:cubicBezTo>
                      <a:cubicBezTo>
                        <a:pt x="285" y="82"/>
                        <a:pt x="431" y="14"/>
                        <a:pt x="587" y="2"/>
                      </a:cubicBezTo>
                      <a:cubicBezTo>
                        <a:pt x="603" y="0"/>
                        <a:pt x="619" y="0"/>
                        <a:pt x="636" y="0"/>
                      </a:cubicBezTo>
                      <a:cubicBezTo>
                        <a:pt x="794" y="0"/>
                        <a:pt x="945" y="58"/>
                        <a:pt x="1063" y="164"/>
                      </a:cubicBezTo>
                      <a:cubicBezTo>
                        <a:pt x="1179" y="269"/>
                        <a:pt x="1252" y="412"/>
                        <a:pt x="1269" y="567"/>
                      </a:cubicBezTo>
                      <a:cubicBezTo>
                        <a:pt x="1270" y="578"/>
                        <a:pt x="1271" y="590"/>
                        <a:pt x="1271" y="601"/>
                      </a:cubicBezTo>
                      <a:cubicBezTo>
                        <a:pt x="1125" y="601"/>
                        <a:pt x="1125" y="601"/>
                        <a:pt x="1125" y="601"/>
                      </a:cubicBezTo>
                      <a:cubicBezTo>
                        <a:pt x="1094" y="601"/>
                        <a:pt x="1094" y="601"/>
                        <a:pt x="1094" y="601"/>
                      </a:cubicBezTo>
                      <a:cubicBezTo>
                        <a:pt x="1115" y="624"/>
                        <a:pt x="1115" y="624"/>
                        <a:pt x="1115" y="624"/>
                      </a:cubicBezTo>
                      <a:cubicBezTo>
                        <a:pt x="1137" y="650"/>
                        <a:pt x="1142" y="685"/>
                        <a:pt x="1127" y="717"/>
                      </a:cubicBezTo>
                      <a:cubicBezTo>
                        <a:pt x="1112" y="750"/>
                        <a:pt x="1082" y="771"/>
                        <a:pt x="1047" y="771"/>
                      </a:cubicBezTo>
                      <a:close/>
                    </a:path>
                  </a:pathLst>
                </a:custGeom>
                <a:solidFill>
                  <a:schemeClr val="accent3"/>
                </a:solidFill>
                <a:ln>
                  <a:noFill/>
                </a:ln>
              </p:spPr>
              <p:txBody>
                <a:bodyPr vert="horz" wrap="square" lIns="91440" tIns="45720" rIns="91440" bIns="45720" numCol="1" anchor="t" anchorCtr="0" compatLnSpc="1"/>
                <a:lstStyle/>
                <a:p>
                  <a:endParaRPr lang="zh-CN" altLang="en-US" dirty="0">
                    <a:cs typeface="+mn-ea"/>
                    <a:sym typeface="+mn-lt"/>
                  </a:endParaRPr>
                </a:p>
              </p:txBody>
            </p:sp>
          </p:grpSp>
          <p:sp>
            <p:nvSpPr>
              <p:cNvPr id="27" name="Freeform 12"/>
              <p:cNvSpPr/>
              <p:nvPr/>
            </p:nvSpPr>
            <p:spPr bwMode="auto">
              <a:xfrm>
                <a:off x="849312" y="3880644"/>
                <a:ext cx="628650" cy="1562100"/>
              </a:xfrm>
              <a:custGeom>
                <a:avLst/>
                <a:gdLst>
                  <a:gd name="T0" fmla="*/ 0 w 396"/>
                  <a:gd name="T1" fmla="*/ 984 h 984"/>
                  <a:gd name="T2" fmla="*/ 56 w 396"/>
                  <a:gd name="T3" fmla="*/ 687 h 984"/>
                  <a:gd name="T4" fmla="*/ 396 w 396"/>
                  <a:gd name="T5" fmla="*/ 0 h 984"/>
                  <a:gd name="T6" fmla="*/ 393 w 396"/>
                  <a:gd name="T7" fmla="*/ 187 h 984"/>
                  <a:gd name="T8" fmla="*/ 0 w 396"/>
                  <a:gd name="T9" fmla="*/ 984 h 984"/>
                </a:gdLst>
                <a:ahLst/>
                <a:cxnLst>
                  <a:cxn ang="0">
                    <a:pos x="T0" y="T1"/>
                  </a:cxn>
                  <a:cxn ang="0">
                    <a:pos x="T2" y="T3"/>
                  </a:cxn>
                  <a:cxn ang="0">
                    <a:pos x="T4" y="T5"/>
                  </a:cxn>
                  <a:cxn ang="0">
                    <a:pos x="T6" y="T7"/>
                  </a:cxn>
                  <a:cxn ang="0">
                    <a:pos x="T8" y="T9"/>
                  </a:cxn>
                </a:cxnLst>
                <a:rect l="0" t="0" r="r" b="b"/>
                <a:pathLst>
                  <a:path w="396" h="984">
                    <a:moveTo>
                      <a:pt x="0" y="984"/>
                    </a:moveTo>
                    <a:lnTo>
                      <a:pt x="56" y="687"/>
                    </a:lnTo>
                    <a:lnTo>
                      <a:pt x="396" y="0"/>
                    </a:lnTo>
                    <a:lnTo>
                      <a:pt x="393" y="187"/>
                    </a:lnTo>
                    <a:lnTo>
                      <a:pt x="0" y="984"/>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8" name="Freeform 5"/>
              <p:cNvSpPr/>
              <p:nvPr/>
            </p:nvSpPr>
            <p:spPr bwMode="auto">
              <a:xfrm>
                <a:off x="-880269" y="1518444"/>
                <a:ext cx="4541838" cy="3924300"/>
              </a:xfrm>
              <a:custGeom>
                <a:avLst/>
                <a:gdLst>
                  <a:gd name="T0" fmla="*/ 237 w 1301"/>
                  <a:gd name="T1" fmla="*/ 0 h 1122"/>
                  <a:gd name="T2" fmla="*/ 314 w 1301"/>
                  <a:gd name="T3" fmla="*/ 171 h 1122"/>
                  <a:gd name="T4" fmla="*/ 949 w 1301"/>
                  <a:gd name="T5" fmla="*/ 171 h 1122"/>
                  <a:gd name="T6" fmla="*/ 1062 w 1301"/>
                  <a:gd name="T7" fmla="*/ 340 h 1122"/>
                  <a:gd name="T8" fmla="*/ 1174 w 1301"/>
                  <a:gd name="T9" fmla="*/ 171 h 1122"/>
                  <a:gd name="T10" fmla="*/ 1301 w 1301"/>
                  <a:gd name="T11" fmla="*/ 171 h 1122"/>
                  <a:gd name="T12" fmla="*/ 1117 w 1301"/>
                  <a:gd name="T13" fmla="*/ 626 h 1122"/>
                  <a:gd name="T14" fmla="*/ 993 w 1301"/>
                  <a:gd name="T15" fmla="*/ 731 h 1122"/>
                  <a:gd name="T16" fmla="*/ 604 w 1301"/>
                  <a:gd name="T17" fmla="*/ 1039 h 1122"/>
                  <a:gd name="T18" fmla="*/ 499 w 1301"/>
                  <a:gd name="T19" fmla="*/ 1122 h 1122"/>
                  <a:gd name="T20" fmla="*/ 646 w 1301"/>
                  <a:gd name="T21" fmla="*/ 824 h 1122"/>
                  <a:gd name="T22" fmla="*/ 212 w 1301"/>
                  <a:gd name="T23" fmla="*/ 654 h 1122"/>
                  <a:gd name="T24" fmla="*/ 3 w 1301"/>
                  <a:gd name="T25" fmla="*/ 239 h 1122"/>
                  <a:gd name="T26" fmla="*/ 0 w 1301"/>
                  <a:gd name="T27" fmla="*/ 173 h 1122"/>
                  <a:gd name="T28" fmla="*/ 159 w 1301"/>
                  <a:gd name="T29" fmla="*/ 171 h 1122"/>
                  <a:gd name="T30" fmla="*/ 237 w 1301"/>
                  <a:gd name="T31" fmla="*/ 0 h 1122"/>
                  <a:gd name="T32" fmla="*/ 237 w 1301"/>
                  <a:gd name="T33"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1" h="1122">
                    <a:moveTo>
                      <a:pt x="237" y="0"/>
                    </a:moveTo>
                    <a:cubicBezTo>
                      <a:pt x="323" y="0"/>
                      <a:pt x="371" y="106"/>
                      <a:pt x="314" y="171"/>
                    </a:cubicBezTo>
                    <a:cubicBezTo>
                      <a:pt x="949" y="171"/>
                      <a:pt x="949" y="171"/>
                      <a:pt x="949" y="171"/>
                    </a:cubicBezTo>
                    <a:cubicBezTo>
                      <a:pt x="916" y="250"/>
                      <a:pt x="975" y="340"/>
                      <a:pt x="1062" y="340"/>
                    </a:cubicBezTo>
                    <a:cubicBezTo>
                      <a:pt x="1147" y="340"/>
                      <a:pt x="1208" y="250"/>
                      <a:pt x="1174" y="171"/>
                    </a:cubicBezTo>
                    <a:cubicBezTo>
                      <a:pt x="1301" y="171"/>
                      <a:pt x="1301" y="171"/>
                      <a:pt x="1301" y="171"/>
                    </a:cubicBezTo>
                    <a:cubicBezTo>
                      <a:pt x="1301" y="340"/>
                      <a:pt x="1235" y="505"/>
                      <a:pt x="1117" y="626"/>
                    </a:cubicBezTo>
                    <a:cubicBezTo>
                      <a:pt x="1079" y="665"/>
                      <a:pt x="1035" y="698"/>
                      <a:pt x="993" y="731"/>
                    </a:cubicBezTo>
                    <a:cubicBezTo>
                      <a:pt x="863" y="834"/>
                      <a:pt x="733" y="936"/>
                      <a:pt x="604" y="1039"/>
                    </a:cubicBezTo>
                    <a:cubicBezTo>
                      <a:pt x="569" y="1067"/>
                      <a:pt x="534" y="1094"/>
                      <a:pt x="499" y="1122"/>
                    </a:cubicBezTo>
                    <a:cubicBezTo>
                      <a:pt x="646" y="824"/>
                      <a:pt x="646" y="824"/>
                      <a:pt x="646" y="824"/>
                    </a:cubicBezTo>
                    <a:cubicBezTo>
                      <a:pt x="486" y="822"/>
                      <a:pt x="330" y="761"/>
                      <a:pt x="212" y="654"/>
                    </a:cubicBezTo>
                    <a:cubicBezTo>
                      <a:pt x="95" y="547"/>
                      <a:pt x="19" y="398"/>
                      <a:pt x="3" y="239"/>
                    </a:cubicBezTo>
                    <a:cubicBezTo>
                      <a:pt x="1" y="217"/>
                      <a:pt x="0" y="195"/>
                      <a:pt x="0" y="173"/>
                    </a:cubicBezTo>
                    <a:cubicBezTo>
                      <a:pt x="159" y="171"/>
                      <a:pt x="159" y="171"/>
                      <a:pt x="159" y="171"/>
                    </a:cubicBezTo>
                    <a:cubicBezTo>
                      <a:pt x="102" y="106"/>
                      <a:pt x="150" y="0"/>
                      <a:pt x="237" y="0"/>
                    </a:cubicBezTo>
                    <a:cubicBezTo>
                      <a:pt x="251" y="0"/>
                      <a:pt x="222" y="0"/>
                      <a:pt x="237"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9" name="Freeform 6"/>
              <p:cNvSpPr/>
              <p:nvPr/>
            </p:nvSpPr>
            <p:spPr bwMode="auto">
              <a:xfrm>
                <a:off x="-831850" y="1565275"/>
                <a:ext cx="4445000" cy="3703638"/>
              </a:xfrm>
              <a:custGeom>
                <a:avLst/>
                <a:gdLst>
                  <a:gd name="T0" fmla="*/ 524 w 1273"/>
                  <a:gd name="T1" fmla="*/ 1059 h 1059"/>
                  <a:gd name="T2" fmla="*/ 644 w 1273"/>
                  <a:gd name="T3" fmla="*/ 815 h 1059"/>
                  <a:gd name="T4" fmla="*/ 654 w 1273"/>
                  <a:gd name="T5" fmla="*/ 796 h 1059"/>
                  <a:gd name="T6" fmla="*/ 632 w 1273"/>
                  <a:gd name="T7" fmla="*/ 795 h 1059"/>
                  <a:gd name="T8" fmla="*/ 208 w 1273"/>
                  <a:gd name="T9" fmla="*/ 629 h 1059"/>
                  <a:gd name="T10" fmla="*/ 3 w 1273"/>
                  <a:gd name="T11" fmla="*/ 224 h 1059"/>
                  <a:gd name="T12" fmla="*/ 0 w 1273"/>
                  <a:gd name="T13" fmla="*/ 172 h 1059"/>
                  <a:gd name="T14" fmla="*/ 146 w 1273"/>
                  <a:gd name="T15" fmla="*/ 170 h 1059"/>
                  <a:gd name="T16" fmla="*/ 175 w 1273"/>
                  <a:gd name="T17" fmla="*/ 169 h 1059"/>
                  <a:gd name="T18" fmla="*/ 156 w 1273"/>
                  <a:gd name="T19" fmla="*/ 147 h 1059"/>
                  <a:gd name="T20" fmla="*/ 143 w 1273"/>
                  <a:gd name="T21" fmla="*/ 53 h 1059"/>
                  <a:gd name="T22" fmla="*/ 223 w 1273"/>
                  <a:gd name="T23" fmla="*/ 0 h 1059"/>
                  <a:gd name="T24" fmla="*/ 303 w 1273"/>
                  <a:gd name="T25" fmla="*/ 52 h 1059"/>
                  <a:gd name="T26" fmla="*/ 290 w 1273"/>
                  <a:gd name="T27" fmla="*/ 147 h 1059"/>
                  <a:gd name="T28" fmla="*/ 270 w 1273"/>
                  <a:gd name="T29" fmla="*/ 170 h 1059"/>
                  <a:gd name="T30" fmla="*/ 300 w 1273"/>
                  <a:gd name="T31" fmla="*/ 170 h 1059"/>
                  <a:gd name="T32" fmla="*/ 916 w 1273"/>
                  <a:gd name="T33" fmla="*/ 170 h 1059"/>
                  <a:gd name="T34" fmla="*/ 936 w 1273"/>
                  <a:gd name="T35" fmla="*/ 279 h 1059"/>
                  <a:gd name="T36" fmla="*/ 1048 w 1273"/>
                  <a:gd name="T37" fmla="*/ 340 h 1059"/>
                  <a:gd name="T38" fmla="*/ 1161 w 1273"/>
                  <a:gd name="T39" fmla="*/ 278 h 1059"/>
                  <a:gd name="T40" fmla="*/ 1179 w 1273"/>
                  <a:gd name="T41" fmla="*/ 170 h 1059"/>
                  <a:gd name="T42" fmla="*/ 1273 w 1273"/>
                  <a:gd name="T43" fmla="*/ 170 h 1059"/>
                  <a:gd name="T44" fmla="*/ 1093 w 1273"/>
                  <a:gd name="T45" fmla="*/ 602 h 1059"/>
                  <a:gd name="T46" fmla="*/ 990 w 1273"/>
                  <a:gd name="T47" fmla="*/ 690 h 1059"/>
                  <a:gd name="T48" fmla="*/ 971 w 1273"/>
                  <a:gd name="T49" fmla="*/ 706 h 1059"/>
                  <a:gd name="T50" fmla="*/ 581 w 1273"/>
                  <a:gd name="T51" fmla="*/ 1014 h 1059"/>
                  <a:gd name="T52" fmla="*/ 529 w 1273"/>
                  <a:gd name="T53" fmla="*/ 1055 h 1059"/>
                  <a:gd name="T54" fmla="*/ 524 w 1273"/>
                  <a:gd name="T55" fmla="*/ 105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3" h="1059">
                    <a:moveTo>
                      <a:pt x="524" y="1059"/>
                    </a:moveTo>
                    <a:cubicBezTo>
                      <a:pt x="644" y="815"/>
                      <a:pt x="644" y="815"/>
                      <a:pt x="644" y="815"/>
                    </a:cubicBezTo>
                    <a:cubicBezTo>
                      <a:pt x="654" y="796"/>
                      <a:pt x="654" y="796"/>
                      <a:pt x="654" y="796"/>
                    </a:cubicBezTo>
                    <a:cubicBezTo>
                      <a:pt x="632" y="795"/>
                      <a:pt x="632" y="795"/>
                      <a:pt x="632" y="795"/>
                    </a:cubicBezTo>
                    <a:cubicBezTo>
                      <a:pt x="475" y="794"/>
                      <a:pt x="324" y="735"/>
                      <a:pt x="208" y="629"/>
                    </a:cubicBezTo>
                    <a:cubicBezTo>
                      <a:pt x="93" y="525"/>
                      <a:pt x="18" y="377"/>
                      <a:pt x="3" y="224"/>
                    </a:cubicBezTo>
                    <a:cubicBezTo>
                      <a:pt x="1" y="207"/>
                      <a:pt x="0" y="189"/>
                      <a:pt x="0" y="172"/>
                    </a:cubicBezTo>
                    <a:cubicBezTo>
                      <a:pt x="146" y="170"/>
                      <a:pt x="146" y="170"/>
                      <a:pt x="146" y="170"/>
                    </a:cubicBezTo>
                    <a:cubicBezTo>
                      <a:pt x="175" y="169"/>
                      <a:pt x="175" y="169"/>
                      <a:pt x="175" y="169"/>
                    </a:cubicBezTo>
                    <a:cubicBezTo>
                      <a:pt x="156" y="147"/>
                      <a:pt x="156" y="147"/>
                      <a:pt x="156" y="147"/>
                    </a:cubicBezTo>
                    <a:cubicBezTo>
                      <a:pt x="133" y="121"/>
                      <a:pt x="128" y="85"/>
                      <a:pt x="143" y="53"/>
                    </a:cubicBezTo>
                    <a:cubicBezTo>
                      <a:pt x="158" y="20"/>
                      <a:pt x="188" y="0"/>
                      <a:pt x="223" y="0"/>
                    </a:cubicBezTo>
                    <a:cubicBezTo>
                      <a:pt x="257" y="0"/>
                      <a:pt x="288" y="20"/>
                      <a:pt x="303" y="52"/>
                    </a:cubicBezTo>
                    <a:cubicBezTo>
                      <a:pt x="317" y="85"/>
                      <a:pt x="313" y="121"/>
                      <a:pt x="290" y="147"/>
                    </a:cubicBezTo>
                    <a:cubicBezTo>
                      <a:pt x="270" y="170"/>
                      <a:pt x="270" y="170"/>
                      <a:pt x="270" y="170"/>
                    </a:cubicBezTo>
                    <a:cubicBezTo>
                      <a:pt x="300" y="170"/>
                      <a:pt x="300" y="170"/>
                      <a:pt x="300" y="170"/>
                    </a:cubicBezTo>
                    <a:cubicBezTo>
                      <a:pt x="916" y="170"/>
                      <a:pt x="916" y="170"/>
                      <a:pt x="916" y="170"/>
                    </a:cubicBezTo>
                    <a:cubicBezTo>
                      <a:pt x="907" y="207"/>
                      <a:pt x="914" y="246"/>
                      <a:pt x="936" y="279"/>
                    </a:cubicBezTo>
                    <a:cubicBezTo>
                      <a:pt x="961" y="317"/>
                      <a:pt x="1003" y="340"/>
                      <a:pt x="1048" y="340"/>
                    </a:cubicBezTo>
                    <a:cubicBezTo>
                      <a:pt x="1093" y="340"/>
                      <a:pt x="1135" y="316"/>
                      <a:pt x="1161" y="278"/>
                    </a:cubicBezTo>
                    <a:cubicBezTo>
                      <a:pt x="1182" y="245"/>
                      <a:pt x="1188" y="206"/>
                      <a:pt x="1179" y="170"/>
                    </a:cubicBezTo>
                    <a:cubicBezTo>
                      <a:pt x="1273" y="170"/>
                      <a:pt x="1273" y="170"/>
                      <a:pt x="1273" y="170"/>
                    </a:cubicBezTo>
                    <a:cubicBezTo>
                      <a:pt x="1270" y="331"/>
                      <a:pt x="1205" y="488"/>
                      <a:pt x="1093" y="602"/>
                    </a:cubicBezTo>
                    <a:cubicBezTo>
                      <a:pt x="1062" y="635"/>
                      <a:pt x="1026" y="663"/>
                      <a:pt x="990" y="690"/>
                    </a:cubicBezTo>
                    <a:cubicBezTo>
                      <a:pt x="971" y="706"/>
                      <a:pt x="971" y="706"/>
                      <a:pt x="971" y="706"/>
                    </a:cubicBezTo>
                    <a:cubicBezTo>
                      <a:pt x="581" y="1014"/>
                      <a:pt x="581" y="1014"/>
                      <a:pt x="581" y="1014"/>
                    </a:cubicBezTo>
                    <a:cubicBezTo>
                      <a:pt x="529" y="1055"/>
                      <a:pt x="529" y="1055"/>
                      <a:pt x="529" y="1055"/>
                    </a:cubicBezTo>
                    <a:cubicBezTo>
                      <a:pt x="524" y="1059"/>
                      <a:pt x="524" y="1059"/>
                      <a:pt x="524" y="1059"/>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cs typeface="+mn-ea"/>
                  <a:sym typeface="+mn-lt"/>
                </a:endParaRPr>
              </a:p>
            </p:txBody>
          </p:sp>
        </p:grpSp>
        <p:sp>
          <p:nvSpPr>
            <p:cNvPr id="30" name="文本框 29"/>
            <p:cNvSpPr txBox="1"/>
            <p:nvPr/>
          </p:nvSpPr>
          <p:spPr>
            <a:xfrm>
              <a:off x="5864421" y="2704290"/>
              <a:ext cx="447784" cy="483608"/>
            </a:xfrm>
            <a:prstGeom prst="rect">
              <a:avLst/>
            </a:prstGeom>
            <a:noFill/>
          </p:spPr>
          <p:txBody>
            <a:bodyPr wrap="none" lIns="0" tIns="0" rIns="0" bIns="0" rtlCol="0">
              <a:spAutoFit/>
            </a:bodyPr>
            <a:lstStyle/>
            <a:p>
              <a:r>
                <a:rPr lang="en-US" altLang="zh-CN" sz="3600" dirty="0">
                  <a:solidFill>
                    <a:schemeClr val="bg1"/>
                  </a:solidFill>
                  <a:cs typeface="+mn-ea"/>
                  <a:sym typeface="+mn-lt"/>
                </a:rPr>
                <a:t>01</a:t>
              </a:r>
              <a:endParaRPr lang="zh-CN" altLang="en-US" sz="3600" dirty="0">
                <a:solidFill>
                  <a:schemeClr val="bg1"/>
                </a:solidFill>
                <a:cs typeface="+mn-ea"/>
                <a:sym typeface="+mn-lt"/>
              </a:endParaRPr>
            </a:p>
          </p:txBody>
        </p:sp>
        <p:sp>
          <p:nvSpPr>
            <p:cNvPr id="31" name="文本框 30"/>
            <p:cNvSpPr txBox="1"/>
            <p:nvPr/>
          </p:nvSpPr>
          <p:spPr>
            <a:xfrm>
              <a:off x="5894520" y="3921907"/>
              <a:ext cx="447784" cy="483608"/>
            </a:xfrm>
            <a:prstGeom prst="rect">
              <a:avLst/>
            </a:prstGeom>
            <a:noFill/>
          </p:spPr>
          <p:txBody>
            <a:bodyPr wrap="none" lIns="0" tIns="0" rIns="0" bIns="0" rtlCol="0">
              <a:spAutoFit/>
            </a:bodyPr>
            <a:lstStyle/>
            <a:p>
              <a:r>
                <a:rPr lang="en-US" altLang="zh-CN" sz="3600" dirty="0">
                  <a:solidFill>
                    <a:schemeClr val="bg1"/>
                  </a:solidFill>
                  <a:cs typeface="+mn-ea"/>
                  <a:sym typeface="+mn-lt"/>
                </a:rPr>
                <a:t>02</a:t>
              </a:r>
              <a:endParaRPr lang="zh-CN" altLang="en-US" sz="3600" dirty="0">
                <a:solidFill>
                  <a:schemeClr val="bg1"/>
                </a:solidFill>
                <a:cs typeface="+mn-ea"/>
                <a:sym typeface="+mn-lt"/>
              </a:endParaRPr>
            </a:p>
          </p:txBody>
        </p:sp>
      </p:grpSp>
      <p:grpSp>
        <p:nvGrpSpPr>
          <p:cNvPr id="32" name="组合 31"/>
          <p:cNvGrpSpPr/>
          <p:nvPr/>
        </p:nvGrpSpPr>
        <p:grpSpPr>
          <a:xfrm flipH="1" flipV="1">
            <a:off x="2257537" y="2657281"/>
            <a:ext cx="1877661" cy="732476"/>
            <a:chOff x="5246304" y="4593021"/>
            <a:chExt cx="1877661" cy="732476"/>
          </a:xfrm>
        </p:grpSpPr>
        <p:sp>
          <p:nvSpPr>
            <p:cNvPr id="33" name="椭圆 32"/>
            <p:cNvSpPr/>
            <p:nvPr/>
          </p:nvSpPr>
          <p:spPr>
            <a:xfrm>
              <a:off x="5246304" y="4593021"/>
              <a:ext cx="118623" cy="118623"/>
            </a:xfrm>
            <a:prstGeom prst="ellipse">
              <a:avLst/>
            </a:prstGeom>
            <a:solidFill>
              <a:schemeClr val="tx1">
                <a:lumMod val="50000"/>
                <a:lumOff val="50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4" name="任意多边形 37"/>
            <p:cNvSpPr/>
            <p:nvPr/>
          </p:nvSpPr>
          <p:spPr>
            <a:xfrm>
              <a:off x="5335431" y="4686869"/>
              <a:ext cx="1788534"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5" name="组合 34"/>
          <p:cNvGrpSpPr/>
          <p:nvPr/>
        </p:nvGrpSpPr>
        <p:grpSpPr>
          <a:xfrm flipV="1">
            <a:off x="7911006" y="3249306"/>
            <a:ext cx="1960069" cy="732476"/>
            <a:chOff x="5246304" y="4593021"/>
            <a:chExt cx="1960069" cy="732476"/>
          </a:xfrm>
        </p:grpSpPr>
        <p:sp>
          <p:nvSpPr>
            <p:cNvPr id="36" name="椭圆 35"/>
            <p:cNvSpPr/>
            <p:nvPr/>
          </p:nvSpPr>
          <p:spPr>
            <a:xfrm>
              <a:off x="5246304" y="4593021"/>
              <a:ext cx="118623" cy="118623"/>
            </a:xfrm>
            <a:prstGeom prst="ellipse">
              <a:avLst/>
            </a:prstGeom>
            <a:solidFill>
              <a:schemeClr val="tx1">
                <a:lumMod val="50000"/>
                <a:lumOff val="50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7" name="任意多边形 37"/>
            <p:cNvSpPr/>
            <p:nvPr/>
          </p:nvSpPr>
          <p:spPr>
            <a:xfrm>
              <a:off x="5335429" y="4686869"/>
              <a:ext cx="1870944"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8" name="文本框 37"/>
          <p:cNvSpPr txBox="1"/>
          <p:nvPr/>
        </p:nvSpPr>
        <p:spPr>
          <a:xfrm>
            <a:off x="877924" y="3700380"/>
            <a:ext cx="2439076" cy="1029321"/>
          </a:xfrm>
          <a:prstGeom prst="rect">
            <a:avLst/>
          </a:prstGeom>
          <a:noFill/>
        </p:spPr>
        <p:txBody>
          <a:bodyPr wrap="square">
            <a:spAutoFit/>
          </a:bodyPr>
          <a:lstStyle/>
          <a:p>
            <a:pPr algn="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a:t>
            </a:r>
            <a:endParaRPr lang="en-US" altLang="zh-CN" sz="1200" dirty="0">
              <a:solidFill>
                <a:schemeClr val="tx1">
                  <a:lumMod val="50000"/>
                  <a:lumOff val="50000"/>
                </a:schemeClr>
              </a:solidFill>
              <a:cs typeface="+mn-ea"/>
              <a:sym typeface="+mn-lt"/>
            </a:endParaRPr>
          </a:p>
        </p:txBody>
      </p:sp>
      <p:sp>
        <p:nvSpPr>
          <p:cNvPr id="39" name="文本框 38"/>
          <p:cNvSpPr txBox="1"/>
          <p:nvPr/>
        </p:nvSpPr>
        <p:spPr>
          <a:xfrm>
            <a:off x="877924" y="3256333"/>
            <a:ext cx="2439076" cy="404406"/>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40" name="文本框 39"/>
          <p:cNvSpPr txBox="1"/>
          <p:nvPr/>
        </p:nvSpPr>
        <p:spPr>
          <a:xfrm>
            <a:off x="877924" y="2932989"/>
            <a:ext cx="2439076" cy="371705"/>
          </a:xfrm>
          <a:prstGeom prst="rect">
            <a:avLst/>
          </a:prstGeom>
          <a:noFill/>
        </p:spPr>
        <p:txBody>
          <a:bodyPr wrap="square">
            <a:spAutoFit/>
          </a:bodyPr>
          <a:lstStyle/>
          <a:p>
            <a:pPr algn="r">
              <a:lnSpc>
                <a:spcPct val="120000"/>
              </a:lnSpc>
            </a:pPr>
            <a:r>
              <a:rPr lang="en-US" altLang="zh-CN" sz="1600" dirty="0">
                <a:solidFill>
                  <a:schemeClr val="accent2"/>
                </a:solidFill>
                <a:cs typeface="+mn-ea"/>
                <a:sym typeface="+mn-lt"/>
              </a:rPr>
              <a:t> THE TITLE</a:t>
            </a:r>
          </a:p>
        </p:txBody>
      </p:sp>
      <p:sp>
        <p:nvSpPr>
          <p:cNvPr id="41" name="文本框 40"/>
          <p:cNvSpPr txBox="1"/>
          <p:nvPr/>
        </p:nvSpPr>
        <p:spPr>
          <a:xfrm>
            <a:off x="8824201" y="4329072"/>
            <a:ext cx="2439076" cy="1029193"/>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42" name="文本框 41"/>
          <p:cNvSpPr txBox="1"/>
          <p:nvPr/>
        </p:nvSpPr>
        <p:spPr>
          <a:xfrm>
            <a:off x="8824201" y="3885025"/>
            <a:ext cx="2439076" cy="404406"/>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43" name="文本框 42"/>
          <p:cNvSpPr txBox="1"/>
          <p:nvPr/>
        </p:nvSpPr>
        <p:spPr>
          <a:xfrm>
            <a:off x="8824201" y="3561681"/>
            <a:ext cx="2439076" cy="371705"/>
          </a:xfrm>
          <a:prstGeom prst="rect">
            <a:avLst/>
          </a:prstGeom>
          <a:noFill/>
        </p:spPr>
        <p:txBody>
          <a:bodyPr wrap="square">
            <a:spAutoFit/>
          </a:bodyPr>
          <a:lstStyle/>
          <a:p>
            <a:pPr algn="just">
              <a:lnSpc>
                <a:spcPct val="120000"/>
              </a:lnSpc>
            </a:pPr>
            <a:r>
              <a:rPr lang="en-US" altLang="zh-CN" sz="1600" dirty="0">
                <a:solidFill>
                  <a:schemeClr val="accent2"/>
                </a:solidFill>
                <a:cs typeface="+mn-ea"/>
                <a:sym typeface="+mn-lt"/>
              </a:rPr>
              <a:t>THE TITLE</a:t>
            </a:r>
          </a:p>
        </p:txBody>
      </p:sp>
      <p:sp>
        <p:nvSpPr>
          <p:cNvPr id="44" name="iconfont-1186-567130"/>
          <p:cNvSpPr/>
          <p:nvPr/>
        </p:nvSpPr>
        <p:spPr>
          <a:xfrm>
            <a:off x="2260599" y="2092207"/>
            <a:ext cx="348000" cy="405570"/>
          </a:xfrm>
          <a:custGeom>
            <a:avLst/>
            <a:gdLst>
              <a:gd name="T0" fmla="*/ 9460 w 11005"/>
              <a:gd name="T1" fmla="*/ 7916 h 12825"/>
              <a:gd name="T2" fmla="*/ 10232 w 11005"/>
              <a:gd name="T3" fmla="*/ 8715 h 12825"/>
              <a:gd name="T4" fmla="*/ 11005 w 11005"/>
              <a:gd name="T5" fmla="*/ 7916 h 12825"/>
              <a:gd name="T6" fmla="*/ 11005 w 11005"/>
              <a:gd name="T7" fmla="*/ 4827 h 12825"/>
              <a:gd name="T8" fmla="*/ 10232 w 11005"/>
              <a:gd name="T9" fmla="*/ 4027 h 12825"/>
              <a:gd name="T10" fmla="*/ 9460 w 11005"/>
              <a:gd name="T11" fmla="*/ 4827 h 12825"/>
              <a:gd name="T12" fmla="*/ 9460 w 11005"/>
              <a:gd name="T13" fmla="*/ 7916 h 12825"/>
              <a:gd name="T14" fmla="*/ 6647 w 11005"/>
              <a:gd name="T15" fmla="*/ 2234 h 12825"/>
              <a:gd name="T16" fmla="*/ 7033 w 11005"/>
              <a:gd name="T17" fmla="*/ 1848 h 12825"/>
              <a:gd name="T18" fmla="*/ 7419 w 11005"/>
              <a:gd name="T19" fmla="*/ 2234 h 12825"/>
              <a:gd name="T20" fmla="*/ 7033 w 11005"/>
              <a:gd name="T21" fmla="*/ 2620 h 12825"/>
              <a:gd name="T22" fmla="*/ 6647 w 11005"/>
              <a:gd name="T23" fmla="*/ 2234 h 12825"/>
              <a:gd name="T24" fmla="*/ 3668 w 11005"/>
              <a:gd name="T25" fmla="*/ 2234 h 12825"/>
              <a:gd name="T26" fmla="*/ 4054 w 11005"/>
              <a:gd name="T27" fmla="*/ 1848 h 12825"/>
              <a:gd name="T28" fmla="*/ 4440 w 11005"/>
              <a:gd name="T29" fmla="*/ 2234 h 12825"/>
              <a:gd name="T30" fmla="*/ 4054 w 11005"/>
              <a:gd name="T31" fmla="*/ 2620 h 12825"/>
              <a:gd name="T32" fmla="*/ 3668 w 11005"/>
              <a:gd name="T33" fmla="*/ 2234 h 12825"/>
              <a:gd name="T34" fmla="*/ 2041 w 11005"/>
              <a:gd name="T35" fmla="*/ 9708 h 12825"/>
              <a:gd name="T36" fmla="*/ 2648 w 11005"/>
              <a:gd name="T37" fmla="*/ 10315 h 12825"/>
              <a:gd name="T38" fmla="*/ 3337 w 11005"/>
              <a:gd name="T39" fmla="*/ 10315 h 12825"/>
              <a:gd name="T40" fmla="*/ 3337 w 11005"/>
              <a:gd name="T41" fmla="*/ 12025 h 12825"/>
              <a:gd name="T42" fmla="*/ 4109 w 11005"/>
              <a:gd name="T43" fmla="*/ 12825 h 12825"/>
              <a:gd name="T44" fmla="*/ 4882 w 11005"/>
              <a:gd name="T45" fmla="*/ 12025 h 12825"/>
              <a:gd name="T46" fmla="*/ 4882 w 11005"/>
              <a:gd name="T47" fmla="*/ 10315 h 12825"/>
              <a:gd name="T48" fmla="*/ 6095 w 11005"/>
              <a:gd name="T49" fmla="*/ 10315 h 12825"/>
              <a:gd name="T50" fmla="*/ 6095 w 11005"/>
              <a:gd name="T51" fmla="*/ 12025 h 12825"/>
              <a:gd name="T52" fmla="*/ 6867 w 11005"/>
              <a:gd name="T53" fmla="*/ 12825 h 12825"/>
              <a:gd name="T54" fmla="*/ 7640 w 11005"/>
              <a:gd name="T55" fmla="*/ 12025 h 12825"/>
              <a:gd name="T56" fmla="*/ 7640 w 11005"/>
              <a:gd name="T57" fmla="*/ 10315 h 12825"/>
              <a:gd name="T58" fmla="*/ 8329 w 11005"/>
              <a:gd name="T59" fmla="*/ 10315 h 12825"/>
              <a:gd name="T60" fmla="*/ 8936 w 11005"/>
              <a:gd name="T61" fmla="*/ 9708 h 12825"/>
              <a:gd name="T62" fmla="*/ 8936 w 11005"/>
              <a:gd name="T63" fmla="*/ 4054 h 12825"/>
              <a:gd name="T64" fmla="*/ 2041 w 11005"/>
              <a:gd name="T65" fmla="*/ 4054 h 12825"/>
              <a:gd name="T66" fmla="*/ 2041 w 11005"/>
              <a:gd name="T67" fmla="*/ 9708 h 12825"/>
              <a:gd name="T68" fmla="*/ 9019 w 11005"/>
              <a:gd name="T69" fmla="*/ 3585 h 12825"/>
              <a:gd name="T70" fmla="*/ 7198 w 11005"/>
              <a:gd name="T71" fmla="*/ 1158 h 12825"/>
              <a:gd name="T72" fmla="*/ 7833 w 11005"/>
              <a:gd name="T73" fmla="*/ 221 h 12825"/>
              <a:gd name="T74" fmla="*/ 7805 w 11005"/>
              <a:gd name="T75" fmla="*/ 55 h 12825"/>
              <a:gd name="T76" fmla="*/ 7640 w 11005"/>
              <a:gd name="T77" fmla="*/ 83 h 12825"/>
              <a:gd name="T78" fmla="*/ 6978 w 11005"/>
              <a:gd name="T79" fmla="*/ 1048 h 12825"/>
              <a:gd name="T80" fmla="*/ 5544 w 11005"/>
              <a:gd name="T81" fmla="*/ 772 h 12825"/>
              <a:gd name="T82" fmla="*/ 4082 w 11005"/>
              <a:gd name="T83" fmla="*/ 1048 h 12825"/>
              <a:gd name="T84" fmla="*/ 3420 w 11005"/>
              <a:gd name="T85" fmla="*/ 83 h 12825"/>
              <a:gd name="T86" fmla="*/ 3254 w 11005"/>
              <a:gd name="T87" fmla="*/ 55 h 12825"/>
              <a:gd name="T88" fmla="*/ 3227 w 11005"/>
              <a:gd name="T89" fmla="*/ 221 h 12825"/>
              <a:gd name="T90" fmla="*/ 3861 w 11005"/>
              <a:gd name="T91" fmla="*/ 1158 h 12825"/>
              <a:gd name="T92" fmla="*/ 2041 w 11005"/>
              <a:gd name="T93" fmla="*/ 3585 h 12825"/>
              <a:gd name="T94" fmla="*/ 9019 w 11005"/>
              <a:gd name="T95" fmla="*/ 3585 h 12825"/>
              <a:gd name="T96" fmla="*/ 0 w 11005"/>
              <a:gd name="T97" fmla="*/ 7916 h 12825"/>
              <a:gd name="T98" fmla="*/ 772 w 11005"/>
              <a:gd name="T99" fmla="*/ 8715 h 12825"/>
              <a:gd name="T100" fmla="*/ 1544 w 11005"/>
              <a:gd name="T101" fmla="*/ 7916 h 12825"/>
              <a:gd name="T102" fmla="*/ 1544 w 11005"/>
              <a:gd name="T103" fmla="*/ 4827 h 12825"/>
              <a:gd name="T104" fmla="*/ 772 w 11005"/>
              <a:gd name="T105" fmla="*/ 4027 h 12825"/>
              <a:gd name="T106" fmla="*/ 0 w 11005"/>
              <a:gd name="T107" fmla="*/ 4827 h 12825"/>
              <a:gd name="T108" fmla="*/ 0 w 11005"/>
              <a:gd name="T109" fmla="*/ 7916 h 12825"/>
              <a:gd name="T110" fmla="*/ 0 w 11005"/>
              <a:gd name="T111" fmla="*/ 7916 h 1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05" h="12825">
                <a:moveTo>
                  <a:pt x="9460" y="7916"/>
                </a:moveTo>
                <a:cubicBezTo>
                  <a:pt x="9460" y="8357"/>
                  <a:pt x="9819" y="8715"/>
                  <a:pt x="10232" y="8715"/>
                </a:cubicBezTo>
                <a:cubicBezTo>
                  <a:pt x="10674" y="8715"/>
                  <a:pt x="11005" y="8357"/>
                  <a:pt x="11005" y="7916"/>
                </a:cubicBezTo>
                <a:lnTo>
                  <a:pt x="11005" y="4827"/>
                </a:lnTo>
                <a:cubicBezTo>
                  <a:pt x="11005" y="4385"/>
                  <a:pt x="10646" y="4027"/>
                  <a:pt x="10232" y="4027"/>
                </a:cubicBezTo>
                <a:cubicBezTo>
                  <a:pt x="9791" y="4027"/>
                  <a:pt x="9460" y="4385"/>
                  <a:pt x="9460" y="4827"/>
                </a:cubicBezTo>
                <a:lnTo>
                  <a:pt x="9460" y="7916"/>
                </a:lnTo>
                <a:close/>
                <a:moveTo>
                  <a:pt x="6647" y="2234"/>
                </a:moveTo>
                <a:cubicBezTo>
                  <a:pt x="6647" y="2013"/>
                  <a:pt x="6812" y="1848"/>
                  <a:pt x="7033" y="1848"/>
                </a:cubicBezTo>
                <a:cubicBezTo>
                  <a:pt x="7254" y="1848"/>
                  <a:pt x="7419" y="2013"/>
                  <a:pt x="7419" y="2234"/>
                </a:cubicBezTo>
                <a:cubicBezTo>
                  <a:pt x="7419" y="2455"/>
                  <a:pt x="7254" y="2620"/>
                  <a:pt x="7033" y="2620"/>
                </a:cubicBezTo>
                <a:cubicBezTo>
                  <a:pt x="6812" y="2620"/>
                  <a:pt x="6647" y="2455"/>
                  <a:pt x="6647" y="2234"/>
                </a:cubicBezTo>
                <a:close/>
                <a:moveTo>
                  <a:pt x="3668" y="2234"/>
                </a:moveTo>
                <a:cubicBezTo>
                  <a:pt x="3668" y="2013"/>
                  <a:pt x="3834" y="1848"/>
                  <a:pt x="4054" y="1848"/>
                </a:cubicBezTo>
                <a:cubicBezTo>
                  <a:pt x="4275" y="1848"/>
                  <a:pt x="4440" y="2013"/>
                  <a:pt x="4440" y="2234"/>
                </a:cubicBezTo>
                <a:cubicBezTo>
                  <a:pt x="4440" y="2455"/>
                  <a:pt x="4275" y="2620"/>
                  <a:pt x="4054" y="2620"/>
                </a:cubicBezTo>
                <a:cubicBezTo>
                  <a:pt x="3834" y="2620"/>
                  <a:pt x="3668" y="2455"/>
                  <a:pt x="3668" y="2234"/>
                </a:cubicBezTo>
                <a:close/>
                <a:moveTo>
                  <a:pt x="2041" y="9708"/>
                </a:moveTo>
                <a:cubicBezTo>
                  <a:pt x="2041" y="10039"/>
                  <a:pt x="2317" y="10315"/>
                  <a:pt x="2648" y="10315"/>
                </a:cubicBezTo>
                <a:lnTo>
                  <a:pt x="3337" y="10315"/>
                </a:lnTo>
                <a:lnTo>
                  <a:pt x="3337" y="12025"/>
                </a:lnTo>
                <a:cubicBezTo>
                  <a:pt x="3337" y="12466"/>
                  <a:pt x="3668" y="12825"/>
                  <a:pt x="4109" y="12825"/>
                </a:cubicBezTo>
                <a:cubicBezTo>
                  <a:pt x="4523" y="12825"/>
                  <a:pt x="4882" y="12466"/>
                  <a:pt x="4882" y="12025"/>
                </a:cubicBezTo>
                <a:lnTo>
                  <a:pt x="4882" y="10315"/>
                </a:lnTo>
                <a:lnTo>
                  <a:pt x="6095" y="10315"/>
                </a:lnTo>
                <a:lnTo>
                  <a:pt x="6095" y="12025"/>
                </a:lnTo>
                <a:cubicBezTo>
                  <a:pt x="6095" y="12466"/>
                  <a:pt x="6426" y="12825"/>
                  <a:pt x="6867" y="12825"/>
                </a:cubicBezTo>
                <a:cubicBezTo>
                  <a:pt x="7309" y="12825"/>
                  <a:pt x="7640" y="12466"/>
                  <a:pt x="7640" y="12025"/>
                </a:cubicBezTo>
                <a:lnTo>
                  <a:pt x="7640" y="10315"/>
                </a:lnTo>
                <a:lnTo>
                  <a:pt x="8329" y="10315"/>
                </a:lnTo>
                <a:cubicBezTo>
                  <a:pt x="8688" y="10315"/>
                  <a:pt x="8936" y="10039"/>
                  <a:pt x="8936" y="9708"/>
                </a:cubicBezTo>
                <a:lnTo>
                  <a:pt x="8936" y="4054"/>
                </a:lnTo>
                <a:lnTo>
                  <a:pt x="2041" y="4054"/>
                </a:lnTo>
                <a:lnTo>
                  <a:pt x="2041" y="9708"/>
                </a:lnTo>
                <a:close/>
                <a:moveTo>
                  <a:pt x="9019" y="3585"/>
                </a:moveTo>
                <a:cubicBezTo>
                  <a:pt x="8908" y="2510"/>
                  <a:pt x="8219" y="1627"/>
                  <a:pt x="7198" y="1158"/>
                </a:cubicBezTo>
                <a:lnTo>
                  <a:pt x="7833" y="221"/>
                </a:lnTo>
                <a:cubicBezTo>
                  <a:pt x="7888" y="165"/>
                  <a:pt x="7860" y="83"/>
                  <a:pt x="7805" y="55"/>
                </a:cubicBezTo>
                <a:cubicBezTo>
                  <a:pt x="7750" y="27"/>
                  <a:pt x="7695" y="55"/>
                  <a:pt x="7640" y="83"/>
                </a:cubicBezTo>
                <a:lnTo>
                  <a:pt x="6978" y="1048"/>
                </a:lnTo>
                <a:cubicBezTo>
                  <a:pt x="6536" y="882"/>
                  <a:pt x="6040" y="772"/>
                  <a:pt x="5544" y="772"/>
                </a:cubicBezTo>
                <a:cubicBezTo>
                  <a:pt x="5020" y="772"/>
                  <a:pt x="4523" y="882"/>
                  <a:pt x="4082" y="1048"/>
                </a:cubicBezTo>
                <a:lnTo>
                  <a:pt x="3420" y="83"/>
                </a:lnTo>
                <a:cubicBezTo>
                  <a:pt x="3365" y="27"/>
                  <a:pt x="3310" y="0"/>
                  <a:pt x="3254" y="55"/>
                </a:cubicBezTo>
                <a:cubicBezTo>
                  <a:pt x="3199" y="83"/>
                  <a:pt x="3199" y="165"/>
                  <a:pt x="3227" y="221"/>
                </a:cubicBezTo>
                <a:lnTo>
                  <a:pt x="3861" y="1158"/>
                </a:lnTo>
                <a:cubicBezTo>
                  <a:pt x="2841" y="1627"/>
                  <a:pt x="2124" y="2510"/>
                  <a:pt x="2041" y="3585"/>
                </a:cubicBezTo>
                <a:lnTo>
                  <a:pt x="9019" y="3585"/>
                </a:lnTo>
                <a:close/>
                <a:moveTo>
                  <a:pt x="0" y="7916"/>
                </a:moveTo>
                <a:cubicBezTo>
                  <a:pt x="0" y="8357"/>
                  <a:pt x="331" y="8715"/>
                  <a:pt x="772" y="8715"/>
                </a:cubicBezTo>
                <a:cubicBezTo>
                  <a:pt x="1186" y="8715"/>
                  <a:pt x="1544" y="8357"/>
                  <a:pt x="1544" y="7916"/>
                </a:cubicBezTo>
                <a:lnTo>
                  <a:pt x="1544" y="4827"/>
                </a:lnTo>
                <a:cubicBezTo>
                  <a:pt x="1544" y="4385"/>
                  <a:pt x="1186" y="4027"/>
                  <a:pt x="772" y="4027"/>
                </a:cubicBezTo>
                <a:cubicBezTo>
                  <a:pt x="331" y="4027"/>
                  <a:pt x="0" y="4385"/>
                  <a:pt x="0" y="4827"/>
                </a:cubicBezTo>
                <a:lnTo>
                  <a:pt x="0" y="7916"/>
                </a:lnTo>
                <a:close/>
                <a:moveTo>
                  <a:pt x="0" y="7916"/>
                </a:move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5" name="hand-holding-a-japanese-yen-coin_21186"/>
          <p:cNvSpPr/>
          <p:nvPr/>
        </p:nvSpPr>
        <p:spPr>
          <a:xfrm>
            <a:off x="9497422" y="2761033"/>
            <a:ext cx="405572" cy="361054"/>
          </a:xfrm>
          <a:custGeom>
            <a:avLst/>
            <a:gdLst>
              <a:gd name="T0" fmla="*/ 742 w 942"/>
              <a:gd name="T1" fmla="*/ 570 h 840"/>
              <a:gd name="T2" fmla="*/ 755 w 942"/>
              <a:gd name="T3" fmla="*/ 520 h 840"/>
              <a:gd name="T4" fmla="*/ 645 w 942"/>
              <a:gd name="T5" fmla="*/ 450 h 840"/>
              <a:gd name="T6" fmla="*/ 600 w 942"/>
              <a:gd name="T7" fmla="*/ 452 h 840"/>
              <a:gd name="T8" fmla="*/ 600 w 942"/>
              <a:gd name="T9" fmla="*/ 411 h 840"/>
              <a:gd name="T10" fmla="*/ 722 w 942"/>
              <a:gd name="T11" fmla="*/ 411 h 840"/>
              <a:gd name="T12" fmla="*/ 722 w 942"/>
              <a:gd name="T13" fmla="*/ 367 h 840"/>
              <a:gd name="T14" fmla="*/ 608 w 942"/>
              <a:gd name="T15" fmla="*/ 367 h 840"/>
              <a:gd name="T16" fmla="*/ 650 w 942"/>
              <a:gd name="T17" fmla="*/ 295 h 840"/>
              <a:gd name="T18" fmla="*/ 733 w 942"/>
              <a:gd name="T19" fmla="*/ 295 h 840"/>
              <a:gd name="T20" fmla="*/ 733 w 942"/>
              <a:gd name="T21" fmla="*/ 251 h 840"/>
              <a:gd name="T22" fmla="*/ 676 w 942"/>
              <a:gd name="T23" fmla="*/ 251 h 840"/>
              <a:gd name="T24" fmla="*/ 762 w 942"/>
              <a:gd name="T25" fmla="*/ 106 h 840"/>
              <a:gd name="T26" fmla="*/ 689 w 942"/>
              <a:gd name="T27" fmla="*/ 106 h 840"/>
              <a:gd name="T28" fmla="*/ 569 w 942"/>
              <a:gd name="T29" fmla="*/ 326 h 840"/>
              <a:gd name="T30" fmla="*/ 450 w 942"/>
              <a:gd name="T31" fmla="*/ 106 h 840"/>
              <a:gd name="T32" fmla="*/ 377 w 942"/>
              <a:gd name="T33" fmla="*/ 106 h 840"/>
              <a:gd name="T34" fmla="*/ 463 w 942"/>
              <a:gd name="T35" fmla="*/ 251 h 840"/>
              <a:gd name="T36" fmla="*/ 404 w 942"/>
              <a:gd name="T37" fmla="*/ 251 h 840"/>
              <a:gd name="T38" fmla="*/ 404 w 942"/>
              <a:gd name="T39" fmla="*/ 295 h 840"/>
              <a:gd name="T40" fmla="*/ 489 w 942"/>
              <a:gd name="T41" fmla="*/ 295 h 840"/>
              <a:gd name="T42" fmla="*/ 531 w 942"/>
              <a:gd name="T43" fmla="*/ 367 h 840"/>
              <a:gd name="T44" fmla="*/ 420 w 942"/>
              <a:gd name="T45" fmla="*/ 367 h 840"/>
              <a:gd name="T46" fmla="*/ 420 w 942"/>
              <a:gd name="T47" fmla="*/ 411 h 840"/>
              <a:gd name="T48" fmla="*/ 538 w 942"/>
              <a:gd name="T49" fmla="*/ 411 h 840"/>
              <a:gd name="T50" fmla="*/ 538 w 942"/>
              <a:gd name="T51" fmla="*/ 454 h 840"/>
              <a:gd name="T52" fmla="*/ 535 w 942"/>
              <a:gd name="T53" fmla="*/ 454 h 840"/>
              <a:gd name="T54" fmla="*/ 440 w 942"/>
              <a:gd name="T55" fmla="*/ 436 h 840"/>
              <a:gd name="T56" fmla="*/ 307 w 942"/>
              <a:gd name="T57" fmla="*/ 419 h 840"/>
              <a:gd name="T58" fmla="*/ 249 w 942"/>
              <a:gd name="T59" fmla="*/ 434 h 840"/>
              <a:gd name="T60" fmla="*/ 234 w 942"/>
              <a:gd name="T61" fmla="*/ 335 h 840"/>
              <a:gd name="T62" fmla="*/ 570 w 942"/>
              <a:gd name="T63" fmla="*/ 0 h 840"/>
              <a:gd name="T64" fmla="*/ 905 w 942"/>
              <a:gd name="T65" fmla="*/ 335 h 840"/>
              <a:gd name="T66" fmla="*/ 872 w 942"/>
              <a:gd name="T67" fmla="*/ 479 h 840"/>
              <a:gd name="T68" fmla="*/ 858 w 942"/>
              <a:gd name="T69" fmla="*/ 487 h 840"/>
              <a:gd name="T70" fmla="*/ 798 w 942"/>
              <a:gd name="T71" fmla="*/ 552 h 840"/>
              <a:gd name="T72" fmla="*/ 718 w 942"/>
              <a:gd name="T73" fmla="*/ 628 h 840"/>
              <a:gd name="T74" fmla="*/ 644 w 942"/>
              <a:gd name="T75" fmla="*/ 609 h 840"/>
              <a:gd name="T76" fmla="*/ 742 w 942"/>
              <a:gd name="T77" fmla="*/ 570 h 840"/>
              <a:gd name="T78" fmla="*/ 154 w 942"/>
              <a:gd name="T79" fmla="*/ 780 h 840"/>
              <a:gd name="T80" fmla="*/ 779 w 942"/>
              <a:gd name="T81" fmla="*/ 758 h 840"/>
              <a:gd name="T82" fmla="*/ 932 w 942"/>
              <a:gd name="T83" fmla="*/ 535 h 840"/>
              <a:gd name="T84" fmla="*/ 870 w 942"/>
              <a:gd name="T85" fmla="*/ 507 h 840"/>
              <a:gd name="T86" fmla="*/ 724 w 942"/>
              <a:gd name="T87" fmla="*/ 650 h 840"/>
              <a:gd name="T88" fmla="*/ 545 w 942"/>
              <a:gd name="T89" fmla="*/ 594 h 840"/>
              <a:gd name="T90" fmla="*/ 732 w 942"/>
              <a:gd name="T91" fmla="*/ 524 h 840"/>
              <a:gd name="T92" fmla="*/ 533 w 942"/>
              <a:gd name="T93" fmla="*/ 477 h 840"/>
              <a:gd name="T94" fmla="*/ 310 w 942"/>
              <a:gd name="T95" fmla="*/ 441 h 840"/>
              <a:gd name="T96" fmla="*/ 0 w 942"/>
              <a:gd name="T97" fmla="*/ 626 h 840"/>
              <a:gd name="T98" fmla="*/ 154 w 942"/>
              <a:gd name="T99" fmla="*/ 78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2" h="840">
                <a:moveTo>
                  <a:pt x="742" y="570"/>
                </a:moveTo>
                <a:cubicBezTo>
                  <a:pt x="753" y="556"/>
                  <a:pt x="758" y="539"/>
                  <a:pt x="755" y="520"/>
                </a:cubicBezTo>
                <a:cubicBezTo>
                  <a:pt x="745" y="450"/>
                  <a:pt x="670" y="450"/>
                  <a:pt x="645" y="450"/>
                </a:cubicBezTo>
                <a:cubicBezTo>
                  <a:pt x="631" y="450"/>
                  <a:pt x="615" y="451"/>
                  <a:pt x="600" y="452"/>
                </a:cubicBezTo>
                <a:lnTo>
                  <a:pt x="600" y="411"/>
                </a:lnTo>
                <a:lnTo>
                  <a:pt x="722" y="411"/>
                </a:lnTo>
                <a:lnTo>
                  <a:pt x="722" y="367"/>
                </a:lnTo>
                <a:lnTo>
                  <a:pt x="608" y="367"/>
                </a:lnTo>
                <a:lnTo>
                  <a:pt x="650" y="295"/>
                </a:lnTo>
                <a:lnTo>
                  <a:pt x="733" y="295"/>
                </a:lnTo>
                <a:lnTo>
                  <a:pt x="733" y="251"/>
                </a:lnTo>
                <a:lnTo>
                  <a:pt x="676" y="251"/>
                </a:lnTo>
                <a:lnTo>
                  <a:pt x="762" y="106"/>
                </a:lnTo>
                <a:lnTo>
                  <a:pt x="689" y="106"/>
                </a:lnTo>
                <a:lnTo>
                  <a:pt x="569" y="326"/>
                </a:lnTo>
                <a:lnTo>
                  <a:pt x="450" y="106"/>
                </a:lnTo>
                <a:lnTo>
                  <a:pt x="377" y="106"/>
                </a:lnTo>
                <a:lnTo>
                  <a:pt x="463" y="251"/>
                </a:lnTo>
                <a:lnTo>
                  <a:pt x="404" y="251"/>
                </a:lnTo>
                <a:lnTo>
                  <a:pt x="404" y="295"/>
                </a:lnTo>
                <a:lnTo>
                  <a:pt x="489" y="295"/>
                </a:lnTo>
                <a:lnTo>
                  <a:pt x="531" y="367"/>
                </a:lnTo>
                <a:lnTo>
                  <a:pt x="420" y="367"/>
                </a:lnTo>
                <a:lnTo>
                  <a:pt x="420" y="411"/>
                </a:lnTo>
                <a:lnTo>
                  <a:pt x="538" y="411"/>
                </a:lnTo>
                <a:lnTo>
                  <a:pt x="538" y="454"/>
                </a:lnTo>
                <a:cubicBezTo>
                  <a:pt x="537" y="454"/>
                  <a:pt x="536" y="454"/>
                  <a:pt x="535" y="454"/>
                </a:cubicBezTo>
                <a:cubicBezTo>
                  <a:pt x="504" y="451"/>
                  <a:pt x="472" y="443"/>
                  <a:pt x="440" y="436"/>
                </a:cubicBezTo>
                <a:cubicBezTo>
                  <a:pt x="393" y="424"/>
                  <a:pt x="348" y="413"/>
                  <a:pt x="307" y="419"/>
                </a:cubicBezTo>
                <a:cubicBezTo>
                  <a:pt x="287" y="421"/>
                  <a:pt x="268" y="427"/>
                  <a:pt x="249" y="434"/>
                </a:cubicBezTo>
                <a:cubicBezTo>
                  <a:pt x="239" y="403"/>
                  <a:pt x="234" y="370"/>
                  <a:pt x="234" y="335"/>
                </a:cubicBezTo>
                <a:cubicBezTo>
                  <a:pt x="234" y="150"/>
                  <a:pt x="384" y="0"/>
                  <a:pt x="570" y="0"/>
                </a:cubicBezTo>
                <a:cubicBezTo>
                  <a:pt x="755" y="0"/>
                  <a:pt x="905" y="150"/>
                  <a:pt x="905" y="335"/>
                </a:cubicBezTo>
                <a:cubicBezTo>
                  <a:pt x="905" y="387"/>
                  <a:pt x="893" y="436"/>
                  <a:pt x="872" y="479"/>
                </a:cubicBezTo>
                <a:cubicBezTo>
                  <a:pt x="867" y="482"/>
                  <a:pt x="863" y="484"/>
                  <a:pt x="858" y="487"/>
                </a:cubicBezTo>
                <a:cubicBezTo>
                  <a:pt x="835" y="501"/>
                  <a:pt x="817" y="526"/>
                  <a:pt x="798" y="552"/>
                </a:cubicBezTo>
                <a:cubicBezTo>
                  <a:pt x="774" y="585"/>
                  <a:pt x="749" y="619"/>
                  <a:pt x="718" y="628"/>
                </a:cubicBezTo>
                <a:cubicBezTo>
                  <a:pt x="700" y="633"/>
                  <a:pt x="673" y="623"/>
                  <a:pt x="644" y="609"/>
                </a:cubicBezTo>
                <a:cubicBezTo>
                  <a:pt x="686" y="604"/>
                  <a:pt x="723" y="594"/>
                  <a:pt x="742" y="570"/>
                </a:cubicBezTo>
                <a:close/>
                <a:moveTo>
                  <a:pt x="154" y="780"/>
                </a:moveTo>
                <a:cubicBezTo>
                  <a:pt x="321" y="683"/>
                  <a:pt x="559" y="840"/>
                  <a:pt x="779" y="758"/>
                </a:cubicBezTo>
                <a:cubicBezTo>
                  <a:pt x="864" y="727"/>
                  <a:pt x="907" y="635"/>
                  <a:pt x="932" y="535"/>
                </a:cubicBezTo>
                <a:cubicBezTo>
                  <a:pt x="942" y="495"/>
                  <a:pt x="922" y="475"/>
                  <a:pt x="870" y="507"/>
                </a:cubicBezTo>
                <a:cubicBezTo>
                  <a:pt x="824" y="535"/>
                  <a:pt x="790" y="632"/>
                  <a:pt x="724" y="650"/>
                </a:cubicBezTo>
                <a:cubicBezTo>
                  <a:pt x="673" y="664"/>
                  <a:pt x="607" y="606"/>
                  <a:pt x="545" y="594"/>
                </a:cubicBezTo>
                <a:cubicBezTo>
                  <a:pt x="624" y="587"/>
                  <a:pt x="742" y="591"/>
                  <a:pt x="732" y="524"/>
                </a:cubicBezTo>
                <a:cubicBezTo>
                  <a:pt x="721" y="446"/>
                  <a:pt x="603" y="483"/>
                  <a:pt x="533" y="477"/>
                </a:cubicBezTo>
                <a:cubicBezTo>
                  <a:pt x="453" y="469"/>
                  <a:pt x="373" y="433"/>
                  <a:pt x="310" y="441"/>
                </a:cubicBezTo>
                <a:cubicBezTo>
                  <a:pt x="188" y="457"/>
                  <a:pt x="83" y="591"/>
                  <a:pt x="0" y="626"/>
                </a:cubicBezTo>
                <a:lnTo>
                  <a:pt x="154" y="7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01</a:t>
            </a:r>
            <a:r>
              <a:rPr lang="zh-CN" altLang="en-US" sz="2600" dirty="0">
                <a:solidFill>
                  <a:schemeClr val="accent1"/>
                </a:solidFill>
                <a:cs typeface="+mn-ea"/>
                <a:sym typeface="+mn-lt"/>
              </a:rPr>
              <a:t>添加标题内容</a:t>
            </a:r>
          </a:p>
        </p:txBody>
      </p:sp>
      <p:sp>
        <p:nvSpPr>
          <p:cNvPr id="3" name="TextBox 9">
            <a:extLst>
              <a:ext uri="{FF2B5EF4-FFF2-40B4-BE49-F238E27FC236}">
                <a16:creationId xmlns:a16="http://schemas.microsoft.com/office/drawing/2014/main" id="{865CCAEF-3339-4FB1-928B-78DCEC497760}"/>
              </a:ext>
            </a:extLst>
          </p:cNvPr>
          <p:cNvSpPr txBox="1"/>
          <p:nvPr/>
        </p:nvSpPr>
        <p:spPr>
          <a:xfrm>
            <a:off x="398289" y="6581706"/>
            <a:ext cx="1224136"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下载 </a:t>
            </a:r>
            <a:r>
              <a:rPr lang="en-US" altLang="zh-CN" sz="100" dirty="0">
                <a:solidFill>
                  <a:schemeClr val="bg1"/>
                </a:solidFill>
                <a:latin typeface="微软雅黑" panose="020B0503020204020204" pitchFamily="34" charset="-122"/>
              </a:rPr>
              <a:t>http://www.1ppt.com/xiazai/</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par>
                                <p:cTn id="9" presetID="1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p:tgtEl>
                                          <p:spTgt spid="32"/>
                                        </p:tgtEl>
                                        <p:attrNameLst>
                                          <p:attrName>ppt_y</p:attrName>
                                        </p:attrNameLst>
                                      </p:cBhvr>
                                      <p:tavLst>
                                        <p:tav tm="0">
                                          <p:val>
                                            <p:strVal val="#ppt_y+#ppt_h*1.125000"/>
                                          </p:val>
                                        </p:tav>
                                        <p:tav tm="100000">
                                          <p:val>
                                            <p:strVal val="#ppt_y"/>
                                          </p:val>
                                        </p:tav>
                                      </p:tavLst>
                                    </p:anim>
                                    <p:animEffect transition="in" filter="wipe(up)">
                                      <p:cBhvr>
                                        <p:cTn id="12" dur="500"/>
                                        <p:tgtEl>
                                          <p:spTgt spid="32"/>
                                        </p:tgtEl>
                                      </p:cBhvr>
                                    </p:animEffect>
                                  </p:childTnLst>
                                </p:cTn>
                              </p:par>
                              <p:par>
                                <p:cTn id="13" presetID="1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p:tgtEl>
                                          <p:spTgt spid="35"/>
                                        </p:tgtEl>
                                        <p:attrNameLst>
                                          <p:attrName>ppt_y</p:attrName>
                                        </p:attrNameLst>
                                      </p:cBhvr>
                                      <p:tavLst>
                                        <p:tav tm="0">
                                          <p:val>
                                            <p:strVal val="#ppt_y+#ppt_h*1.125000"/>
                                          </p:val>
                                        </p:tav>
                                        <p:tav tm="100000">
                                          <p:val>
                                            <p:strVal val="#ppt_y"/>
                                          </p:val>
                                        </p:tav>
                                      </p:tavLst>
                                    </p:anim>
                                    <p:animEffect transition="in" filter="wipe(up)">
                                      <p:cBhvr>
                                        <p:cTn id="16" dur="500"/>
                                        <p:tgtEl>
                                          <p:spTgt spid="3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p:tgtEl>
                                          <p:spTgt spid="38"/>
                                        </p:tgtEl>
                                        <p:attrNameLst>
                                          <p:attrName>ppt_y</p:attrName>
                                        </p:attrNameLst>
                                      </p:cBhvr>
                                      <p:tavLst>
                                        <p:tav tm="0">
                                          <p:val>
                                            <p:strVal val="#ppt_y+#ppt_h*1.125000"/>
                                          </p:val>
                                        </p:tav>
                                        <p:tav tm="100000">
                                          <p:val>
                                            <p:strVal val="#ppt_y"/>
                                          </p:val>
                                        </p:tav>
                                      </p:tavLst>
                                    </p:anim>
                                    <p:animEffect transition="in" filter="wipe(up)">
                                      <p:cBhvr>
                                        <p:cTn id="20" dur="500"/>
                                        <p:tgtEl>
                                          <p:spTgt spid="3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p:tgtEl>
                                          <p:spTgt spid="39"/>
                                        </p:tgtEl>
                                        <p:attrNameLst>
                                          <p:attrName>ppt_y</p:attrName>
                                        </p:attrNameLst>
                                      </p:cBhvr>
                                      <p:tavLst>
                                        <p:tav tm="0">
                                          <p:val>
                                            <p:strVal val="#ppt_y+#ppt_h*1.125000"/>
                                          </p:val>
                                        </p:tav>
                                        <p:tav tm="100000">
                                          <p:val>
                                            <p:strVal val="#ppt_y"/>
                                          </p:val>
                                        </p:tav>
                                      </p:tavLst>
                                    </p:anim>
                                    <p:animEffect transition="in" filter="wipe(up)">
                                      <p:cBhvr>
                                        <p:cTn id="24" dur="500"/>
                                        <p:tgtEl>
                                          <p:spTgt spid="39"/>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p:tgtEl>
                                          <p:spTgt spid="40"/>
                                        </p:tgtEl>
                                        <p:attrNameLst>
                                          <p:attrName>ppt_y</p:attrName>
                                        </p:attrNameLst>
                                      </p:cBhvr>
                                      <p:tavLst>
                                        <p:tav tm="0">
                                          <p:val>
                                            <p:strVal val="#ppt_y+#ppt_h*1.125000"/>
                                          </p:val>
                                        </p:tav>
                                        <p:tav tm="100000">
                                          <p:val>
                                            <p:strVal val="#ppt_y"/>
                                          </p:val>
                                        </p:tav>
                                      </p:tavLst>
                                    </p:anim>
                                    <p:animEffect transition="in" filter="wipe(up)">
                                      <p:cBhvr>
                                        <p:cTn id="28" dur="500"/>
                                        <p:tgtEl>
                                          <p:spTgt spid="40"/>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p:tgtEl>
                                          <p:spTgt spid="41"/>
                                        </p:tgtEl>
                                        <p:attrNameLst>
                                          <p:attrName>ppt_y</p:attrName>
                                        </p:attrNameLst>
                                      </p:cBhvr>
                                      <p:tavLst>
                                        <p:tav tm="0">
                                          <p:val>
                                            <p:strVal val="#ppt_y+#ppt_h*1.125000"/>
                                          </p:val>
                                        </p:tav>
                                        <p:tav tm="100000">
                                          <p:val>
                                            <p:strVal val="#ppt_y"/>
                                          </p:val>
                                        </p:tav>
                                      </p:tavLst>
                                    </p:anim>
                                    <p:animEffect transition="in" filter="wipe(up)">
                                      <p:cBhvr>
                                        <p:cTn id="32" dur="500"/>
                                        <p:tgtEl>
                                          <p:spTgt spid="41"/>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p:tgtEl>
                                          <p:spTgt spid="42"/>
                                        </p:tgtEl>
                                        <p:attrNameLst>
                                          <p:attrName>ppt_y</p:attrName>
                                        </p:attrNameLst>
                                      </p:cBhvr>
                                      <p:tavLst>
                                        <p:tav tm="0">
                                          <p:val>
                                            <p:strVal val="#ppt_y+#ppt_h*1.125000"/>
                                          </p:val>
                                        </p:tav>
                                        <p:tav tm="100000">
                                          <p:val>
                                            <p:strVal val="#ppt_y"/>
                                          </p:val>
                                        </p:tav>
                                      </p:tavLst>
                                    </p:anim>
                                    <p:animEffect transition="in" filter="wipe(up)">
                                      <p:cBhvr>
                                        <p:cTn id="36" dur="500"/>
                                        <p:tgtEl>
                                          <p:spTgt spid="42"/>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p:tgtEl>
                                          <p:spTgt spid="43"/>
                                        </p:tgtEl>
                                        <p:attrNameLst>
                                          <p:attrName>ppt_y</p:attrName>
                                        </p:attrNameLst>
                                      </p:cBhvr>
                                      <p:tavLst>
                                        <p:tav tm="0">
                                          <p:val>
                                            <p:strVal val="#ppt_y+#ppt_h*1.125000"/>
                                          </p:val>
                                        </p:tav>
                                        <p:tav tm="100000">
                                          <p:val>
                                            <p:strVal val="#ppt_y"/>
                                          </p:val>
                                        </p:tav>
                                      </p:tavLst>
                                    </p:anim>
                                    <p:animEffect transition="in" filter="wipe(up)">
                                      <p:cBhvr>
                                        <p:cTn id="40" dur="500"/>
                                        <p:tgtEl>
                                          <p:spTgt spid="43"/>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p:tgtEl>
                                          <p:spTgt spid="44"/>
                                        </p:tgtEl>
                                        <p:attrNameLst>
                                          <p:attrName>ppt_y</p:attrName>
                                        </p:attrNameLst>
                                      </p:cBhvr>
                                      <p:tavLst>
                                        <p:tav tm="0">
                                          <p:val>
                                            <p:strVal val="#ppt_y+#ppt_h*1.125000"/>
                                          </p:val>
                                        </p:tav>
                                        <p:tav tm="100000">
                                          <p:val>
                                            <p:strVal val="#ppt_y"/>
                                          </p:val>
                                        </p:tav>
                                      </p:tavLst>
                                    </p:anim>
                                    <p:animEffect transition="in" filter="wipe(up)">
                                      <p:cBhvr>
                                        <p:cTn id="44" dur="500"/>
                                        <p:tgtEl>
                                          <p:spTgt spid="44"/>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p:tgtEl>
                                          <p:spTgt spid="45"/>
                                        </p:tgtEl>
                                        <p:attrNameLst>
                                          <p:attrName>ppt_y</p:attrName>
                                        </p:attrNameLst>
                                      </p:cBhvr>
                                      <p:tavLst>
                                        <p:tav tm="0">
                                          <p:val>
                                            <p:strVal val="#ppt_y+#ppt_h*1.125000"/>
                                          </p:val>
                                        </p:tav>
                                        <p:tav tm="100000">
                                          <p:val>
                                            <p:strVal val="#ppt_y"/>
                                          </p:val>
                                        </p:tav>
                                      </p:tavLst>
                                    </p:anim>
                                    <p:animEffect transition="in" filter="wipe(up)">
                                      <p:cBhvr>
                                        <p:cTn id="48" dur="500"/>
                                        <p:tgtEl>
                                          <p:spTgt spid="45"/>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138"/>
                                        </p:tgtEl>
                                        <p:attrNameLst>
                                          <p:attrName>style.visibility</p:attrName>
                                        </p:attrNameLst>
                                      </p:cBhvr>
                                      <p:to>
                                        <p:strVal val="visible"/>
                                      </p:to>
                                    </p:set>
                                    <p:anim calcmode="lin" valueType="num">
                                      <p:cBhvr additive="base">
                                        <p:cTn id="51" dur="500"/>
                                        <p:tgtEl>
                                          <p:spTgt spid="138"/>
                                        </p:tgtEl>
                                        <p:attrNameLst>
                                          <p:attrName>ppt_y</p:attrName>
                                        </p:attrNameLst>
                                      </p:cBhvr>
                                      <p:tavLst>
                                        <p:tav tm="0">
                                          <p:val>
                                            <p:strVal val="#ppt_y+#ppt_h*1.125000"/>
                                          </p:val>
                                        </p:tav>
                                        <p:tav tm="100000">
                                          <p:val>
                                            <p:strVal val="#ppt_y"/>
                                          </p:val>
                                        </p:tav>
                                      </p:tavLst>
                                    </p:anim>
                                    <p:animEffect transition="in" filter="wipe(up)">
                                      <p:cBhvr>
                                        <p:cTn id="5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9" grpId="0"/>
      <p:bldP spid="39" grpId="1"/>
      <p:bldP spid="40" grpId="0"/>
      <p:bldP spid="40" grpId="1"/>
      <p:bldP spid="41" grpId="0"/>
      <p:bldP spid="41" grpId="1"/>
      <p:bldP spid="42" grpId="0"/>
      <p:bldP spid="42" grpId="1"/>
      <p:bldP spid="43" grpId="0"/>
      <p:bldP spid="43" grpId="1"/>
      <p:bldP spid="44" grpId="0" animBg="1"/>
      <p:bldP spid="44" grpId="1" animBg="1"/>
      <p:bldP spid="45" grpId="0" animBg="1"/>
      <p:bldP spid="45" grpId="1" animBg="1"/>
      <p:bldP spid="138" grpId="0"/>
      <p:bldP spid="13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1111111111111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22860"/>
            <a:ext cx="12221845" cy="7642225"/>
          </a:xfrm>
          <a:prstGeom prst="rect">
            <a:avLst/>
          </a:prstGeom>
        </p:spPr>
      </p:pic>
      <p:pic>
        <p:nvPicPr>
          <p:cNvPr id="9" name="图片 8" descr="51miz-E961471-4DFE474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09550" y="-648970"/>
            <a:ext cx="12971145" cy="3623310"/>
          </a:xfrm>
          <a:prstGeom prst="rect">
            <a:avLst/>
          </a:prstGeom>
        </p:spPr>
      </p:pic>
      <p:sp>
        <p:nvSpPr>
          <p:cNvPr id="7" name="标题 6"/>
          <p:cNvSpPr>
            <a:spLocks noGrp="1"/>
          </p:cNvSpPr>
          <p:nvPr>
            <p:ph type="title" idx="4294967295"/>
            <p:custDataLst>
              <p:tags r:id="rId2"/>
            </p:custDataLst>
          </p:nvPr>
        </p:nvSpPr>
        <p:spPr>
          <a:xfrm>
            <a:off x="3720217" y="2665066"/>
            <a:ext cx="5112246" cy="850925"/>
          </a:xfrm>
        </p:spPr>
        <p:txBody>
          <a:bodyPr>
            <a:noAutofit/>
          </a:bodyPr>
          <a:lstStyle/>
          <a:p>
            <a:pPr marL="0" indent="0" algn="ctr">
              <a:lnSpc>
                <a:spcPct val="100000"/>
              </a:lnSpc>
              <a:spcBef>
                <a:spcPts val="0"/>
              </a:spcBef>
              <a:spcAft>
                <a:spcPts val="0"/>
              </a:spcAft>
              <a:buSzPct val="100000"/>
              <a:buNone/>
            </a:pPr>
            <a:r>
              <a:rPr lang="zh-CN" altLang="en-US" sz="5500" spc="320" dirty="0">
                <a:solidFill>
                  <a:srgbClr val="31AB78"/>
                </a:solidFill>
                <a:latin typeface="+mn-lt"/>
                <a:ea typeface="+mn-ea"/>
                <a:cs typeface="+mn-ea"/>
                <a:sym typeface="+mn-lt"/>
              </a:rPr>
              <a:t>添加标题内容</a:t>
            </a:r>
          </a:p>
        </p:txBody>
      </p:sp>
      <p:sp>
        <p:nvSpPr>
          <p:cNvPr id="3" name="文本占位符 2"/>
          <p:cNvSpPr>
            <a:spLocks noGrp="1"/>
          </p:cNvSpPr>
          <p:nvPr>
            <p:ph type="body" idx="4294967295"/>
            <p:custDataLst>
              <p:tags r:id="rId3"/>
            </p:custDataLst>
          </p:nvPr>
        </p:nvSpPr>
        <p:spPr>
          <a:xfrm>
            <a:off x="3909707" y="3594091"/>
            <a:ext cx="4733266" cy="1077985"/>
          </a:xfrm>
        </p:spPr>
        <p:txBody>
          <a:bodyPr>
            <a:normAutofit fontScale="77500" lnSpcReduction="20000"/>
          </a:bodyPr>
          <a:lstStyle/>
          <a:p>
            <a:pPr algn="ctr" defTabSz="1375410">
              <a:lnSpc>
                <a:spcPct val="150000"/>
              </a:lnSpc>
            </a:pPr>
            <a:r>
              <a:rPr sz="1800" dirty="0">
                <a:solidFill>
                  <a:schemeClr val="tx1">
                    <a:lumMod val="50000"/>
                    <a:lumOff val="50000"/>
                  </a:schemeClr>
                </a:solidFill>
                <a:latin typeface="+mn-lt"/>
                <a:ea typeface="+mn-ea"/>
                <a:cs typeface="+mn-ea"/>
                <a:sym typeface="+mn-lt"/>
              </a:rPr>
              <a:t>点此输入内容或者复制您的内容在这里，通过复制您的文本后在此框点此输入内容或者复制您的内容在这里，通过复制您的文本后在此框</a:t>
            </a:r>
            <a:endParaRPr lang="zh-CN" altLang="en-US" sz="1800" dirty="0">
              <a:solidFill>
                <a:schemeClr val="tx1">
                  <a:lumMod val="50000"/>
                  <a:lumOff val="50000"/>
                </a:schemeClr>
              </a:solidFill>
              <a:latin typeface="+mn-lt"/>
              <a:ea typeface="+mn-ea"/>
              <a:cs typeface="+mn-ea"/>
              <a:sym typeface="+mn-lt"/>
            </a:endParaRPr>
          </a:p>
          <a:p>
            <a:pPr algn="ctr" defTabSz="1375410">
              <a:lnSpc>
                <a:spcPct val="150000"/>
              </a:lnSpc>
            </a:pPr>
            <a:endParaRPr lang="zh-CN" altLang="en-US" sz="1800" spc="100" dirty="0">
              <a:latin typeface="+mn-lt"/>
              <a:ea typeface="+mn-ea"/>
              <a:cs typeface="+mn-ea"/>
              <a:sym typeface="+mn-lt"/>
            </a:endParaRPr>
          </a:p>
        </p:txBody>
      </p:sp>
      <p:pic>
        <p:nvPicPr>
          <p:cNvPr id="5" name="图片 4" descr="51miz-E1179120-5C2F217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11605" y="2235200"/>
            <a:ext cx="1750060" cy="1543050"/>
          </a:xfrm>
          <a:prstGeom prst="rect">
            <a:avLst/>
          </a:prstGeom>
        </p:spPr>
      </p:pic>
      <p:pic>
        <p:nvPicPr>
          <p:cNvPr id="6" name="图片 5" descr="51miz-E1170224-8FC4CB3E"/>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8278495" y="1604010"/>
            <a:ext cx="329565" cy="495300"/>
          </a:xfrm>
          <a:prstGeom prst="rect">
            <a:avLst/>
          </a:prstGeom>
        </p:spPr>
      </p:pic>
      <p:pic>
        <p:nvPicPr>
          <p:cNvPr id="8" name="图片 7" descr="51miz-E1245685-4DE4A3BB"/>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9020000" flipH="1">
            <a:off x="9566275" y="2494280"/>
            <a:ext cx="1788795" cy="1341755"/>
          </a:xfrm>
          <a:prstGeom prst="rect">
            <a:avLst/>
          </a:prstGeom>
        </p:spPr>
      </p:pic>
      <p:grpSp>
        <p:nvGrpSpPr>
          <p:cNvPr id="14" name="组合 13"/>
          <p:cNvGrpSpPr/>
          <p:nvPr/>
        </p:nvGrpSpPr>
        <p:grpSpPr>
          <a:xfrm>
            <a:off x="5753100" y="737235"/>
            <a:ext cx="1046480" cy="1046480"/>
            <a:chOff x="9060" y="1161"/>
            <a:chExt cx="1648" cy="1648"/>
          </a:xfrm>
        </p:grpSpPr>
        <p:pic>
          <p:nvPicPr>
            <p:cNvPr id="11" name="图片 10" descr="微信截图_2022032808214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17" y="1382"/>
              <a:ext cx="1535" cy="1208"/>
            </a:xfrm>
            <a:prstGeom prst="rect">
              <a:avLst/>
            </a:prstGeom>
          </p:spPr>
        </p:pic>
        <p:sp>
          <p:nvSpPr>
            <p:cNvPr id="13" name="椭圆 12"/>
            <p:cNvSpPr/>
            <p:nvPr/>
          </p:nvSpPr>
          <p:spPr>
            <a:xfrm>
              <a:off x="9060" y="1161"/>
              <a:ext cx="1649" cy="1649"/>
            </a:xfrm>
            <a:prstGeom prst="ellipse">
              <a:avLst/>
            </a:prstGeom>
            <a:noFill/>
            <a:ln>
              <a:solidFill>
                <a:srgbClr val="31AB7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文本框 14"/>
          <p:cNvSpPr txBox="1"/>
          <p:nvPr/>
        </p:nvSpPr>
        <p:spPr>
          <a:xfrm>
            <a:off x="5340603" y="2075815"/>
            <a:ext cx="1871474" cy="523220"/>
          </a:xfrm>
          <a:prstGeom prst="rect">
            <a:avLst/>
          </a:prstGeom>
          <a:noFill/>
        </p:spPr>
        <p:txBody>
          <a:bodyPr wrap="none" rtlCol="0" anchor="t">
            <a:spAutoFit/>
          </a:bodyPr>
          <a:lstStyle/>
          <a:p>
            <a:pPr marL="0" algn="ctr">
              <a:lnSpc>
                <a:spcPct val="100000"/>
              </a:lnSpc>
              <a:buNone/>
            </a:pPr>
            <a:r>
              <a:rPr lang="en-US" altLang="zh-CN" sz="2800" spc="300" dirty="0">
                <a:solidFill>
                  <a:srgbClr val="31AB78"/>
                </a:solidFill>
                <a:uFillTx/>
                <a:cs typeface="+mn-ea"/>
                <a:sym typeface="+mn-lt"/>
              </a:rPr>
              <a:t>PART 02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3" grpId="0" build="p"/>
      <p:bldP spid="3" grpId="1" build="p"/>
      <p:bldP spid="15" grpId="0"/>
      <p:bldP spid="15"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1_7*a*1"/>
  <p:tag name="KSO_WM_TEMPLATE_CATEGORY" val="custom"/>
  <p:tag name="KSO_WM_TEMPLATE_INDEX" val="20203231"/>
  <p:tag name="KSO_WM_UNIT_LAYERLEVEL" val="1"/>
  <p:tag name="KSO_WM_TAG_VERSION" val="1.0"/>
  <p:tag name="KSO_WM_UNIT_ISCONTENTSTITLE" val="0"/>
  <p:tag name="KSO_WM_UNIT_PRESET_TEXT" val="单击此处添加标题"/>
  <p:tag name="KSO_WM_UNIT_NOCLEAR" val="0"/>
  <p:tag name="KSO_WM_UNIT_VALUE" val="9"/>
  <p:tag name="KSO_WM_UNIT_ISNUMDGMTITLE" val="0"/>
  <p:tag name="KSO_WM_UNIT_TEXT_FILL_FORE_SCHEMECOLOR_INDEX_BRIGHTNESS" val="0"/>
  <p:tag name="KSO_WM_UNIT_TEXT_FILL_FORE_SCHEMECOLOR_INDEX" val="5"/>
  <p:tag name="KSO_WM_UNIT_TEX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1_7*b*1"/>
  <p:tag name="KSO_WM_TEMPLATE_CATEGORY" val="custom"/>
  <p:tag name="KSO_WM_TEMPLATE_INDEX" val="20203231"/>
  <p:tag name="KSO_WM_UNIT_LAYERLEVEL" val="1"/>
  <p:tag name="KSO_WM_TAG_VERSION" val="1.0"/>
  <p:tag name="KSO_WM_UNIT_ISCONTENTSTITLE" val="0"/>
  <p:tag name="KSO_WM_UNIT_PRESET_TEXT" val="单击此处添加文本具体内容，简明扼要的阐述您的观点。"/>
  <p:tag name="KSO_WM_UNIT_NOCLEAR" val="0"/>
  <p:tag name="KSO_WM_UNIT_VALUE" val="66"/>
  <p:tag name="KSO_WM_UNIT_ISNUMDGMTITLE" val="0"/>
  <p:tag name="KSO_WM_UNIT_TEXT_FILL_FORE_SCHEMECOLOR_INDEX_BRIGHTNESS" val="0.15"/>
  <p:tag name="KSO_WM_UNIT_TEXT_FILL_FORE_SCHEMECOLOR_INDEX" val="13"/>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10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0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06.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10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Lst>
</file>

<file path=ppt/tags/tag10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Lst>
</file>

<file path=ppt/tags/tag1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1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4.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1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7.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21.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2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23.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2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2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2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2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2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2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3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3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33.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3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3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3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3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3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39.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1.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5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5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5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5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5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5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5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5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1.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7.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8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8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8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8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8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1.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7.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4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4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4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4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4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4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4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24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Lst>
</file>

<file path=ppt/tags/tag24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5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Lst>
</file>

<file path=ppt/tags/tag25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25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Lst>
</file>

<file path=ppt/tags/tag25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25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Lst>
</file>

<file path=ppt/tags/tag25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25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26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26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6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6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67.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6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269.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7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271.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7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273.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7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2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276.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7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278.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13"/>
  <p:tag name="KSO_WM_UNIT_TEXT_FILL_TYPE" val="1"/>
</p:tagLst>
</file>

<file path=ppt/tags/tag279.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81.xml><?xml version="1.0" encoding="utf-8"?>
<p:tagLst xmlns:a="http://schemas.openxmlformats.org/drawingml/2006/main" xmlns:r="http://schemas.openxmlformats.org/officeDocument/2006/relationships" xmlns:p="http://schemas.openxmlformats.org/presentationml/2006/main">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8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84.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285.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286.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2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89.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0.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9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Lst>
</file>

<file path=ppt/tags/tag292.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93.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9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29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2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9.xml><?xml version="1.0" encoding="utf-8"?>
<p:tagLst xmlns:a="http://schemas.openxmlformats.org/drawingml/2006/main" xmlns:r="http://schemas.openxmlformats.org/officeDocument/2006/relationships" xmlns:p="http://schemas.openxmlformats.org/presentationml/2006/main">
  <p:tag name="KSO_WM_SLIDE_ID" val="custom20203231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3231"/>
  <p:tag name="KSO_WM_SLIDE_LAYOUT" val="a_b_e"/>
  <p:tag name="KSO_WM_SLIDE_LAYOUT_CNT" val="1_1_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1_7*a*1"/>
  <p:tag name="KSO_WM_TEMPLATE_CATEGORY" val="custom"/>
  <p:tag name="KSO_WM_TEMPLATE_INDEX" val="20203231"/>
  <p:tag name="KSO_WM_UNIT_LAYERLEVEL" val="1"/>
  <p:tag name="KSO_WM_TAG_VERSION" val="1.0"/>
  <p:tag name="KSO_WM_UNIT_ISCONTENTSTITLE" val="0"/>
  <p:tag name="KSO_WM_UNIT_PRESET_TEXT" val="单击此处添加标题"/>
  <p:tag name="KSO_WM_UNIT_NOCLEAR" val="0"/>
  <p:tag name="KSO_WM_UNIT_VALUE" val="9"/>
  <p:tag name="KSO_WM_UNIT_ISNUMDGMTITLE" val="0"/>
  <p:tag name="KSO_WM_UNIT_TEXT_FILL_FORE_SCHEMECOLOR_INDEX_BRIGHTNESS" val="0"/>
  <p:tag name="KSO_WM_UNIT_TEXT_FILL_FORE_SCHEMECOLOR_INDEX" val="5"/>
  <p:tag name="KSO_WM_UNIT_TEXT_FILL_TYPE" val="1"/>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1_7*b*1"/>
  <p:tag name="KSO_WM_TEMPLATE_CATEGORY" val="custom"/>
  <p:tag name="KSO_WM_TEMPLATE_INDEX" val="20203231"/>
  <p:tag name="KSO_WM_UNIT_LAYERLEVEL" val="1"/>
  <p:tag name="KSO_WM_TAG_VERSION" val="1.0"/>
  <p:tag name="KSO_WM_UNIT_ISCONTENTSTITLE" val="0"/>
  <p:tag name="KSO_WM_UNIT_PRESET_TEXT" val="单击此处添加文本具体内容，简明扼要的阐述您的观点。"/>
  <p:tag name="KSO_WM_UNIT_NOCLEAR" val="0"/>
  <p:tag name="KSO_WM_UNIT_VALUE" val="66"/>
  <p:tag name="KSO_WM_UNIT_ISNUMDGMTITLE" val="0"/>
  <p:tag name="KSO_WM_UNIT_TEXT_FILL_FORE_SCHEMECOLOR_INDEX_BRIGHTNESS" val="0.15"/>
  <p:tag name="KSO_WM_UNIT_TEXT_FILL_FORE_SCHEMECOLOR_INDEX" val="13"/>
  <p:tag name="KSO_WM_UNIT_TEXT_FILL_TYPE" val="1"/>
</p:tagLst>
</file>

<file path=ppt/tags/tag302.xml><?xml version="1.0" encoding="utf-8"?>
<p:tagLst xmlns:a="http://schemas.openxmlformats.org/drawingml/2006/main" xmlns:r="http://schemas.openxmlformats.org/officeDocument/2006/relationships" xmlns:p="http://schemas.openxmlformats.org/presentationml/2006/main">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3.xml><?xml version="1.0" encoding="utf-8"?>
<p:tagLst xmlns:a="http://schemas.openxmlformats.org/drawingml/2006/main" xmlns:r="http://schemas.openxmlformats.org/officeDocument/2006/relationships" xmlns:p="http://schemas.openxmlformats.org/presentationml/2006/main">
  <p:tag name="KSO_WM_UNIT_LINE_FORE_SCHEMECOLOR_INDEX_BRIGHTNESS" val="0.6"/>
  <p:tag name="KSO_WM_UNIT_LINE_FORE_SCHEMECOLOR_INDEX" val="5"/>
  <p:tag name="KSO_WM_UNIT_LINE_FILL_TYPE" val="2"/>
</p:tagLst>
</file>

<file path=ppt/tags/tag30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05.xml><?xml version="1.0" encoding="utf-8"?>
<p:tagLst xmlns:a="http://schemas.openxmlformats.org/drawingml/2006/main" xmlns:r="http://schemas.openxmlformats.org/officeDocument/2006/relationships" xmlns:p="http://schemas.openxmlformats.org/presentationml/2006/main">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6.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Lst>
</file>

<file path=ppt/tags/tag307.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0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3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0.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Lst>
</file>

<file path=ppt/tags/tag31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3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14.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Lst>
</file>

<file path=ppt/tags/tag315.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3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18.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Lst>
</file>

<file path=ppt/tags/tag319.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3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3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32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325.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2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32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3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Lst>
</file>

<file path=ppt/tags/tag33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Lst>
</file>

<file path=ppt/tags/tag33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Lst>
</file>

<file path=ppt/tags/tag33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Lst>
</file>

<file path=ppt/tags/tag33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Lst>
</file>

<file path=ppt/tags/tag33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Lst>
</file>

<file path=ppt/tags/tag33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Lst>
</file>

<file path=ppt/tags/tag33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33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34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Lst>
</file>

<file path=ppt/tags/tag34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Lst>
</file>

<file path=ppt/tags/tag34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Lst>
</file>

<file path=ppt/tags/tag34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Lst>
</file>

<file path=ppt/tags/tag34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Lst>
</file>

<file path=ppt/tags/tag34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Lst>
</file>

<file path=ppt/tags/tag34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Lst>
</file>

<file path=ppt/tags/tag34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Lst>
</file>

<file path=ppt/tags/tag34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51.xml><?xml version="1.0" encoding="utf-8"?>
<p:tagLst xmlns:a="http://schemas.openxmlformats.org/drawingml/2006/main" xmlns:r="http://schemas.openxmlformats.org/officeDocument/2006/relationships"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15"/>
  <p:tag name="KSO_WM_UNIT_FILL_FORE_SCHEMECOLOR_INDEX_2" val="14"/>
  <p:tag name="KSO_WM_UNIT_FILL_FORE_SCHEMECOLOR_INDEX_2_POS" val="1"/>
  <p:tag name="KSO_WM_UNIT_FILL_FORE_SCHEMECOLOR_INDEX_2_TRANS" val="0"/>
  <p:tag name="KSO_WM_UNIT_FILL_GRADIENT_TYPE" val="0"/>
  <p:tag name="KSO_WM_UNIT_FILL_GRADIENT_ANGLE" val="315"/>
  <p:tag name="KSO_WM_UNIT_FILL_GRADIENT_DIRECTION" val="5"/>
  <p:tag name="KSO_WM_UNIT_FILL_TYPE" val="3"/>
  <p:tag name="KSO_WM_UNIT_LINE_FORE_SCHEMECOLOR_INDEX_1_BRIGHTNESS" val="-0.1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315"/>
  <p:tag name="KSO_WM_UNIT_LINE_GRADIENT_DIRECTION" val="5"/>
  <p:tag name="KSO_WM_UNIT_LINE_FILL_TYPE" val="5"/>
</p:tagLst>
</file>

<file path=ppt/tags/tag352.xml><?xml version="1.0" encoding="utf-8"?>
<p:tagLst xmlns:a="http://schemas.openxmlformats.org/drawingml/2006/main" xmlns:r="http://schemas.openxmlformats.org/officeDocument/2006/relationships" xmlns:p="http://schemas.openxmlformats.org/presentationml/2006/main">
  <p:tag name="KSO_WM_UNIT_FILL_FORE_SCHEMECOLOR_INDEX_1_BRIGHTNESS" val="-0.1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315"/>
  <p:tag name="KSO_WM_UNIT_FILL_GRADIENT_DIRECTION" val="5"/>
  <p:tag name="KSO_WM_UNIT_FILL_TYPE" val="3"/>
  <p:tag name="KSO_WM_UNIT_LINE_FORE_SCHEMECOLOR_INDEX_1_BRIGHTNESS" val="0"/>
  <p:tag name="KSO_WM_UNIT_LINE_FORE_SCHEMECOLOR_INDEX_1" val="14"/>
  <p:tag name="KSO_WM_UNIT_LINE_FORE_SCHEMECOLOR_INDEX_1_POS" val="0"/>
  <p:tag name="KSO_WM_UNIT_LINE_FORE_SCHEMECOLOR_INDEX_1_TRANS" val="0"/>
  <p:tag name="KSO_WM_UNIT_LINE_FORE_SCHEMECOLOR_INDEX_2_BRIGHTNESS" val="-0.15"/>
  <p:tag name="KSO_WM_UNIT_LINE_FORE_SCHEMECOLOR_INDEX_2" val="14"/>
  <p:tag name="KSO_WM_UNIT_LINE_FORE_SCHEMECOLOR_INDEX_2_POS" val="1"/>
  <p:tag name="KSO_WM_UNIT_LINE_FORE_SCHEMECOLOR_INDEX_2_TRANS" val="0"/>
  <p:tag name="KSO_WM_UNIT_LINE_GRADIENT_TYPE" val="0"/>
  <p:tag name="KSO_WM_UNIT_LINE_GRADIENT_ANGLE" val="315"/>
  <p:tag name="KSO_WM_UNIT_LINE_GRADIENT_DIRECTION" val="5"/>
  <p:tag name="KSO_WM_UNIT_LINE_FILL_TYPE" val="5"/>
</p:tagLst>
</file>

<file path=ppt/tags/tag35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35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35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5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35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5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6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6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6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36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6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6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6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6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6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7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72.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73.xml><?xml version="1.0" encoding="utf-8"?>
<p:tagLst xmlns:a="http://schemas.openxmlformats.org/drawingml/2006/main" xmlns:r="http://schemas.openxmlformats.org/officeDocument/2006/relationships" xmlns:p="http://schemas.openxmlformats.org/presentationml/2006/main">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7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75.xml><?xml version="1.0" encoding="utf-8"?>
<p:tagLst xmlns:a="http://schemas.openxmlformats.org/drawingml/2006/main" xmlns:r="http://schemas.openxmlformats.org/officeDocument/2006/relationships" xmlns:p="http://schemas.openxmlformats.org/presentationml/2006/main">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7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37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7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7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8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38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39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39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3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9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39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3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3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39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00.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01.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02.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0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40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6.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07.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08.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09.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4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412.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13.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14.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15.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8"/>
  <p:tag name="KSO_WM_UNIT_TEXT_FILL_TYPE" val="1"/>
</p:tagLst>
</file>

<file path=ppt/tags/tag4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418.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19.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20.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21.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4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424.xml><?xml version="1.0" encoding="utf-8"?>
<p:tagLst xmlns:a="http://schemas.openxmlformats.org/drawingml/2006/main" xmlns:r="http://schemas.openxmlformats.org/officeDocument/2006/relationships" xmlns:p="http://schemas.openxmlformats.org/presentationml/2006/main">
  <p:tag name="KSO_WM_UNIT_FILL_FORE_SCHEMECOLOR_INDEX_1_BRIGHTNESS" val="0"/>
  <p:tag name="KSO_WM_UNIT_FILL_FORE_SCHEMECOLOR_INDEX_1" val="8"/>
  <p:tag name="KSO_WM_UNIT_FILL_FORE_SCHEMECOLOR_INDEX_1_POS" val="0"/>
  <p:tag name="KSO_WM_UNIT_FILL_FORE_SCHEMECOLOR_INDEX_1_TRANS" val="0"/>
  <p:tag name="KSO_WM_UNIT_FILL_FORE_SCHEMECOLOR_INDEX_2_BRIGHTNESS" val="0"/>
  <p:tag name="KSO_WM_UNIT_FILL_FORE_SCHEMECOLOR_INDEX_2" val="7"/>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2"/>
  <p:tag name="KSO_WM_UNIT_TEXT_FILL_TYPE" val="1"/>
</p:tagLst>
</file>

<file path=ppt/tags/tag42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26.xml><?xml version="1.0" encoding="utf-8"?>
<p:tagLst xmlns:a="http://schemas.openxmlformats.org/drawingml/2006/main" xmlns:r="http://schemas.openxmlformats.org/officeDocument/2006/relationships" xmlns:p="http://schemas.openxmlformats.org/presentationml/2006/main">
  <p:tag name="KSO_WM_UNIT_FILL_FORE_SCHEMECOLOR_INDEX_1_BRIGHTNESS" val="0"/>
  <p:tag name="KSO_WM_UNIT_FILL_FORE_SCHEMECOLOR_INDEX_1" val="8"/>
  <p:tag name="KSO_WM_UNIT_FILL_FORE_SCHEMECOLOR_INDEX_1_POS" val="0"/>
  <p:tag name="KSO_WM_UNIT_FILL_FORE_SCHEMECOLOR_INDEX_1_TRANS" val="0"/>
  <p:tag name="KSO_WM_UNIT_FILL_FORE_SCHEMECOLOR_INDEX_2_BRIGHTNESS" val="0"/>
  <p:tag name="KSO_WM_UNIT_FILL_FORE_SCHEMECOLOR_INDEX_2" val="7"/>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2"/>
  <p:tag name="KSO_WM_UNIT_TEXT_FILL_TYPE" val="1"/>
</p:tagLst>
</file>

<file path=ppt/tags/tag42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28.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29.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3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3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3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3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3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43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36.xml><?xml version="1.0" encoding="utf-8"?>
<p:tagLst xmlns:a="http://schemas.openxmlformats.org/drawingml/2006/main" xmlns:r="http://schemas.openxmlformats.org/officeDocument/2006/relationships" xmlns:p="http://schemas.openxmlformats.org/presentationml/2006/main">
  <p:tag name="KSO_WM_UNIT_LINE_FORE_SCHEMECOLOR_INDEX_BRIGHTNESS" val="0.3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437.xml><?xml version="1.0" encoding="utf-8"?>
<p:tagLst xmlns:a="http://schemas.openxmlformats.org/drawingml/2006/main" xmlns:r="http://schemas.openxmlformats.org/officeDocument/2006/relationships" xmlns:p="http://schemas.openxmlformats.org/presentationml/2006/main">
  <p:tag name="KSO_WM_UNIT_LINE_FORE_SCHEMECOLOR_INDEX_BRIGHTNESS" val="0.3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43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39.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4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41.xml><?xml version="1.0" encoding="utf-8"?>
<p:tagLst xmlns:a="http://schemas.openxmlformats.org/drawingml/2006/main" xmlns:r="http://schemas.openxmlformats.org/officeDocument/2006/relationships"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44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44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44.xml><?xml version="1.0" encoding="utf-8"?>
<p:tagLst xmlns:a="http://schemas.openxmlformats.org/drawingml/2006/main" xmlns:r="http://schemas.openxmlformats.org/officeDocument/2006/relationships" xmlns:p="http://schemas.openxmlformats.org/presentationml/2006/main">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4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4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5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45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5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5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45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5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45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5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6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6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6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64.xml><?xml version="1.0" encoding="utf-8"?>
<p:tagLst xmlns:a="http://schemas.openxmlformats.org/drawingml/2006/main" xmlns:r="http://schemas.openxmlformats.org/officeDocument/2006/relationships" xmlns:p="http://schemas.openxmlformats.org/presentationml/2006/main">
  <p:tag name="KSO_WM_SLIDE_ID" val="custom20203231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3231"/>
  <p:tag name="KSO_WM_SLIDE_LAYOUT" val="a_b_e"/>
  <p:tag name="KSO_WM_SLIDE_LAYOUT_CNT" val="1_1_1"/>
</p:tagLst>
</file>

<file path=ppt/tags/tag4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1_7*a*1"/>
  <p:tag name="KSO_WM_TEMPLATE_CATEGORY" val="custom"/>
  <p:tag name="KSO_WM_TEMPLATE_INDEX" val="20203231"/>
  <p:tag name="KSO_WM_UNIT_LAYERLEVEL" val="1"/>
  <p:tag name="KSO_WM_TAG_VERSION" val="1.0"/>
  <p:tag name="KSO_WM_UNIT_ISCONTENTSTITLE" val="0"/>
  <p:tag name="KSO_WM_UNIT_PRESET_TEXT" val="单击此处添加标题"/>
  <p:tag name="KSO_WM_UNIT_NOCLEAR" val="0"/>
  <p:tag name="KSO_WM_UNIT_VALUE" val="9"/>
  <p:tag name="KSO_WM_UNIT_ISNUMDGMTITLE" val="0"/>
  <p:tag name="KSO_WM_UNIT_TEXT_FILL_FORE_SCHEMECOLOR_INDEX_BRIGHTNESS" val="0"/>
  <p:tag name="KSO_WM_UNIT_TEXT_FILL_FORE_SCHEMECOLOR_INDEX" val="5"/>
  <p:tag name="KSO_WM_UNIT_TEXT_FILL_TYPE" val="1"/>
</p:tagLst>
</file>

<file path=ppt/tags/tag4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1_7*b*1"/>
  <p:tag name="KSO_WM_TEMPLATE_CATEGORY" val="custom"/>
  <p:tag name="KSO_WM_TEMPLATE_INDEX" val="20203231"/>
  <p:tag name="KSO_WM_UNIT_LAYERLEVEL" val="1"/>
  <p:tag name="KSO_WM_TAG_VERSION" val="1.0"/>
  <p:tag name="KSO_WM_UNIT_ISCONTENTSTITLE" val="0"/>
  <p:tag name="KSO_WM_UNIT_PRESET_TEXT" val="单击此处添加文本具体内容，简明扼要的阐述您的观点。"/>
  <p:tag name="KSO_WM_UNIT_NOCLEAR" val="0"/>
  <p:tag name="KSO_WM_UNIT_VALUE" val="66"/>
  <p:tag name="KSO_WM_UNIT_ISNUMDGMTITLE" val="0"/>
  <p:tag name="KSO_WM_UNIT_TEXT_FILL_FORE_SCHEMECOLOR_INDEX_BRIGHTNESS" val="0.15"/>
  <p:tag name="KSO_WM_UNIT_TEXT_FILL_FORE_SCHEMECOLOR_INDEX" val="13"/>
  <p:tag name="KSO_WM_UNIT_TEXT_FILL_TYPE" val="1"/>
</p:tagLst>
</file>

<file path=ppt/tags/tag467.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468.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6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47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4.xml><?xml version="1.0" encoding="utf-8"?>
<p:tagLst xmlns:a="http://schemas.openxmlformats.org/drawingml/2006/main" xmlns:r="http://schemas.openxmlformats.org/officeDocument/2006/relationships" xmlns:p="http://schemas.openxmlformats.org/presentationml/2006/main">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5.xml><?xml version="1.0" encoding="utf-8"?>
<p:tagLst xmlns:a="http://schemas.openxmlformats.org/drawingml/2006/main" xmlns:r="http://schemas.openxmlformats.org/officeDocument/2006/relationships" xmlns:p="http://schemas.openxmlformats.org/presentationml/2006/main">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6.xml><?xml version="1.0" encoding="utf-8"?>
<p:tagLst xmlns:a="http://schemas.openxmlformats.org/drawingml/2006/main" xmlns:r="http://schemas.openxmlformats.org/officeDocument/2006/relationships" xmlns:p="http://schemas.openxmlformats.org/presentationml/2006/main">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78.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479.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7"/>
  <p:tag name="KSO_WM_UNIT_TEXT_FILL_TYPE" val="1"/>
</p:tagLst>
</file>

<file path=ppt/tags/tag4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82.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8"/>
  <p:tag name="KSO_WM_UNIT_LINE_FILL_TYPE" val="2"/>
</p:tagLst>
</file>

<file path=ppt/tags/tag48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8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8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8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8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8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8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90.xml><?xml version="1.0" encoding="utf-8"?>
<p:tagLst xmlns:a="http://schemas.openxmlformats.org/drawingml/2006/main" xmlns:r="http://schemas.openxmlformats.org/officeDocument/2006/relationships"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91.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49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9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9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9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9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9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499.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0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50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50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503.xml><?xml version="1.0" encoding="utf-8"?>
<p:tagLst xmlns:a="http://schemas.openxmlformats.org/drawingml/2006/main" xmlns:r="http://schemas.openxmlformats.org/officeDocument/2006/relationships" xmlns:p="http://schemas.openxmlformats.org/presentationml/2006/main">
  <p:tag name="KSO_WM_SLIDE_ID" val="custom20203231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3231"/>
  <p:tag name="KSO_WM_SLIDE_LAYOUT" val="a_b_e"/>
  <p:tag name="KSO_WM_SLIDE_LAYOUT_CNT" val="1_1_1"/>
</p:tagLst>
</file>

<file path=ppt/tags/tag5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1_7*a*1"/>
  <p:tag name="KSO_WM_TEMPLATE_CATEGORY" val="custom"/>
  <p:tag name="KSO_WM_TEMPLATE_INDEX" val="20203231"/>
  <p:tag name="KSO_WM_UNIT_LAYERLEVEL" val="1"/>
  <p:tag name="KSO_WM_TAG_VERSION" val="1.0"/>
  <p:tag name="KSO_WM_UNIT_ISCONTENTSTITLE" val="0"/>
  <p:tag name="KSO_WM_UNIT_PRESET_TEXT" val="单击此处添加标题"/>
  <p:tag name="KSO_WM_UNIT_NOCLEAR" val="0"/>
  <p:tag name="KSO_WM_UNIT_VALUE" val="9"/>
  <p:tag name="KSO_WM_UNIT_ISNUMDGMTITLE" val="0"/>
  <p:tag name="KSO_WM_UNIT_TEXT_FILL_FORE_SCHEMECOLOR_INDEX_BRIGHTNESS" val="0"/>
  <p:tag name="KSO_WM_UNIT_TEXT_FILL_FORE_SCHEMECOLOR_INDEX" val="5"/>
  <p:tag name="KSO_WM_UNIT_TEXT_FILL_TYPE" val="1"/>
</p:tagLst>
</file>

<file path=ppt/tags/tag5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1_7*b*1"/>
  <p:tag name="KSO_WM_TEMPLATE_CATEGORY" val="custom"/>
  <p:tag name="KSO_WM_TEMPLATE_INDEX" val="20203231"/>
  <p:tag name="KSO_WM_UNIT_LAYERLEVEL" val="1"/>
  <p:tag name="KSO_WM_TAG_VERSION" val="1.0"/>
  <p:tag name="KSO_WM_UNIT_ISCONTENTSTITLE" val="0"/>
  <p:tag name="KSO_WM_UNIT_PRESET_TEXT" val="单击此处添加文本具体内容，简明扼要的阐述您的观点。"/>
  <p:tag name="KSO_WM_UNIT_NOCLEAR" val="0"/>
  <p:tag name="KSO_WM_UNIT_VALUE" val="66"/>
  <p:tag name="KSO_WM_UNIT_ISNUMDGMTITLE" val="0"/>
  <p:tag name="KSO_WM_UNIT_TEXT_FILL_FORE_SCHEMECOLOR_INDEX_BRIGHTNESS" val="0.15"/>
  <p:tag name="KSO_WM_UNIT_TEXT_FILL_FORE_SCHEMECOLOR_INDEX" val="13"/>
  <p:tag name="KSO_WM_UNIT_TEXT_FILL_TYPE" val="1"/>
</p:tagLst>
</file>

<file path=ppt/tags/tag506.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07.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08.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51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5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5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51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5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516.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5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51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51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52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5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5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52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52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2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27.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2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2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3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3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3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3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3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3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3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37.xml><?xml version="1.0" encoding="utf-8"?>
<p:tagLst xmlns:a="http://schemas.openxmlformats.org/drawingml/2006/main" xmlns:r="http://schemas.openxmlformats.org/officeDocument/2006/relationships"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3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39.xml><?xml version="1.0" encoding="utf-8"?>
<p:tagLst xmlns:a="http://schemas.openxmlformats.org/drawingml/2006/main" xmlns:r="http://schemas.openxmlformats.org/officeDocument/2006/relationships"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4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5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56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1.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7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3.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8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7.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9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1.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7.xml><?xml version="1.0" encoding="utf-8"?>
<p:tagLst xmlns:a="http://schemas.openxmlformats.org/drawingml/2006/main" xmlns:r="http://schemas.openxmlformats.org/officeDocument/2006/relationships" xmlns:p="http://schemas.openxmlformats.org/presentationml/2006/main">
  <p:tag name="KSO_WM_UNIT_FILL_FORE_SCHEMECOLOR_INDEX_BRIGHTNESS" val="-0.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9.xml><?xml version="1.0" encoding="utf-8"?>
<p:tagLst xmlns:a="http://schemas.openxmlformats.org/drawingml/2006/main" xmlns:r="http://schemas.openxmlformats.org/officeDocument/2006/relationships" xmlns:p="http://schemas.openxmlformats.org/presentationml/2006/main">
  <p:tag name="KSO_WM_UNIT_FILL_FORE_SCHEMECOLOR_INDEX_BRIGHTNESS" val="-0.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0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01.xml><?xml version="1.0" encoding="utf-8"?>
<p:tagLst xmlns:a="http://schemas.openxmlformats.org/drawingml/2006/main" xmlns:r="http://schemas.openxmlformats.org/officeDocument/2006/relationships" xmlns:p="http://schemas.openxmlformats.org/presentationml/2006/main">
  <p:tag name="KSO_WM_UNIT_FILL_FORE_SCHEMECOLOR_INDEX_BRIGHTNESS" val="-0.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0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03.xml><?xml version="1.0" encoding="utf-8"?>
<p:tagLst xmlns:a="http://schemas.openxmlformats.org/drawingml/2006/main" xmlns:r="http://schemas.openxmlformats.org/officeDocument/2006/relationships" xmlns:p="http://schemas.openxmlformats.org/presentationml/2006/main">
  <p:tag name="KSO_WM_UNIT_FILL_FORE_SCHEMECOLOR_INDEX_BRIGHTNESS" val="-0.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0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0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0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0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0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09.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1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1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1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1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1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1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6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61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1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SLIDE_ID" val="custom20203231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3231"/>
  <p:tag name="KSO_WM_SLIDE_LAYOUT" val="a_b_e"/>
  <p:tag name="KSO_WM_SLIDE_LAYOUT_CNT" val="1_1_1"/>
</p:tagLst>
</file>

<file path=ppt/theme/theme1.xml><?xml version="1.0" encoding="utf-8"?>
<a:theme xmlns:a="http://schemas.openxmlformats.org/drawingml/2006/main" name="第一PPT，www.1ppt.com">
  <a:themeElements>
    <a:clrScheme name="">
      <a:dk1>
        <a:srgbClr val="000000"/>
      </a:dk1>
      <a:lt1>
        <a:srgbClr val="FEFFFE"/>
      </a:lt1>
      <a:dk2>
        <a:srgbClr val="E5F8F0"/>
      </a:dk2>
      <a:lt2>
        <a:srgbClr val="FDFFFE"/>
      </a:lt2>
      <a:accent1>
        <a:srgbClr val="31AB78"/>
      </a:accent1>
      <a:accent2>
        <a:srgbClr val="5CD2A3"/>
      </a:accent2>
      <a:accent3>
        <a:srgbClr val="91E9C9"/>
      </a:accent3>
      <a:accent4>
        <a:srgbClr val="2FA0B3"/>
      </a:accent4>
      <a:accent5>
        <a:srgbClr val="DD858C"/>
      </a:accent5>
      <a:accent6>
        <a:srgbClr val="F9E2A6"/>
      </a:accent6>
      <a:hlink>
        <a:srgbClr val="5FCBFB"/>
      </a:hlink>
      <a:folHlink>
        <a:srgbClr val="B759BC"/>
      </a:folHlink>
    </a:clrScheme>
    <a:fontScheme name="txzyele5">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TotalTime>
  <Words>2468</Words>
  <Application>Microsoft Office PowerPoint</Application>
  <PresentationFormat>宽屏</PresentationFormat>
  <Paragraphs>284</Paragraphs>
  <Slides>27</Slides>
  <Notes>14</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27</vt:i4>
      </vt:variant>
    </vt:vector>
  </HeadingPairs>
  <TitlesOfParts>
    <vt:vector size="37" baseType="lpstr">
      <vt:lpstr>阿里巴巴普惠体</vt:lpstr>
      <vt:lpstr>汉仪旗黑-85S</vt:lpstr>
      <vt:lpstr>汉仪小隶书简</vt:lpstr>
      <vt:lpstr>宋体</vt:lpstr>
      <vt:lpstr>微软雅黑</vt:lpstr>
      <vt:lpstr>Arial</vt:lpstr>
      <vt:lpstr>Calibri</vt:lpstr>
      <vt:lpstr>Wingdings</vt:lpstr>
      <vt:lpstr>第一PPT，www.1ppt.com</vt:lpstr>
      <vt:lpstr>自定义设计方案</vt:lpstr>
      <vt:lpstr>PowerPoint 演示文稿</vt:lpstr>
      <vt:lpstr>PowerPoint 演示文稿</vt:lpstr>
      <vt:lpstr>添加标题内容</vt:lpstr>
      <vt:lpstr>PowerPoint 演示文稿</vt:lpstr>
      <vt:lpstr>PowerPoint 演示文稿</vt:lpstr>
      <vt:lpstr>PowerPoint 演示文稿</vt:lpstr>
      <vt:lpstr>PowerPoint 演示文稿</vt:lpstr>
      <vt:lpstr>PowerPoint 演示文稿</vt:lpstr>
      <vt:lpstr>添加标题内容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添加标题内容</vt:lpstr>
      <vt:lpstr>PowerPoint 演示文稿</vt:lpstr>
      <vt:lpstr>PowerPoint 演示文稿</vt:lpstr>
      <vt:lpstr>PowerPoint 演示文稿</vt:lpstr>
      <vt:lpstr>PowerPoint 演示文稿</vt:lpstr>
      <vt:lpstr>添加标题内容</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183</cp:revision>
  <dcterms:created xsi:type="dcterms:W3CDTF">2019-06-19T02:08:00Z</dcterms:created>
  <dcterms:modified xsi:type="dcterms:W3CDTF">2023-04-17T04:22:14Z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C19D6A8162684E04A68053C70A713644</vt:lpwstr>
  </property>
</Properties>
</file>