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sldIdLst>
    <p:sldId id="314" r:id="rId3"/>
    <p:sldId id="315" r:id="rId4"/>
    <p:sldId id="316" r:id="rId5"/>
    <p:sldId id="320" r:id="rId6"/>
    <p:sldId id="321" r:id="rId7"/>
    <p:sldId id="322" r:id="rId8"/>
    <p:sldId id="323" r:id="rId9"/>
    <p:sldId id="324" r:id="rId10"/>
    <p:sldId id="317" r:id="rId11"/>
    <p:sldId id="325" r:id="rId12"/>
    <p:sldId id="326" r:id="rId13"/>
    <p:sldId id="327" r:id="rId14"/>
    <p:sldId id="318" r:id="rId15"/>
    <p:sldId id="328" r:id="rId16"/>
    <p:sldId id="329" r:id="rId17"/>
    <p:sldId id="330" r:id="rId18"/>
    <p:sldId id="319" r:id="rId19"/>
    <p:sldId id="331" r:id="rId20"/>
    <p:sldId id="332" r:id="rId21"/>
    <p:sldId id="333" r:id="rId22"/>
    <p:sldId id="33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575"/>
    <a:srgbClr val="F9E800"/>
    <a:srgbClr val="FFFD00"/>
    <a:srgbClr val="FDFEFF"/>
    <a:srgbClr val="4DC2FF"/>
    <a:srgbClr val="BEFC3C"/>
    <a:srgbClr val="FBFEFF"/>
    <a:srgbClr val="BF6904"/>
    <a:srgbClr val="FF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2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0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3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2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9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8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5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7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5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067" y="2530973"/>
            <a:ext cx="1588168" cy="17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6972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6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A0F5116-CE31-4C66-82AA-BB92FBD90F4D}"/>
              </a:ext>
            </a:extLst>
          </p:cNvPr>
          <p:cNvSpPr/>
          <p:nvPr userDrawn="1"/>
        </p:nvSpPr>
        <p:spPr>
          <a:xfrm>
            <a:off x="264000" y="243000"/>
            <a:ext cx="11664000" cy="6372000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AB5E94-2D8A-4ADF-B2D9-DABA6153B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6666"/>
            <a:ext cx="12192000" cy="9313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DD1488-3FB3-4491-94BD-23C80F8F9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861837"/>
            <a:ext cx="1106311" cy="9961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553750-B4DC-4ED7-AEBF-CA0DBD21A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2"/>
          <a:stretch/>
        </p:blipFill>
        <p:spPr>
          <a:xfrm>
            <a:off x="1309512" y="5926666"/>
            <a:ext cx="857955" cy="938328"/>
          </a:xfrm>
          <a:prstGeom prst="roundRect">
            <a:avLst>
              <a:gd name="adj" fmla="val 50000"/>
            </a:avLst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A73CD6-DD29-4AC8-8A60-8D5073872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312" y="6306409"/>
            <a:ext cx="1168400" cy="551587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AD4E45-978B-42FF-B458-60C4EC1FC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39" b="-842"/>
          <a:stretch/>
        </p:blipFill>
        <p:spPr>
          <a:xfrm>
            <a:off x="10668000" y="5861837"/>
            <a:ext cx="1871133" cy="938328"/>
          </a:xfrm>
          <a:prstGeom prst="roundRect">
            <a:avLst>
              <a:gd name="adj" fmla="val 0"/>
            </a:avLst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0151CF-E786-4783-B714-6554974B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055" y="6223985"/>
            <a:ext cx="567268" cy="455844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33C9-CF22-41C5-ACF0-533D843D658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暑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假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生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活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学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习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主讲人：</a:t>
            </a:r>
            <a:r>
              <a:rPr lang="en-US" altLang="zh-CN" smtClean="0">
                <a:cs typeface="+mn-ea"/>
                <a:sym typeface="+mn-lt"/>
              </a:rPr>
              <a:t>PPT818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5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839616" y="674348"/>
            <a:ext cx="4512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Homework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658251" y="2536707"/>
            <a:ext cx="427060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this summer vacation, I seriously finished all the homework assigned by the teacher.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38" y="1443789"/>
            <a:ext cx="4426211" cy="40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4952097" y="674348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Reading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5595722" y="2338517"/>
            <a:ext cx="6037007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reading, I can find a big truth from a small story. Reading gives me endless fun. I can also find good words and sentences from the story and inspiration in daily life.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71" y="2271253"/>
            <a:ext cx="4826873" cy="29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2688433" y="674348"/>
            <a:ext cx="6815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Learn To Write Calligraphy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1987284" y="2807719"/>
            <a:ext cx="4934626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When writing calligraphy, my heart must calm down. I believe I can write good calligraphy in the future.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106" y="1443789"/>
            <a:ext cx="3191610" cy="40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18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970238" y="1752986"/>
            <a:ext cx="102515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rgbClr val="BF6904"/>
                </a:solidFill>
                <a:cs typeface="+mn-ea"/>
                <a:sym typeface="+mn-lt"/>
              </a:rPr>
              <a:t>MY AMUSEMENTS</a:t>
            </a:r>
            <a:endParaRPr lang="zh-CN" altLang="en-US" sz="88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14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27433" y="674348"/>
            <a:ext cx="11537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 To The Playground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4011561" y="3030871"/>
            <a:ext cx="7098890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took a merry go round and played with bumper cars. There is also a clown in the playground, red nose, big mouth, holding a lot of balloons and greeting us!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13" y="1681317"/>
            <a:ext cx="2724746" cy="380508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4D3080-F48A-4729-8813-74F90CA9F204}"/>
              </a:ext>
            </a:extLst>
          </p:cNvPr>
          <p:cNvSpPr/>
          <p:nvPr/>
        </p:nvSpPr>
        <p:spPr>
          <a:xfrm>
            <a:off x="4011562" y="2388888"/>
            <a:ext cx="7010400" cy="52322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 Went To The Playground With My Parents</a:t>
            </a:r>
          </a:p>
        </p:txBody>
      </p:sp>
    </p:spTree>
    <p:extLst>
      <p:ext uri="{BB962C8B-B14F-4D97-AF65-F5344CB8AC3E}">
        <p14:creationId xmlns:p14="http://schemas.microsoft.com/office/powerpoint/2010/main" val="183699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4702831" y="674348"/>
            <a:ext cx="2786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BF6904"/>
                </a:solidFill>
                <a:cs typeface="+mn-ea"/>
                <a:sym typeface="+mn-lt"/>
              </a:rPr>
              <a:t>Swim</a:t>
            </a:r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ming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2212843" y="2043288"/>
            <a:ext cx="7766315" cy="594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swimming at the seaside.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286" y="2772958"/>
            <a:ext cx="6129427" cy="33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4791060" y="674348"/>
            <a:ext cx="2609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Travelling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970848" y="2435186"/>
            <a:ext cx="5667018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also took me to Jiangmen to play. There I saw a fisherman carved with stone. I was still wondering if it was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Mazu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the God of the sea?.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65" y="0"/>
            <a:ext cx="4583288" cy="62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311951" y="1470761"/>
            <a:ext cx="75680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GAINS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1849052" y="2291669"/>
            <a:ext cx="560405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have been tempered by life through labor, happy in entertainment and improved in study.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742" y="1176435"/>
            <a:ext cx="2714206" cy="45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DEB71C4-DF83-4E02-A52C-D969187055BD}"/>
              </a:ext>
            </a:extLst>
          </p:cNvPr>
          <p:cNvSpPr txBox="1"/>
          <p:nvPr/>
        </p:nvSpPr>
        <p:spPr>
          <a:xfrm>
            <a:off x="5396089" y="2011593"/>
            <a:ext cx="6380769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also learned to play chess and joined the chess club. Every time I play chess, I am the "general" who always wins among my peers. Even so, sometimes we sometimes lose one or two games.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122EFC-2629-46BE-ADEA-DFA3C424A9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5142" y="1297321"/>
            <a:ext cx="5234652" cy="4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1903"/>
            <a:ext cx="12192000" cy="28160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296" y="2790000"/>
            <a:ext cx="5657704" cy="406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4451961" y="551591"/>
            <a:ext cx="3288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B0A7774-9B0F-4305-A697-BCF55D296EA3}"/>
              </a:ext>
            </a:extLst>
          </p:cNvPr>
          <p:cNvGrpSpPr/>
          <p:nvPr/>
        </p:nvGrpSpPr>
        <p:grpSpPr>
          <a:xfrm>
            <a:off x="2614136" y="1941612"/>
            <a:ext cx="3088965" cy="843582"/>
            <a:chOff x="4075289" y="1789631"/>
            <a:chExt cx="3088965" cy="8435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D3C3D92-9929-4533-9E5D-55966C4EA778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D0A086E2-727C-4B0F-B256-144476298DF9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3977D5C8-0CE3-4E8E-93ED-63520CF57F91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" name="椭圆 1">
                  <a:extLst>
                    <a:ext uri="{FF2B5EF4-FFF2-40B4-BE49-F238E27FC236}">
                      <a16:creationId xmlns:a16="http://schemas.microsoft.com/office/drawing/2014/main" id="{231C1878-1C48-41E4-8A98-95EB5A9FAFAF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223AE1B-C012-4E4B-A41E-2FC56B8CF0CE}"/>
                    </a:ext>
                  </a:extLst>
                </p:cNvPr>
                <p:cNvSpPr txBox="1"/>
                <p:nvPr/>
              </p:nvSpPr>
              <p:spPr>
                <a:xfrm>
                  <a:off x="4674741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7773556-BA73-4CCC-935A-D3A5BFC5B538}"/>
                </a:ext>
              </a:extLst>
            </p:cNvPr>
            <p:cNvSpPr/>
            <p:nvPr/>
          </p:nvSpPr>
          <p:spPr>
            <a:xfrm>
              <a:off x="4994570" y="1919034"/>
              <a:ext cx="18947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Life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FA857A4-4EEC-4D29-AA79-F3C8C730B3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2644"/>
            <a:ext cx="12192000" cy="359535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3DA3EC-E789-4290-8FAC-238199ED489D}"/>
              </a:ext>
            </a:extLst>
          </p:cNvPr>
          <p:cNvGrpSpPr/>
          <p:nvPr/>
        </p:nvGrpSpPr>
        <p:grpSpPr>
          <a:xfrm>
            <a:off x="6488899" y="1941611"/>
            <a:ext cx="3088965" cy="843582"/>
            <a:chOff x="4075289" y="1789631"/>
            <a:chExt cx="3088965" cy="84358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8A6257C-BA19-4597-AFD9-6559229A4AC7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372D17F-CC87-47DC-B310-F372C40D616E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A7913549-0220-48B4-87ED-EF7A05031918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C126DDBB-E683-4EF4-954A-FB3FB6120D78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75C864A-3653-40B7-A416-83754FC8EC1C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C5035F-EBC2-4579-A1DE-6CA2D93641BE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Study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70F480B-5D0F-40AF-8963-BFE46C507B35}"/>
              </a:ext>
            </a:extLst>
          </p:cNvPr>
          <p:cNvGrpSpPr/>
          <p:nvPr/>
        </p:nvGrpSpPr>
        <p:grpSpPr>
          <a:xfrm>
            <a:off x="2614136" y="3322500"/>
            <a:ext cx="3146390" cy="843582"/>
            <a:chOff x="4075289" y="1789631"/>
            <a:chExt cx="3146390" cy="84358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D7110EA-00DB-4D86-86E5-108F7605E453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CB2D206F-57AE-407E-9647-0B21AEB1CD73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01F1751E-D780-4E7A-B1F2-01235CBBF6E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4DB13105-D6E3-4125-B2ED-3787F1A6E27A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7506F85-EDC0-41E9-8D27-57FF8BBA5B7B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BFC67D1-ED15-4E8F-9345-0114BEDAE8C4}"/>
                </a:ext>
              </a:extLst>
            </p:cNvPr>
            <p:cNvSpPr/>
            <p:nvPr/>
          </p:nvSpPr>
          <p:spPr>
            <a:xfrm>
              <a:off x="4881679" y="2002893"/>
              <a:ext cx="234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My Amusements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3F3E83B-B759-4A51-8847-EAD97B90B3C2}"/>
              </a:ext>
            </a:extLst>
          </p:cNvPr>
          <p:cNvGrpSpPr/>
          <p:nvPr/>
        </p:nvGrpSpPr>
        <p:grpSpPr>
          <a:xfrm>
            <a:off x="6488899" y="3322499"/>
            <a:ext cx="3088965" cy="843582"/>
            <a:chOff x="4075289" y="1789631"/>
            <a:chExt cx="3088965" cy="84358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6673E2D-4B3E-4B74-8DB1-58A61BC8FAC0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FF104719-E2A7-467E-8479-2E4FD765D157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80A6E10B-938B-40CD-9393-702074E803D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A0189956-0697-4433-B4A3-454FAF5BC9C2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EE0B345-9447-414F-88E2-1E44FC05F9A4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9C59A9E-7F9A-45F5-9FCB-C69C9DDE7169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Gains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64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C7A0BB-A263-41D7-A7E5-DAECFCC617E5}"/>
              </a:ext>
            </a:extLst>
          </p:cNvPr>
          <p:cNvSpPr txBox="1"/>
          <p:nvPr/>
        </p:nvSpPr>
        <p:spPr>
          <a:xfrm>
            <a:off x="844341" y="1171363"/>
            <a:ext cx="4924281" cy="457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With the help of my mother, I learned to make plans. I also deeply realized that to do a good job, we can't start blindly. Only by starting step by step according to the plan can we do better and combine work and rest.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C5336F-C197-4B20-9097-6C4D27A26370}"/>
              </a:ext>
            </a:extLst>
          </p:cNvPr>
          <p:cNvSpPr txBox="1"/>
          <p:nvPr/>
        </p:nvSpPr>
        <p:spPr>
          <a:xfrm>
            <a:off x="6423378" y="1171363"/>
            <a:ext cx="492428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also went to a lot of places, saw a lot of scenery and saw a lot of local customs.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C8B021-642D-4175-92A9-31E6BD914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378" y="3327399"/>
            <a:ext cx="4924281" cy="25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暑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假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生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活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学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习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主讲人：</a:t>
            </a:r>
            <a:r>
              <a:rPr lang="en-US" altLang="zh-CN" smtClean="0">
                <a:cs typeface="+mn-ea"/>
                <a:sym typeface="+mn-lt"/>
              </a:rPr>
              <a:t>PPT818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96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3147630" y="1470761"/>
            <a:ext cx="589674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LIFE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7785DB-B7CE-4214-8020-E24F323645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776294" y="674348"/>
            <a:ext cx="4639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Housework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559928" y="2534326"/>
            <a:ext cx="4552849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do housework, cook, wash and cut vegetables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90" y="2172928"/>
            <a:ext cx="4819882" cy="304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9928" y="1819747"/>
            <a:ext cx="18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FFFF"/>
                </a:solidFill>
              </a:rPr>
              <a:t>https://www.PPT818.com/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4872685" y="674348"/>
            <a:ext cx="2446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Exercing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5112775" y="2571472"/>
            <a:ext cx="514227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like sports, because it can not only strengthen my body, but also make me know many friends!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954" y="1443789"/>
            <a:ext cx="2841523" cy="4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2274922" y="674348"/>
            <a:ext cx="7642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Visiting Relatives And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658251" y="2743185"/>
            <a:ext cx="4565568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to visit my grandparents and grandparents.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466" y="1720645"/>
            <a:ext cx="4113284" cy="40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2835685" y="674348"/>
            <a:ext cx="6520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Happy Time With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6096000" y="2630466"/>
            <a:ext cx="490401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During the summer vacation, I went to the library to study and watch movies with my good friends.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89" y="1921987"/>
            <a:ext cx="4904011" cy="34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F18C6F-D4AE-48E2-9F61-330D74BF6CEB}"/>
              </a:ext>
            </a:extLst>
          </p:cNvPr>
          <p:cNvSpPr/>
          <p:nvPr/>
        </p:nvSpPr>
        <p:spPr>
          <a:xfrm>
            <a:off x="3807552" y="674348"/>
            <a:ext cx="4576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CCE458-BCAC-4F5B-BAFF-D819E63A57AC}"/>
              </a:ext>
            </a:extLst>
          </p:cNvPr>
          <p:cNvSpPr txBox="1"/>
          <p:nvPr/>
        </p:nvSpPr>
        <p:spPr>
          <a:xfrm>
            <a:off x="1273719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1B3834-C259-476F-A4BC-6A273277497C}"/>
              </a:ext>
            </a:extLst>
          </p:cNvPr>
          <p:cNvSpPr txBox="1"/>
          <p:nvPr/>
        </p:nvSpPr>
        <p:spPr>
          <a:xfrm>
            <a:off x="1453719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549904-9EFF-494E-82C4-0D02DD697B72}"/>
              </a:ext>
            </a:extLst>
          </p:cNvPr>
          <p:cNvSpPr txBox="1"/>
          <p:nvPr/>
        </p:nvSpPr>
        <p:spPr>
          <a:xfrm>
            <a:off x="4836000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2332A1-68DB-405E-A124-65E9D812211F}"/>
              </a:ext>
            </a:extLst>
          </p:cNvPr>
          <p:cNvSpPr txBox="1"/>
          <p:nvPr/>
        </p:nvSpPr>
        <p:spPr>
          <a:xfrm>
            <a:off x="5016000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88D45C-F39A-45CA-8411-2CB4D9F34499}"/>
              </a:ext>
            </a:extLst>
          </p:cNvPr>
          <p:cNvSpPr txBox="1"/>
          <p:nvPr/>
        </p:nvSpPr>
        <p:spPr>
          <a:xfrm>
            <a:off x="8398281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17EFA6-11B4-439C-A4AC-B521CFEC98FC}"/>
              </a:ext>
            </a:extLst>
          </p:cNvPr>
          <p:cNvSpPr txBox="1"/>
          <p:nvPr/>
        </p:nvSpPr>
        <p:spPr>
          <a:xfrm>
            <a:off x="8578281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4FAEC8-C2A8-42DE-9963-FBD8DC9F0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259" y="2247197"/>
            <a:ext cx="1622921" cy="11045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B0F21-41D2-4B6A-868D-4E908F3C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540" y="2247197"/>
            <a:ext cx="1622921" cy="1104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C0EC68-2F3C-468B-9D88-D74F273AC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821" y="2247197"/>
            <a:ext cx="1622921" cy="1104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3619" y="6094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32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14970" y="1470761"/>
            <a:ext cx="77620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STUDY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YyNDJkZGY5YmVlNDIxMTk3YzRlYTE5NWEyMjRhMzA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mkijhm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663</Words>
  <Application>Microsoft Office PowerPoint</Application>
  <PresentationFormat>宽屏</PresentationFormat>
  <Paragraphs>75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105</cp:revision>
  <dcterms:created xsi:type="dcterms:W3CDTF">2022-03-15T03:38:00Z</dcterms:created>
  <dcterms:modified xsi:type="dcterms:W3CDTF">2023-04-17T04:23:55Z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7D5C1916684E47C1AED057DA1FE8FDC0</vt:lpwstr>
  </property>
  <property fmtid="{D5CDD505-2E9C-101B-9397-08002B2CF9AE}" pid="3" name="KSOProductBuildVer">
    <vt:lpwstr>2052-11.1.0.11636</vt:lpwstr>
  </property>
</Properties>
</file>