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4"/>
  </p:notesMasterIdLst>
  <p:sldIdLst>
    <p:sldId id="303" r:id="rId3"/>
    <p:sldId id="304" r:id="rId4"/>
    <p:sldId id="305" r:id="rId5"/>
    <p:sldId id="311" r:id="rId6"/>
    <p:sldId id="263" r:id="rId7"/>
    <p:sldId id="310" r:id="rId8"/>
    <p:sldId id="292" r:id="rId9"/>
    <p:sldId id="319" r:id="rId10"/>
    <p:sldId id="312" r:id="rId11"/>
    <p:sldId id="307" r:id="rId12"/>
    <p:sldId id="267" r:id="rId13"/>
    <p:sldId id="268" r:id="rId14"/>
    <p:sldId id="308" r:id="rId15"/>
    <p:sldId id="269" r:id="rId16"/>
    <p:sldId id="270" r:id="rId17"/>
    <p:sldId id="315" r:id="rId18"/>
    <p:sldId id="272" r:id="rId19"/>
    <p:sldId id="314" r:id="rId20"/>
    <p:sldId id="274" r:id="rId21"/>
    <p:sldId id="275" r:id="rId22"/>
    <p:sldId id="276" r:id="rId23"/>
    <p:sldId id="277" r:id="rId24"/>
    <p:sldId id="278" r:id="rId25"/>
    <p:sldId id="279" r:id="rId26"/>
    <p:sldId id="280" r:id="rId27"/>
    <p:sldId id="281" r:id="rId28"/>
    <p:sldId id="316" r:id="rId29"/>
    <p:sldId id="317" r:id="rId30"/>
    <p:sldId id="284" r:id="rId31"/>
    <p:sldId id="285" r:id="rId32"/>
    <p:sldId id="318" r:id="rId33"/>
  </p:sldIdLst>
  <p:sldSz cx="9144000" cy="5143500" type="screen16x9"/>
  <p:notesSz cx="6858000" cy="9144000"/>
  <p:custDataLst>
    <p:tags r:id="rId3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p15:clr>
            <a:srgbClr val="A4A3A4"/>
          </p15:clr>
        </p15:guide>
        <p15:guide id="3" pos="431" userDrawn="1">
          <p15:clr>
            <a:srgbClr val="A4A3A4"/>
          </p15:clr>
        </p15:guide>
        <p15:guide id="4" pos="5329" userDrawn="1">
          <p15:clr>
            <a:srgbClr val="A4A3A4"/>
          </p15:clr>
        </p15:guide>
        <p15:guide id="5"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AFAFA"/>
    <a:srgbClr val="C00000"/>
    <a:srgbClr val="127C79"/>
    <a:srgbClr val="0E62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6314" autoAdjust="0"/>
  </p:normalViewPr>
  <p:slideViewPr>
    <p:cSldViewPr>
      <p:cViewPr varScale="1">
        <p:scale>
          <a:sx n="143" d="100"/>
          <a:sy n="143" d="100"/>
        </p:scale>
        <p:origin x="630" y="120"/>
      </p:cViewPr>
      <p:guideLst>
        <p:guide pos="2880"/>
        <p:guide pos="431"/>
        <p:guide pos="5329"/>
        <p:guide orient="horz" pos="16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gs" Target="tags/tag1.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A35907-BD2F-45F7-9782-6B514B52CA50}" type="datetimeFigureOut">
              <a:rPr lang="zh-CN" altLang="en-US" smtClean="0"/>
              <a:t>2023-04-17</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5CD35D-D9E7-4E24-BD02-B591D676E48F}" type="slidenum">
              <a:rPr lang="zh-CN" altLang="en-US" smtClean="0"/>
              <a:t>‹#›</a:t>
            </a:fld>
            <a:endParaRPr lang="zh-CN" altLang="en-US"/>
          </a:p>
        </p:txBody>
      </p:sp>
    </p:spTree>
    <p:extLst>
      <p:ext uri="{BB962C8B-B14F-4D97-AF65-F5344CB8AC3E}">
        <p14:creationId xmlns:p14="http://schemas.microsoft.com/office/powerpoint/2010/main" val="1558578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B5CD35D-D9E7-4E24-BD02-B591D676E48F}" type="slidenum">
              <a:rPr lang="zh-CN" altLang="en-US" smtClean="0"/>
              <a:t>1</a:t>
            </a:fld>
            <a:endParaRPr lang="zh-CN" altLang="en-US"/>
          </a:p>
        </p:txBody>
      </p:sp>
    </p:spTree>
    <p:extLst>
      <p:ext uri="{BB962C8B-B14F-4D97-AF65-F5344CB8AC3E}">
        <p14:creationId xmlns:p14="http://schemas.microsoft.com/office/powerpoint/2010/main" val="17100620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10</a:t>
            </a:fld>
            <a:endParaRPr lang="zh-CN" altLang="en-US"/>
          </a:p>
        </p:txBody>
      </p:sp>
    </p:spTree>
    <p:extLst>
      <p:ext uri="{BB962C8B-B14F-4D97-AF65-F5344CB8AC3E}">
        <p14:creationId xmlns:p14="http://schemas.microsoft.com/office/powerpoint/2010/main" val="3181870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11</a:t>
            </a:fld>
            <a:endParaRPr lang="zh-CN" altLang="en-US"/>
          </a:p>
        </p:txBody>
      </p:sp>
    </p:spTree>
    <p:extLst>
      <p:ext uri="{BB962C8B-B14F-4D97-AF65-F5344CB8AC3E}">
        <p14:creationId xmlns:p14="http://schemas.microsoft.com/office/powerpoint/2010/main" val="13900068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12</a:t>
            </a:fld>
            <a:endParaRPr lang="zh-CN" altLang="en-US"/>
          </a:p>
        </p:txBody>
      </p:sp>
    </p:spTree>
    <p:extLst>
      <p:ext uri="{BB962C8B-B14F-4D97-AF65-F5344CB8AC3E}">
        <p14:creationId xmlns:p14="http://schemas.microsoft.com/office/powerpoint/2010/main" val="1115403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13</a:t>
            </a:fld>
            <a:endParaRPr lang="zh-CN" altLang="en-US"/>
          </a:p>
        </p:txBody>
      </p:sp>
    </p:spTree>
    <p:extLst>
      <p:ext uri="{BB962C8B-B14F-4D97-AF65-F5344CB8AC3E}">
        <p14:creationId xmlns:p14="http://schemas.microsoft.com/office/powerpoint/2010/main" val="26068772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14</a:t>
            </a:fld>
            <a:endParaRPr lang="zh-CN" altLang="en-US"/>
          </a:p>
        </p:txBody>
      </p:sp>
    </p:spTree>
    <p:extLst>
      <p:ext uri="{BB962C8B-B14F-4D97-AF65-F5344CB8AC3E}">
        <p14:creationId xmlns:p14="http://schemas.microsoft.com/office/powerpoint/2010/main" val="1518849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15</a:t>
            </a:fld>
            <a:endParaRPr lang="zh-CN" altLang="en-US"/>
          </a:p>
        </p:txBody>
      </p:sp>
    </p:spTree>
    <p:extLst>
      <p:ext uri="{BB962C8B-B14F-4D97-AF65-F5344CB8AC3E}">
        <p14:creationId xmlns:p14="http://schemas.microsoft.com/office/powerpoint/2010/main" val="36542060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16</a:t>
            </a:fld>
            <a:endParaRPr lang="zh-CN" altLang="en-US"/>
          </a:p>
        </p:txBody>
      </p:sp>
    </p:spTree>
    <p:extLst>
      <p:ext uri="{BB962C8B-B14F-4D97-AF65-F5344CB8AC3E}">
        <p14:creationId xmlns:p14="http://schemas.microsoft.com/office/powerpoint/2010/main" val="30928417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5"/>
          </p:nvPr>
        </p:nvSpPr>
        <p:spPr/>
        <p:txBody>
          <a:bodyPr/>
          <a:lstStyle/>
          <a:p>
            <a:fld id="{0B5CD35D-D9E7-4E24-BD02-B591D676E48F}" type="slidenum">
              <a:rPr lang="zh-CN" altLang="en-US" smtClean="0"/>
              <a:t>17</a:t>
            </a:fld>
            <a:endParaRPr lang="zh-CN" altLang="en-US"/>
          </a:p>
        </p:txBody>
      </p:sp>
    </p:spTree>
    <p:extLst>
      <p:ext uri="{BB962C8B-B14F-4D97-AF65-F5344CB8AC3E}">
        <p14:creationId xmlns:p14="http://schemas.microsoft.com/office/powerpoint/2010/main" val="38443564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18</a:t>
            </a:fld>
            <a:endParaRPr lang="zh-CN" altLang="en-US"/>
          </a:p>
        </p:txBody>
      </p:sp>
    </p:spTree>
    <p:extLst>
      <p:ext uri="{BB962C8B-B14F-4D97-AF65-F5344CB8AC3E}">
        <p14:creationId xmlns:p14="http://schemas.microsoft.com/office/powerpoint/2010/main" val="41575322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19</a:t>
            </a:fld>
            <a:endParaRPr lang="zh-CN" altLang="en-US"/>
          </a:p>
        </p:txBody>
      </p:sp>
    </p:spTree>
    <p:extLst>
      <p:ext uri="{BB962C8B-B14F-4D97-AF65-F5344CB8AC3E}">
        <p14:creationId xmlns:p14="http://schemas.microsoft.com/office/powerpoint/2010/main" val="3173440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2</a:t>
            </a:fld>
            <a:endParaRPr lang="zh-CN" altLang="en-US"/>
          </a:p>
        </p:txBody>
      </p:sp>
    </p:spTree>
    <p:extLst>
      <p:ext uri="{BB962C8B-B14F-4D97-AF65-F5344CB8AC3E}">
        <p14:creationId xmlns:p14="http://schemas.microsoft.com/office/powerpoint/2010/main" val="6078144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20</a:t>
            </a:fld>
            <a:endParaRPr lang="zh-CN" altLang="en-US"/>
          </a:p>
        </p:txBody>
      </p:sp>
    </p:spTree>
    <p:extLst>
      <p:ext uri="{BB962C8B-B14F-4D97-AF65-F5344CB8AC3E}">
        <p14:creationId xmlns:p14="http://schemas.microsoft.com/office/powerpoint/2010/main" val="22126752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21</a:t>
            </a:fld>
            <a:endParaRPr lang="zh-CN" altLang="en-US"/>
          </a:p>
        </p:txBody>
      </p:sp>
    </p:spTree>
    <p:extLst>
      <p:ext uri="{BB962C8B-B14F-4D97-AF65-F5344CB8AC3E}">
        <p14:creationId xmlns:p14="http://schemas.microsoft.com/office/powerpoint/2010/main" val="23651273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22</a:t>
            </a:fld>
            <a:endParaRPr lang="zh-CN" altLang="en-US"/>
          </a:p>
        </p:txBody>
      </p:sp>
    </p:spTree>
    <p:extLst>
      <p:ext uri="{BB962C8B-B14F-4D97-AF65-F5344CB8AC3E}">
        <p14:creationId xmlns:p14="http://schemas.microsoft.com/office/powerpoint/2010/main" val="29131674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23</a:t>
            </a:fld>
            <a:endParaRPr lang="zh-CN" altLang="en-US"/>
          </a:p>
        </p:txBody>
      </p:sp>
    </p:spTree>
    <p:extLst>
      <p:ext uri="{BB962C8B-B14F-4D97-AF65-F5344CB8AC3E}">
        <p14:creationId xmlns:p14="http://schemas.microsoft.com/office/powerpoint/2010/main" val="5103120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24</a:t>
            </a:fld>
            <a:endParaRPr lang="zh-CN" altLang="en-US"/>
          </a:p>
        </p:txBody>
      </p:sp>
    </p:spTree>
    <p:extLst>
      <p:ext uri="{BB962C8B-B14F-4D97-AF65-F5344CB8AC3E}">
        <p14:creationId xmlns:p14="http://schemas.microsoft.com/office/powerpoint/2010/main" val="15099436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25</a:t>
            </a:fld>
            <a:endParaRPr lang="zh-CN" altLang="en-US"/>
          </a:p>
        </p:txBody>
      </p:sp>
    </p:spTree>
    <p:extLst>
      <p:ext uri="{BB962C8B-B14F-4D97-AF65-F5344CB8AC3E}">
        <p14:creationId xmlns:p14="http://schemas.microsoft.com/office/powerpoint/2010/main" val="38847493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26</a:t>
            </a:fld>
            <a:endParaRPr lang="zh-CN" altLang="en-US"/>
          </a:p>
        </p:txBody>
      </p:sp>
    </p:spTree>
    <p:extLst>
      <p:ext uri="{BB962C8B-B14F-4D97-AF65-F5344CB8AC3E}">
        <p14:creationId xmlns:p14="http://schemas.microsoft.com/office/powerpoint/2010/main" val="42786829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27</a:t>
            </a:fld>
            <a:endParaRPr lang="zh-CN" altLang="en-US"/>
          </a:p>
        </p:txBody>
      </p:sp>
    </p:spTree>
    <p:extLst>
      <p:ext uri="{BB962C8B-B14F-4D97-AF65-F5344CB8AC3E}">
        <p14:creationId xmlns:p14="http://schemas.microsoft.com/office/powerpoint/2010/main" val="14883164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28</a:t>
            </a:fld>
            <a:endParaRPr lang="zh-CN" altLang="en-US"/>
          </a:p>
        </p:txBody>
      </p:sp>
    </p:spTree>
    <p:extLst>
      <p:ext uri="{BB962C8B-B14F-4D97-AF65-F5344CB8AC3E}">
        <p14:creationId xmlns:p14="http://schemas.microsoft.com/office/powerpoint/2010/main" val="6516163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29</a:t>
            </a:fld>
            <a:endParaRPr lang="zh-CN" altLang="en-US"/>
          </a:p>
        </p:txBody>
      </p:sp>
    </p:spTree>
    <p:extLst>
      <p:ext uri="{BB962C8B-B14F-4D97-AF65-F5344CB8AC3E}">
        <p14:creationId xmlns:p14="http://schemas.microsoft.com/office/powerpoint/2010/main" val="2926746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3</a:t>
            </a:fld>
            <a:endParaRPr lang="zh-CN" altLang="en-US"/>
          </a:p>
        </p:txBody>
      </p:sp>
    </p:spTree>
    <p:extLst>
      <p:ext uri="{BB962C8B-B14F-4D97-AF65-F5344CB8AC3E}">
        <p14:creationId xmlns:p14="http://schemas.microsoft.com/office/powerpoint/2010/main" val="24598897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30</a:t>
            </a:fld>
            <a:endParaRPr lang="zh-CN" altLang="en-US"/>
          </a:p>
        </p:txBody>
      </p:sp>
    </p:spTree>
    <p:extLst>
      <p:ext uri="{BB962C8B-B14F-4D97-AF65-F5344CB8AC3E}">
        <p14:creationId xmlns:p14="http://schemas.microsoft.com/office/powerpoint/2010/main" val="7941481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B5CD35D-D9E7-4E24-BD02-B591D676E48F}" type="slidenum">
              <a:rPr lang="zh-CN" altLang="en-US" smtClean="0"/>
              <a:t>31</a:t>
            </a:fld>
            <a:endParaRPr lang="zh-CN" altLang="en-US"/>
          </a:p>
        </p:txBody>
      </p:sp>
    </p:spTree>
    <p:extLst>
      <p:ext uri="{BB962C8B-B14F-4D97-AF65-F5344CB8AC3E}">
        <p14:creationId xmlns:p14="http://schemas.microsoft.com/office/powerpoint/2010/main" val="710917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4</a:t>
            </a:fld>
            <a:endParaRPr lang="zh-CN" altLang="en-US"/>
          </a:p>
        </p:txBody>
      </p:sp>
    </p:spTree>
    <p:extLst>
      <p:ext uri="{BB962C8B-B14F-4D97-AF65-F5344CB8AC3E}">
        <p14:creationId xmlns:p14="http://schemas.microsoft.com/office/powerpoint/2010/main" val="3727587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5</a:t>
            </a:fld>
            <a:endParaRPr lang="zh-CN" altLang="en-US"/>
          </a:p>
        </p:txBody>
      </p:sp>
    </p:spTree>
    <p:extLst>
      <p:ext uri="{BB962C8B-B14F-4D97-AF65-F5344CB8AC3E}">
        <p14:creationId xmlns:p14="http://schemas.microsoft.com/office/powerpoint/2010/main" val="3741725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6</a:t>
            </a:fld>
            <a:endParaRPr lang="zh-CN" altLang="en-US"/>
          </a:p>
        </p:txBody>
      </p:sp>
    </p:spTree>
    <p:extLst>
      <p:ext uri="{BB962C8B-B14F-4D97-AF65-F5344CB8AC3E}">
        <p14:creationId xmlns:p14="http://schemas.microsoft.com/office/powerpoint/2010/main" val="28444636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7</a:t>
            </a:fld>
            <a:endParaRPr lang="zh-CN" altLang="en-US"/>
          </a:p>
        </p:txBody>
      </p:sp>
    </p:spTree>
    <p:extLst>
      <p:ext uri="{BB962C8B-B14F-4D97-AF65-F5344CB8AC3E}">
        <p14:creationId xmlns:p14="http://schemas.microsoft.com/office/powerpoint/2010/main" val="9371258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8</a:t>
            </a:fld>
            <a:endParaRPr lang="zh-CN" altLang="en-US"/>
          </a:p>
        </p:txBody>
      </p:sp>
    </p:spTree>
    <p:extLst>
      <p:ext uri="{BB962C8B-B14F-4D97-AF65-F5344CB8AC3E}">
        <p14:creationId xmlns:p14="http://schemas.microsoft.com/office/powerpoint/2010/main" val="24598897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B5CD35D-D9E7-4E24-BD02-B591D676E48F}" type="slidenum">
              <a:rPr lang="zh-CN" altLang="en-US" smtClean="0"/>
              <a:t>9</a:t>
            </a:fld>
            <a:endParaRPr lang="zh-CN" altLang="en-US"/>
          </a:p>
        </p:txBody>
      </p:sp>
    </p:spTree>
    <p:extLst>
      <p:ext uri="{BB962C8B-B14F-4D97-AF65-F5344CB8AC3E}">
        <p14:creationId xmlns:p14="http://schemas.microsoft.com/office/powerpoint/2010/main" val="3367474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2023-04-17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advTm="15000">
        <p14:gallery dir="l"/>
      </p:transition>
    </mc:Choice>
    <mc:Fallback xmlns="">
      <p:transition spd="slow" advTm="15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2023-04-17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advTm="15000">
        <p14:gallery dir="l"/>
      </p:transition>
    </mc:Choice>
    <mc:Fallback xmlns="">
      <p:transition spd="slow" advTm="15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2023-04-17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advTm="15000">
        <p14:gallery dir="l"/>
      </p:transition>
    </mc:Choice>
    <mc:Fallback xmlns="">
      <p:transition spd="slow" advTm="15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2023-04-17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advTm="15000">
        <p14:gallery dir="l"/>
      </p:transition>
    </mc:Choice>
    <mc:Fallback xmlns="">
      <p:transition spd="slow" advTm="15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200151"/>
            <a:ext cx="8229600" cy="3394472"/>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2E3AAC11-D570-4EA9-AFC0-30FB72BA45EB}" type="datetimeFigureOut">
              <a:rPr lang="zh-CN" altLang="en-US" smtClean="0">
                <a:solidFill>
                  <a:prstClr val="black"/>
                </a:solidFill>
              </a:rPr>
              <a:pPr/>
              <a:t>2023-04-17</a:t>
            </a:fld>
            <a:endParaRPr lang="zh-CN" altLang="en-US">
              <a:solidFill>
                <a:prstClr val="black"/>
              </a:solidFill>
            </a:endParaRPr>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23520610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2E3AAC11-D570-4EA9-AFC0-30FB72BA45EB}" type="datetimeFigureOut">
              <a:rPr lang="zh-CN" altLang="en-US" smtClean="0">
                <a:solidFill>
                  <a:prstClr val="black"/>
                </a:solidFill>
              </a:rPr>
              <a:pPr/>
              <a:t>2023-04-17</a:t>
            </a:fld>
            <a:endParaRPr lang="zh-CN" altLang="en-US">
              <a:solidFill>
                <a:prstClr val="black"/>
              </a:solidFill>
            </a:endParaRPr>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36425146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1202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2023-04-17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advTm="15000">
        <p14:gallery dir="l"/>
      </p:transition>
    </mc:Choice>
    <mc:Fallback xmlns="">
      <p:transition spd="slow" advTm="15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2023-04-17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advTm="15000">
        <p14:gallery dir="l"/>
      </p:transition>
    </mc:Choice>
    <mc:Fallback xmlns="">
      <p:transition spd="slow" advTm="15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2023-04-17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advTm="15000">
        <p14:gallery dir="l"/>
      </p:transition>
    </mc:Choice>
    <mc:Fallback xmlns="">
      <p:transition spd="slow" advTm="15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2023-04-17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advTm="15000">
        <p14:gallery dir="l"/>
      </p:transition>
    </mc:Choice>
    <mc:Fallback xmlns="">
      <p:transition spd="slow" advTm="15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2023-04-17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11" name="TextBox 10"/>
          <p:cNvSpPr txBox="1"/>
          <p:nvPr userDrawn="1"/>
        </p:nvSpPr>
        <p:spPr>
          <a:xfrm>
            <a:off x="1115616" y="5025070"/>
            <a:ext cx="1224136"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http://www.1ppt.com/xiazai/</a:t>
            </a:r>
          </a:p>
        </p:txBody>
      </p:sp>
    </p:spTree>
    <p:extLst>
      <p:ext uri="{BB962C8B-B14F-4D97-AF65-F5344CB8AC3E}">
        <p14:creationId xmlns:p14="http://schemas.microsoft.com/office/powerpoint/2010/main" val="3286316618"/>
      </p:ext>
    </p:extLst>
  </p:cSld>
  <p:clrMapOvr>
    <a:masterClrMapping/>
  </p:clrMapOvr>
  <mc:AlternateContent xmlns:mc="http://schemas.openxmlformats.org/markup-compatibility/2006" xmlns:p14="http://schemas.microsoft.com/office/powerpoint/2010/main">
    <mc:Choice Requires="p14">
      <p:transition spd="slow" p14:dur="1600" advTm="15000">
        <p14:gallery dir="l"/>
      </p:transition>
    </mc:Choice>
    <mc:Fallback xmlns="">
      <p:transition spd="slow" advTm="15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2023-04-17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advTm="15000">
        <p14:gallery dir="l"/>
      </p:transition>
    </mc:Choice>
    <mc:Fallback xmlns="">
      <p:transition spd="slow" advTm="15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2023-04-17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advTm="15000">
        <p14:gallery dir="l"/>
      </p:transition>
    </mc:Choice>
    <mc:Fallback xmlns="">
      <p:transition spd="slow" advTm="15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2023-04-17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advTm="15000">
        <p14:gallery dir="l"/>
      </p:transition>
    </mc:Choice>
    <mc:Fallback xmlns="">
      <p:transition spd="slow" advTm="15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2023-04-17</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slow" p14:dur="1600" advTm="15000">
        <p14:gallery dir="l"/>
      </p:transition>
    </mc:Choice>
    <mc:Fallback xmlns="">
      <p:transition spd="slow" advTm="15000">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475323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2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309B0964-15FD-4C74-B7C6-87FB32E26D1E}"/>
              </a:ext>
            </a:extLst>
          </p:cNvPr>
          <p:cNvSpPr/>
          <p:nvPr/>
        </p:nvSpPr>
        <p:spPr>
          <a:xfrm>
            <a:off x="-17082" y="1292267"/>
            <a:ext cx="5165146" cy="227155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任意多边形 31"/>
          <p:cNvSpPr/>
          <p:nvPr/>
        </p:nvSpPr>
        <p:spPr>
          <a:xfrm rot="5400000" flipH="1" flipV="1">
            <a:off x="5120031" y="195622"/>
            <a:ext cx="2939628" cy="5108315"/>
          </a:xfrm>
          <a:custGeom>
            <a:avLst/>
            <a:gdLst>
              <a:gd name="connsiteX0" fmla="*/ 2861983 w 2861983"/>
              <a:gd name="connsiteY0" fmla="*/ 0 h 4194742"/>
              <a:gd name="connsiteX1" fmla="*/ 2861983 w 2861983"/>
              <a:gd name="connsiteY1" fmla="*/ 4194742 h 4194742"/>
              <a:gd name="connsiteX2" fmla="*/ 0 w 2861983"/>
              <a:gd name="connsiteY2" fmla="*/ 4194742 h 4194742"/>
              <a:gd name="connsiteX3" fmla="*/ 0 w 2861983"/>
              <a:gd name="connsiteY3" fmla="*/ 1120802 h 4194742"/>
            </a:gdLst>
            <a:ahLst/>
            <a:cxnLst>
              <a:cxn ang="0">
                <a:pos x="connsiteX0" y="connsiteY0"/>
              </a:cxn>
              <a:cxn ang="0">
                <a:pos x="connsiteX1" y="connsiteY1"/>
              </a:cxn>
              <a:cxn ang="0">
                <a:pos x="connsiteX2" y="connsiteY2"/>
              </a:cxn>
              <a:cxn ang="0">
                <a:pos x="connsiteX3" y="connsiteY3"/>
              </a:cxn>
            </a:cxnLst>
            <a:rect l="l" t="t" r="r" b="b"/>
            <a:pathLst>
              <a:path w="2861983" h="4194742">
                <a:moveTo>
                  <a:pt x="2861983" y="0"/>
                </a:moveTo>
                <a:lnTo>
                  <a:pt x="2861983" y="4194742"/>
                </a:lnTo>
                <a:lnTo>
                  <a:pt x="0" y="4194742"/>
                </a:lnTo>
                <a:lnTo>
                  <a:pt x="0" y="1120802"/>
                </a:lnTo>
                <a:close/>
              </a:path>
            </a:pathLst>
          </a:custGeom>
          <a:solidFill>
            <a:srgbClr val="127C79"/>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10" name="TextBox 9"/>
          <p:cNvSpPr txBox="1"/>
          <p:nvPr/>
        </p:nvSpPr>
        <p:spPr>
          <a:xfrm>
            <a:off x="695032" y="2416519"/>
            <a:ext cx="3570208" cy="1107996"/>
          </a:xfrm>
          <a:prstGeom prst="rect">
            <a:avLst/>
          </a:prstGeom>
          <a:noFill/>
        </p:spPr>
        <p:txBody>
          <a:bodyPr wrap="none" rtlCol="0">
            <a:spAutoFit/>
          </a:bodyPr>
          <a:lstStyle/>
          <a:p>
            <a:r>
              <a:rPr lang="zh-CN" altLang="en-US" sz="6600" b="1" dirty="0">
                <a:solidFill>
                  <a:schemeClr val="bg1"/>
                </a:solidFill>
                <a:effectLst>
                  <a:outerShdw blurRad="50800" dist="38100" dir="2700000" algn="tl" rotWithShape="0">
                    <a:prstClr val="black">
                      <a:alpha val="40000"/>
                    </a:prstClr>
                  </a:outerShdw>
                </a:effectLst>
                <a:cs typeface="+mn-ea"/>
                <a:sym typeface="+mn-lt"/>
              </a:rPr>
              <a:t>自我管理</a:t>
            </a:r>
          </a:p>
        </p:txBody>
      </p:sp>
      <p:sp>
        <p:nvSpPr>
          <p:cNvPr id="11" name="矩形 10"/>
          <p:cNvSpPr/>
          <p:nvPr/>
        </p:nvSpPr>
        <p:spPr>
          <a:xfrm>
            <a:off x="776386" y="2034282"/>
            <a:ext cx="2577565" cy="461665"/>
          </a:xfrm>
          <a:prstGeom prst="rect">
            <a:avLst/>
          </a:prstGeom>
        </p:spPr>
        <p:txBody>
          <a:bodyPr wrap="none">
            <a:spAutoFit/>
          </a:bodyPr>
          <a:lstStyle/>
          <a:p>
            <a:r>
              <a:rPr lang="en-US" altLang="zh-CN" sz="2400" b="1" dirty="0">
                <a:solidFill>
                  <a:schemeClr val="bg1"/>
                </a:solidFill>
                <a:effectLst>
                  <a:outerShdw blurRad="50800" dist="38100" dir="10800000" algn="r" rotWithShape="0">
                    <a:prstClr val="black">
                      <a:alpha val="40000"/>
                    </a:prstClr>
                  </a:outerShdw>
                </a:effectLst>
                <a:cs typeface="+mn-ea"/>
                <a:sym typeface="+mn-lt"/>
              </a:rPr>
              <a:t>MANAGEMENT</a:t>
            </a:r>
            <a:endParaRPr lang="zh-CN" altLang="en-US" sz="2400" b="1" dirty="0">
              <a:solidFill>
                <a:schemeClr val="bg1"/>
              </a:solidFill>
              <a:effectLst>
                <a:outerShdw blurRad="50800" dist="38100" dir="10800000" algn="r" rotWithShape="0">
                  <a:prstClr val="black">
                    <a:alpha val="40000"/>
                  </a:prstClr>
                </a:outerShdw>
              </a:effectLst>
              <a:cs typeface="+mn-ea"/>
              <a:sym typeface="+mn-lt"/>
            </a:endParaRPr>
          </a:p>
        </p:txBody>
      </p:sp>
      <p:sp>
        <p:nvSpPr>
          <p:cNvPr id="12" name="TextBox 11"/>
          <p:cNvSpPr txBox="1"/>
          <p:nvPr/>
        </p:nvSpPr>
        <p:spPr>
          <a:xfrm>
            <a:off x="3347864" y="483518"/>
            <a:ext cx="3133498" cy="769441"/>
          </a:xfrm>
          <a:prstGeom prst="rect">
            <a:avLst/>
          </a:prstGeom>
          <a:noFill/>
        </p:spPr>
        <p:txBody>
          <a:bodyPr wrap="square" rtlCol="0">
            <a:spAutoFit/>
          </a:bodyPr>
          <a:lstStyle/>
          <a:p>
            <a:r>
              <a:rPr lang="zh-CN" altLang="en-US" sz="4400" dirty="0">
                <a:solidFill>
                  <a:srgbClr val="127C79"/>
                </a:solidFill>
                <a:cs typeface="+mn-ea"/>
                <a:sym typeface="+mn-lt"/>
              </a:rPr>
              <a:t>企业培训之</a:t>
            </a:r>
          </a:p>
        </p:txBody>
      </p:sp>
      <p:sp>
        <p:nvSpPr>
          <p:cNvPr id="13" name="矩形 12"/>
          <p:cNvSpPr/>
          <p:nvPr/>
        </p:nvSpPr>
        <p:spPr>
          <a:xfrm>
            <a:off x="771232" y="1493115"/>
            <a:ext cx="1237839" cy="646331"/>
          </a:xfrm>
          <a:prstGeom prst="rect">
            <a:avLst/>
          </a:prstGeom>
        </p:spPr>
        <p:txBody>
          <a:bodyPr wrap="none">
            <a:spAutoFit/>
          </a:bodyPr>
          <a:lstStyle/>
          <a:p>
            <a:r>
              <a:rPr lang="en-US" altLang="zh-CN" sz="3600" b="1" dirty="0">
                <a:solidFill>
                  <a:schemeClr val="bg1"/>
                </a:solidFill>
                <a:effectLst>
                  <a:outerShdw blurRad="50800" dist="38100" dir="10800000" algn="r" rotWithShape="0">
                    <a:prstClr val="black">
                      <a:alpha val="40000"/>
                    </a:prstClr>
                  </a:outerShdw>
                </a:effectLst>
                <a:cs typeface="+mn-ea"/>
                <a:sym typeface="+mn-lt"/>
              </a:rPr>
              <a:t>SELF</a:t>
            </a:r>
            <a:endParaRPr lang="zh-CN" altLang="en-US" sz="3600" dirty="0">
              <a:effectLst>
                <a:outerShdw blurRad="50800" dist="38100" dir="10800000" algn="r" rotWithShape="0">
                  <a:prstClr val="black">
                    <a:alpha val="40000"/>
                  </a:prstClr>
                </a:outerShdw>
              </a:effectLst>
              <a:cs typeface="+mn-ea"/>
              <a:sym typeface="+mn-lt"/>
            </a:endParaRPr>
          </a:p>
        </p:txBody>
      </p:sp>
      <p:sp>
        <p:nvSpPr>
          <p:cNvPr id="21" name="矩形 20"/>
          <p:cNvSpPr/>
          <p:nvPr/>
        </p:nvSpPr>
        <p:spPr>
          <a:xfrm>
            <a:off x="6439532" y="742916"/>
            <a:ext cx="2704468" cy="369332"/>
          </a:xfrm>
          <a:prstGeom prst="rect">
            <a:avLst/>
          </a:prstGeom>
        </p:spPr>
        <p:txBody>
          <a:bodyPr wrap="square">
            <a:spAutoFit/>
          </a:bodyPr>
          <a:lstStyle/>
          <a:p>
            <a:r>
              <a:rPr lang="en-US" altLang="zh-CN" dirty="0">
                <a:solidFill>
                  <a:srgbClr val="C00000"/>
                </a:solidFill>
                <a:cs typeface="+mn-ea"/>
                <a:sym typeface="+mn-lt"/>
              </a:rPr>
              <a:t>COMPANY NAME</a:t>
            </a:r>
            <a:endParaRPr lang="zh-CN" altLang="en-US" dirty="0">
              <a:solidFill>
                <a:srgbClr val="C00000"/>
              </a:solidFill>
              <a:cs typeface="+mn-ea"/>
              <a:sym typeface="+mn-lt"/>
            </a:endParaRPr>
          </a:p>
        </p:txBody>
      </p:sp>
      <p:sp>
        <p:nvSpPr>
          <p:cNvPr id="30" name="矩形 29"/>
          <p:cNvSpPr/>
          <p:nvPr/>
        </p:nvSpPr>
        <p:spPr>
          <a:xfrm>
            <a:off x="477870" y="3717700"/>
            <a:ext cx="4690708" cy="413063"/>
          </a:xfrm>
          <a:prstGeom prst="rect">
            <a:avLst/>
          </a:prstGeom>
        </p:spPr>
        <p:txBody>
          <a:bodyPr wrap="square" lIns="51435" tIns="25718" rIns="51435" bIns="25718" anchor="ctr" anchorCtr="1">
            <a:spAutoFit/>
          </a:bodyPr>
          <a:lstStyle/>
          <a:p>
            <a:pPr>
              <a:lnSpc>
                <a:spcPct val="130000"/>
              </a:lnSpc>
            </a:pPr>
            <a:r>
              <a:rPr lang="zh-CN" altLang="en-US" sz="2000" b="1" dirty="0">
                <a:solidFill>
                  <a:srgbClr val="127C79"/>
                </a:solidFill>
                <a:cs typeface="+mn-ea"/>
                <a:sym typeface="+mn-lt"/>
              </a:rPr>
              <a:t>企业培训</a:t>
            </a:r>
            <a:r>
              <a:rPr lang="en-US" altLang="zh-CN" sz="2000" b="1" dirty="0">
                <a:solidFill>
                  <a:srgbClr val="127C79"/>
                </a:solidFill>
                <a:cs typeface="+mn-ea"/>
                <a:sym typeface="+mn-lt"/>
              </a:rPr>
              <a:t>/</a:t>
            </a:r>
            <a:r>
              <a:rPr lang="zh-CN" altLang="en-US" sz="2000" b="1" dirty="0">
                <a:solidFill>
                  <a:srgbClr val="127C79"/>
                </a:solidFill>
                <a:cs typeface="+mn-ea"/>
                <a:sym typeface="+mn-lt"/>
              </a:rPr>
              <a:t>团队管理</a:t>
            </a:r>
            <a:r>
              <a:rPr lang="en-US" altLang="zh-CN" sz="2000" b="1" dirty="0">
                <a:solidFill>
                  <a:srgbClr val="127C79"/>
                </a:solidFill>
                <a:cs typeface="+mn-ea"/>
                <a:sym typeface="+mn-lt"/>
              </a:rPr>
              <a:t>/</a:t>
            </a:r>
            <a:r>
              <a:rPr lang="zh-CN" altLang="en-US" sz="2000" b="1" dirty="0">
                <a:solidFill>
                  <a:srgbClr val="127C79"/>
                </a:solidFill>
                <a:cs typeface="+mn-ea"/>
                <a:sym typeface="+mn-lt"/>
              </a:rPr>
              <a:t>营销技巧培训课件</a:t>
            </a:r>
          </a:p>
        </p:txBody>
      </p:sp>
      <p:sp>
        <p:nvSpPr>
          <p:cNvPr id="23" name="boss-with-tie_81303">
            <a:extLst>
              <a:ext uri="{FF2B5EF4-FFF2-40B4-BE49-F238E27FC236}">
                <a16:creationId xmlns:a16="http://schemas.microsoft.com/office/drawing/2014/main" id="{909D534A-D126-460A-9FE2-1FC084CC56DA}"/>
              </a:ext>
            </a:extLst>
          </p:cNvPr>
          <p:cNvSpPr>
            <a:spLocks noChangeAspect="1"/>
          </p:cNvSpPr>
          <p:nvPr/>
        </p:nvSpPr>
        <p:spPr bwMode="auto">
          <a:xfrm>
            <a:off x="5589907" y="1652307"/>
            <a:ext cx="2294461" cy="1857155"/>
          </a:xfrm>
          <a:custGeom>
            <a:avLst/>
            <a:gdLst>
              <a:gd name="connsiteX0" fmla="*/ 355420 w 607568"/>
              <a:gd name="connsiteY0" fmla="*/ 250307 h 491771"/>
              <a:gd name="connsiteX1" fmla="*/ 352312 w 607568"/>
              <a:gd name="connsiteY1" fmla="*/ 251812 h 491771"/>
              <a:gd name="connsiteX2" fmla="*/ 321042 w 607568"/>
              <a:gd name="connsiteY2" fmla="*/ 289814 h 491771"/>
              <a:gd name="connsiteX3" fmla="*/ 321513 w 607568"/>
              <a:gd name="connsiteY3" fmla="*/ 295364 h 491771"/>
              <a:gd name="connsiteX4" fmla="*/ 369736 w 607568"/>
              <a:gd name="connsiteY4" fmla="*/ 338257 h 491771"/>
              <a:gd name="connsiteX5" fmla="*/ 371997 w 607568"/>
              <a:gd name="connsiteY5" fmla="*/ 339104 h 491771"/>
              <a:gd name="connsiteX6" fmla="*/ 373127 w 607568"/>
              <a:gd name="connsiteY6" fmla="*/ 338916 h 491771"/>
              <a:gd name="connsiteX7" fmla="*/ 375293 w 607568"/>
              <a:gd name="connsiteY7" fmla="*/ 336282 h 491771"/>
              <a:gd name="connsiteX8" fmla="*/ 383676 w 607568"/>
              <a:gd name="connsiteY8" fmla="*/ 279467 h 491771"/>
              <a:gd name="connsiteX9" fmla="*/ 376424 w 607568"/>
              <a:gd name="connsiteY9" fmla="*/ 263287 h 491771"/>
              <a:gd name="connsiteX10" fmla="*/ 357681 w 607568"/>
              <a:gd name="connsiteY10" fmla="*/ 250965 h 491771"/>
              <a:gd name="connsiteX11" fmla="*/ 355420 w 607568"/>
              <a:gd name="connsiteY11" fmla="*/ 250307 h 491771"/>
              <a:gd name="connsiteX12" fmla="*/ 258879 w 607568"/>
              <a:gd name="connsiteY12" fmla="*/ 250307 h 491771"/>
              <a:gd name="connsiteX13" fmla="*/ 256712 w 607568"/>
              <a:gd name="connsiteY13" fmla="*/ 250965 h 491771"/>
              <a:gd name="connsiteX14" fmla="*/ 237969 w 607568"/>
              <a:gd name="connsiteY14" fmla="*/ 263287 h 491771"/>
              <a:gd name="connsiteX15" fmla="*/ 230717 w 607568"/>
              <a:gd name="connsiteY15" fmla="*/ 279467 h 491771"/>
              <a:gd name="connsiteX16" fmla="*/ 239100 w 607568"/>
              <a:gd name="connsiteY16" fmla="*/ 336282 h 491771"/>
              <a:gd name="connsiteX17" fmla="*/ 241266 w 607568"/>
              <a:gd name="connsiteY17" fmla="*/ 338916 h 491771"/>
              <a:gd name="connsiteX18" fmla="*/ 242396 w 607568"/>
              <a:gd name="connsiteY18" fmla="*/ 339104 h 491771"/>
              <a:gd name="connsiteX19" fmla="*/ 244657 w 607568"/>
              <a:gd name="connsiteY19" fmla="*/ 338257 h 491771"/>
              <a:gd name="connsiteX20" fmla="*/ 292880 w 607568"/>
              <a:gd name="connsiteY20" fmla="*/ 295364 h 491771"/>
              <a:gd name="connsiteX21" fmla="*/ 293351 w 607568"/>
              <a:gd name="connsiteY21" fmla="*/ 289814 h 491771"/>
              <a:gd name="connsiteX22" fmla="*/ 261987 w 607568"/>
              <a:gd name="connsiteY22" fmla="*/ 251812 h 491771"/>
              <a:gd name="connsiteX23" fmla="*/ 258879 w 607568"/>
              <a:gd name="connsiteY23" fmla="*/ 250307 h 491771"/>
              <a:gd name="connsiteX24" fmla="*/ 500465 w 607568"/>
              <a:gd name="connsiteY24" fmla="*/ 66049 h 491771"/>
              <a:gd name="connsiteX25" fmla="*/ 565743 w 607568"/>
              <a:gd name="connsiteY25" fmla="*/ 130673 h 491771"/>
              <a:gd name="connsiteX26" fmla="*/ 566120 w 607568"/>
              <a:gd name="connsiteY26" fmla="*/ 130673 h 491771"/>
              <a:gd name="connsiteX27" fmla="*/ 580250 w 607568"/>
              <a:gd name="connsiteY27" fmla="*/ 160962 h 491771"/>
              <a:gd name="connsiteX28" fmla="*/ 560939 w 607568"/>
              <a:gd name="connsiteY28" fmla="*/ 182503 h 491771"/>
              <a:gd name="connsiteX29" fmla="*/ 531927 w 607568"/>
              <a:gd name="connsiteY29" fmla="*/ 223799 h 491771"/>
              <a:gd name="connsiteX30" fmla="*/ 528253 w 607568"/>
              <a:gd name="connsiteY30" fmla="*/ 234240 h 491771"/>
              <a:gd name="connsiteX31" fmla="*/ 530797 w 607568"/>
              <a:gd name="connsiteY31" fmla="*/ 246281 h 491771"/>
              <a:gd name="connsiteX32" fmla="*/ 545868 w 607568"/>
              <a:gd name="connsiteY32" fmla="*/ 261143 h 491771"/>
              <a:gd name="connsiteX33" fmla="*/ 558961 w 607568"/>
              <a:gd name="connsiteY33" fmla="*/ 263777 h 491771"/>
              <a:gd name="connsiteX34" fmla="*/ 597299 w 607568"/>
              <a:gd name="connsiteY34" fmla="*/ 301968 h 491771"/>
              <a:gd name="connsiteX35" fmla="*/ 607002 w 607568"/>
              <a:gd name="connsiteY35" fmla="*/ 350788 h 491771"/>
              <a:gd name="connsiteX36" fmla="*/ 601256 w 607568"/>
              <a:gd name="connsiteY36" fmla="*/ 373835 h 491771"/>
              <a:gd name="connsiteX37" fmla="*/ 579685 w 607568"/>
              <a:gd name="connsiteY37" fmla="*/ 384088 h 491771"/>
              <a:gd name="connsiteX38" fmla="*/ 490386 w 607568"/>
              <a:gd name="connsiteY38" fmla="*/ 384088 h 491771"/>
              <a:gd name="connsiteX39" fmla="*/ 467685 w 607568"/>
              <a:gd name="connsiteY39" fmla="*/ 310058 h 491771"/>
              <a:gd name="connsiteX40" fmla="*/ 431702 w 607568"/>
              <a:gd name="connsiteY40" fmla="*/ 267445 h 491771"/>
              <a:gd name="connsiteX41" fmla="*/ 441969 w 607568"/>
              <a:gd name="connsiteY41" fmla="*/ 263777 h 491771"/>
              <a:gd name="connsiteX42" fmla="*/ 455157 w 607568"/>
              <a:gd name="connsiteY42" fmla="*/ 261237 h 491771"/>
              <a:gd name="connsiteX43" fmla="*/ 470228 w 607568"/>
              <a:gd name="connsiteY43" fmla="*/ 246281 h 491771"/>
              <a:gd name="connsiteX44" fmla="*/ 472677 w 607568"/>
              <a:gd name="connsiteY44" fmla="*/ 234240 h 491771"/>
              <a:gd name="connsiteX45" fmla="*/ 469098 w 607568"/>
              <a:gd name="connsiteY45" fmla="*/ 223893 h 491771"/>
              <a:gd name="connsiteX46" fmla="*/ 439991 w 607568"/>
              <a:gd name="connsiteY46" fmla="*/ 182503 h 491771"/>
              <a:gd name="connsiteX47" fmla="*/ 426144 w 607568"/>
              <a:gd name="connsiteY47" fmla="*/ 172720 h 491771"/>
              <a:gd name="connsiteX48" fmla="*/ 441404 w 607568"/>
              <a:gd name="connsiteY48" fmla="*/ 143278 h 491771"/>
              <a:gd name="connsiteX49" fmla="*/ 439708 w 607568"/>
              <a:gd name="connsiteY49" fmla="*/ 107438 h 491771"/>
              <a:gd name="connsiteX50" fmla="*/ 500465 w 607568"/>
              <a:gd name="connsiteY50" fmla="*/ 66049 h 491771"/>
              <a:gd name="connsiteX51" fmla="*/ 107100 w 607568"/>
              <a:gd name="connsiteY51" fmla="*/ 66049 h 491771"/>
              <a:gd name="connsiteX52" fmla="*/ 171341 w 607568"/>
              <a:gd name="connsiteY52" fmla="*/ 123618 h 491771"/>
              <a:gd name="connsiteX53" fmla="*/ 172849 w 607568"/>
              <a:gd name="connsiteY53" fmla="*/ 143278 h 491771"/>
              <a:gd name="connsiteX54" fmla="*/ 184246 w 607568"/>
              <a:gd name="connsiteY54" fmla="*/ 168205 h 491771"/>
              <a:gd name="connsiteX55" fmla="*/ 167574 w 607568"/>
              <a:gd name="connsiteY55" fmla="*/ 182503 h 491771"/>
              <a:gd name="connsiteX56" fmla="*/ 138468 w 607568"/>
              <a:gd name="connsiteY56" fmla="*/ 223799 h 491771"/>
              <a:gd name="connsiteX57" fmla="*/ 134794 w 607568"/>
              <a:gd name="connsiteY57" fmla="*/ 234240 h 491771"/>
              <a:gd name="connsiteX58" fmla="*/ 137337 w 607568"/>
              <a:gd name="connsiteY58" fmla="*/ 246281 h 491771"/>
              <a:gd name="connsiteX59" fmla="*/ 152408 w 607568"/>
              <a:gd name="connsiteY59" fmla="*/ 261143 h 491771"/>
              <a:gd name="connsiteX60" fmla="*/ 165596 w 607568"/>
              <a:gd name="connsiteY60" fmla="*/ 263777 h 491771"/>
              <a:gd name="connsiteX61" fmla="*/ 179442 w 607568"/>
              <a:gd name="connsiteY61" fmla="*/ 268856 h 491771"/>
              <a:gd name="connsiteX62" fmla="*/ 146662 w 607568"/>
              <a:gd name="connsiteY62" fmla="*/ 310058 h 491771"/>
              <a:gd name="connsiteX63" fmla="*/ 123867 w 607568"/>
              <a:gd name="connsiteY63" fmla="*/ 384088 h 491771"/>
              <a:gd name="connsiteX64" fmla="*/ 27883 w 607568"/>
              <a:gd name="connsiteY64" fmla="*/ 384088 h 491771"/>
              <a:gd name="connsiteX65" fmla="*/ 6312 w 607568"/>
              <a:gd name="connsiteY65" fmla="*/ 373835 h 491771"/>
              <a:gd name="connsiteX66" fmla="*/ 566 w 607568"/>
              <a:gd name="connsiteY66" fmla="*/ 350788 h 491771"/>
              <a:gd name="connsiteX67" fmla="*/ 10268 w 607568"/>
              <a:gd name="connsiteY67" fmla="*/ 301968 h 491771"/>
              <a:gd name="connsiteX68" fmla="*/ 48606 w 607568"/>
              <a:gd name="connsiteY68" fmla="*/ 263777 h 491771"/>
              <a:gd name="connsiteX69" fmla="*/ 61699 w 607568"/>
              <a:gd name="connsiteY69" fmla="*/ 261237 h 491771"/>
              <a:gd name="connsiteX70" fmla="*/ 76770 w 607568"/>
              <a:gd name="connsiteY70" fmla="*/ 246281 h 491771"/>
              <a:gd name="connsiteX71" fmla="*/ 79313 w 607568"/>
              <a:gd name="connsiteY71" fmla="*/ 234240 h 491771"/>
              <a:gd name="connsiteX72" fmla="*/ 75639 w 607568"/>
              <a:gd name="connsiteY72" fmla="*/ 223893 h 491771"/>
              <a:gd name="connsiteX73" fmla="*/ 46628 w 607568"/>
              <a:gd name="connsiteY73" fmla="*/ 182503 h 491771"/>
              <a:gd name="connsiteX74" fmla="*/ 27318 w 607568"/>
              <a:gd name="connsiteY74" fmla="*/ 160962 h 491771"/>
              <a:gd name="connsiteX75" fmla="*/ 41447 w 607568"/>
              <a:gd name="connsiteY75" fmla="*/ 130673 h 491771"/>
              <a:gd name="connsiteX76" fmla="*/ 41824 w 607568"/>
              <a:gd name="connsiteY76" fmla="*/ 130673 h 491771"/>
              <a:gd name="connsiteX77" fmla="*/ 107100 w 607568"/>
              <a:gd name="connsiteY77" fmla="*/ 66049 h 491771"/>
              <a:gd name="connsiteX78" fmla="*/ 298626 w 607568"/>
              <a:gd name="connsiteY78" fmla="*/ 0 h 491771"/>
              <a:gd name="connsiteX79" fmla="*/ 315956 w 607568"/>
              <a:gd name="connsiteY79" fmla="*/ 0 h 491771"/>
              <a:gd name="connsiteX80" fmla="*/ 401854 w 607568"/>
              <a:gd name="connsiteY80" fmla="*/ 85787 h 491771"/>
              <a:gd name="connsiteX81" fmla="*/ 401854 w 607568"/>
              <a:gd name="connsiteY81" fmla="*/ 95476 h 491771"/>
              <a:gd name="connsiteX82" fmla="*/ 421633 w 607568"/>
              <a:gd name="connsiteY82" fmla="*/ 138840 h 491771"/>
              <a:gd name="connsiteX83" fmla="*/ 417960 w 607568"/>
              <a:gd name="connsiteY83" fmla="*/ 149281 h 491771"/>
              <a:gd name="connsiteX84" fmla="*/ 417112 w 607568"/>
              <a:gd name="connsiteY84" fmla="*/ 151068 h 491771"/>
              <a:gd name="connsiteX85" fmla="*/ 411273 w 607568"/>
              <a:gd name="connsiteY85" fmla="*/ 159534 h 491771"/>
              <a:gd name="connsiteX86" fmla="*/ 410896 w 607568"/>
              <a:gd name="connsiteY86" fmla="*/ 159910 h 491771"/>
              <a:gd name="connsiteX87" fmla="*/ 394037 w 607568"/>
              <a:gd name="connsiteY87" fmla="*/ 169787 h 491771"/>
              <a:gd name="connsiteX88" fmla="*/ 384900 w 607568"/>
              <a:gd name="connsiteY88" fmla="*/ 189541 h 491771"/>
              <a:gd name="connsiteX89" fmla="*/ 384712 w 607568"/>
              <a:gd name="connsiteY89" fmla="*/ 189823 h 491771"/>
              <a:gd name="connsiteX90" fmla="*/ 373316 w 607568"/>
              <a:gd name="connsiteY90" fmla="*/ 207131 h 491771"/>
              <a:gd name="connsiteX91" fmla="*/ 372750 w 607568"/>
              <a:gd name="connsiteY91" fmla="*/ 207789 h 491771"/>
              <a:gd name="connsiteX92" fmla="*/ 359847 w 607568"/>
              <a:gd name="connsiteY92" fmla="*/ 222275 h 491771"/>
              <a:gd name="connsiteX93" fmla="*/ 359188 w 607568"/>
              <a:gd name="connsiteY93" fmla="*/ 222934 h 491771"/>
              <a:gd name="connsiteX94" fmla="*/ 345154 w 607568"/>
              <a:gd name="connsiteY94" fmla="*/ 234598 h 491771"/>
              <a:gd name="connsiteX95" fmla="*/ 345625 w 607568"/>
              <a:gd name="connsiteY95" fmla="*/ 236855 h 491771"/>
              <a:gd name="connsiteX96" fmla="*/ 348639 w 607568"/>
              <a:gd name="connsiteY96" fmla="*/ 235538 h 491771"/>
              <a:gd name="connsiteX97" fmla="*/ 355514 w 607568"/>
              <a:gd name="connsiteY97" fmla="*/ 234033 h 491771"/>
              <a:gd name="connsiteX98" fmla="*/ 366628 w 607568"/>
              <a:gd name="connsiteY98" fmla="*/ 237326 h 491771"/>
              <a:gd name="connsiteX99" fmla="*/ 385371 w 607568"/>
              <a:gd name="connsiteY99" fmla="*/ 249648 h 491771"/>
              <a:gd name="connsiteX100" fmla="*/ 399876 w 607568"/>
              <a:gd name="connsiteY100" fmla="*/ 279373 h 491771"/>
              <a:gd name="connsiteX101" fmla="*/ 430016 w 607568"/>
              <a:gd name="connsiteY101" fmla="*/ 289814 h 491771"/>
              <a:gd name="connsiteX102" fmla="*/ 448382 w 607568"/>
              <a:gd name="connsiteY102" fmla="*/ 316058 h 491771"/>
              <a:gd name="connsiteX103" fmla="*/ 481630 w 607568"/>
              <a:gd name="connsiteY103" fmla="*/ 424515 h 491771"/>
              <a:gd name="connsiteX104" fmla="*/ 483891 w 607568"/>
              <a:gd name="connsiteY104" fmla="*/ 436461 h 491771"/>
              <a:gd name="connsiteX105" fmla="*/ 473718 w 607568"/>
              <a:gd name="connsiteY105" fmla="*/ 470700 h 491771"/>
              <a:gd name="connsiteX106" fmla="*/ 443956 w 607568"/>
              <a:gd name="connsiteY106" fmla="*/ 490360 h 491771"/>
              <a:gd name="connsiteX107" fmla="*/ 431805 w 607568"/>
              <a:gd name="connsiteY107" fmla="*/ 491771 h 491771"/>
              <a:gd name="connsiteX108" fmla="*/ 325375 w 607568"/>
              <a:gd name="connsiteY108" fmla="*/ 491771 h 491771"/>
              <a:gd name="connsiteX109" fmla="*/ 337430 w 607568"/>
              <a:gd name="connsiteY109" fmla="*/ 415296 h 491771"/>
              <a:gd name="connsiteX110" fmla="*/ 334605 w 607568"/>
              <a:gd name="connsiteY110" fmla="*/ 389052 h 491771"/>
              <a:gd name="connsiteX111" fmla="*/ 323962 w 607568"/>
              <a:gd name="connsiteY111" fmla="*/ 360927 h 491771"/>
              <a:gd name="connsiteX112" fmla="*/ 337430 w 607568"/>
              <a:gd name="connsiteY112" fmla="*/ 347476 h 491771"/>
              <a:gd name="connsiteX113" fmla="*/ 307196 w 607568"/>
              <a:gd name="connsiteY113" fmla="*/ 317281 h 491771"/>
              <a:gd name="connsiteX114" fmla="*/ 276868 w 607568"/>
              <a:gd name="connsiteY114" fmla="*/ 347476 h 491771"/>
              <a:gd name="connsiteX115" fmla="*/ 290337 w 607568"/>
              <a:gd name="connsiteY115" fmla="*/ 360927 h 491771"/>
              <a:gd name="connsiteX116" fmla="*/ 279694 w 607568"/>
              <a:gd name="connsiteY116" fmla="*/ 389052 h 491771"/>
              <a:gd name="connsiteX117" fmla="*/ 276963 w 607568"/>
              <a:gd name="connsiteY117" fmla="*/ 415296 h 491771"/>
              <a:gd name="connsiteX118" fmla="*/ 288736 w 607568"/>
              <a:gd name="connsiteY118" fmla="*/ 491771 h 491771"/>
              <a:gd name="connsiteX119" fmla="*/ 182493 w 607568"/>
              <a:gd name="connsiteY119" fmla="*/ 491771 h 491771"/>
              <a:gd name="connsiteX120" fmla="*/ 170437 w 607568"/>
              <a:gd name="connsiteY120" fmla="*/ 490360 h 491771"/>
              <a:gd name="connsiteX121" fmla="*/ 140675 w 607568"/>
              <a:gd name="connsiteY121" fmla="*/ 470700 h 491771"/>
              <a:gd name="connsiteX122" fmla="*/ 132669 w 607568"/>
              <a:gd name="connsiteY122" fmla="*/ 424515 h 491771"/>
              <a:gd name="connsiteX123" fmla="*/ 166011 w 607568"/>
              <a:gd name="connsiteY123" fmla="*/ 316058 h 491771"/>
              <a:gd name="connsiteX124" fmla="*/ 184377 w 607568"/>
              <a:gd name="connsiteY124" fmla="*/ 289814 h 491771"/>
              <a:gd name="connsiteX125" fmla="*/ 214517 w 607568"/>
              <a:gd name="connsiteY125" fmla="*/ 279373 h 491771"/>
              <a:gd name="connsiteX126" fmla="*/ 214517 w 607568"/>
              <a:gd name="connsiteY126" fmla="*/ 279279 h 491771"/>
              <a:gd name="connsiteX127" fmla="*/ 229022 w 607568"/>
              <a:gd name="connsiteY127" fmla="*/ 249648 h 491771"/>
              <a:gd name="connsiteX128" fmla="*/ 247765 w 607568"/>
              <a:gd name="connsiteY128" fmla="*/ 237326 h 491771"/>
              <a:gd name="connsiteX129" fmla="*/ 258879 w 607568"/>
              <a:gd name="connsiteY129" fmla="*/ 234033 h 491771"/>
              <a:gd name="connsiteX130" fmla="*/ 265754 w 607568"/>
              <a:gd name="connsiteY130" fmla="*/ 235538 h 491771"/>
              <a:gd name="connsiteX131" fmla="*/ 268768 w 607568"/>
              <a:gd name="connsiteY131" fmla="*/ 236855 h 491771"/>
              <a:gd name="connsiteX132" fmla="*/ 269239 w 607568"/>
              <a:gd name="connsiteY132" fmla="*/ 234598 h 491771"/>
              <a:gd name="connsiteX133" fmla="*/ 255205 w 607568"/>
              <a:gd name="connsiteY133" fmla="*/ 222934 h 491771"/>
              <a:gd name="connsiteX134" fmla="*/ 254546 w 607568"/>
              <a:gd name="connsiteY134" fmla="*/ 222275 h 491771"/>
              <a:gd name="connsiteX135" fmla="*/ 241548 w 607568"/>
              <a:gd name="connsiteY135" fmla="*/ 207789 h 491771"/>
              <a:gd name="connsiteX136" fmla="*/ 241077 w 607568"/>
              <a:gd name="connsiteY136" fmla="*/ 207225 h 491771"/>
              <a:gd name="connsiteX137" fmla="*/ 229681 w 607568"/>
              <a:gd name="connsiteY137" fmla="*/ 189823 h 491771"/>
              <a:gd name="connsiteX138" fmla="*/ 229493 w 607568"/>
              <a:gd name="connsiteY138" fmla="*/ 189635 h 491771"/>
              <a:gd name="connsiteX139" fmla="*/ 220356 w 607568"/>
              <a:gd name="connsiteY139" fmla="*/ 169787 h 491771"/>
              <a:gd name="connsiteX140" fmla="*/ 203497 w 607568"/>
              <a:gd name="connsiteY140" fmla="*/ 159910 h 491771"/>
              <a:gd name="connsiteX141" fmla="*/ 203120 w 607568"/>
              <a:gd name="connsiteY141" fmla="*/ 159534 h 491771"/>
              <a:gd name="connsiteX142" fmla="*/ 197281 w 607568"/>
              <a:gd name="connsiteY142" fmla="*/ 151068 h 491771"/>
              <a:gd name="connsiteX143" fmla="*/ 196433 w 607568"/>
              <a:gd name="connsiteY143" fmla="*/ 149281 h 491771"/>
              <a:gd name="connsiteX144" fmla="*/ 192666 w 607568"/>
              <a:gd name="connsiteY144" fmla="*/ 138840 h 491771"/>
              <a:gd name="connsiteX145" fmla="*/ 212727 w 607568"/>
              <a:gd name="connsiteY145" fmla="*/ 95476 h 491771"/>
              <a:gd name="connsiteX146" fmla="*/ 212727 w 607568"/>
              <a:gd name="connsiteY146" fmla="*/ 85787 h 491771"/>
              <a:gd name="connsiteX147" fmla="*/ 298626 w 607568"/>
              <a:gd name="connsiteY147" fmla="*/ 0 h 49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Lst>
            <a:rect l="l" t="t" r="r" b="b"/>
            <a:pathLst>
              <a:path w="607568" h="491771">
                <a:moveTo>
                  <a:pt x="355420" y="250307"/>
                </a:moveTo>
                <a:cubicBezTo>
                  <a:pt x="354290" y="250307"/>
                  <a:pt x="353160" y="250871"/>
                  <a:pt x="352312" y="251812"/>
                </a:cubicBezTo>
                <a:lnTo>
                  <a:pt x="321042" y="289814"/>
                </a:lnTo>
                <a:cubicBezTo>
                  <a:pt x="319723" y="291507"/>
                  <a:pt x="319912" y="293953"/>
                  <a:pt x="321513" y="295364"/>
                </a:cubicBezTo>
                <a:lnTo>
                  <a:pt x="369736" y="338257"/>
                </a:lnTo>
                <a:cubicBezTo>
                  <a:pt x="370396" y="338822"/>
                  <a:pt x="371149" y="339104"/>
                  <a:pt x="371997" y="339104"/>
                </a:cubicBezTo>
                <a:cubicBezTo>
                  <a:pt x="372374" y="339104"/>
                  <a:pt x="372750" y="339010"/>
                  <a:pt x="373127" y="338916"/>
                </a:cubicBezTo>
                <a:cubicBezTo>
                  <a:pt x="374257" y="338539"/>
                  <a:pt x="375105" y="337505"/>
                  <a:pt x="375293" y="336282"/>
                </a:cubicBezTo>
                <a:lnTo>
                  <a:pt x="383676" y="279467"/>
                </a:lnTo>
                <a:cubicBezTo>
                  <a:pt x="384618" y="273164"/>
                  <a:pt x="381792" y="266768"/>
                  <a:pt x="376424" y="263287"/>
                </a:cubicBezTo>
                <a:lnTo>
                  <a:pt x="357681" y="250965"/>
                </a:lnTo>
                <a:cubicBezTo>
                  <a:pt x="357021" y="250495"/>
                  <a:pt x="356174" y="250307"/>
                  <a:pt x="355420" y="250307"/>
                </a:cubicBezTo>
                <a:close/>
                <a:moveTo>
                  <a:pt x="258879" y="250307"/>
                </a:moveTo>
                <a:cubicBezTo>
                  <a:pt x="258125" y="250307"/>
                  <a:pt x="257372" y="250495"/>
                  <a:pt x="256712" y="250965"/>
                </a:cubicBezTo>
                <a:lnTo>
                  <a:pt x="237969" y="263287"/>
                </a:lnTo>
                <a:cubicBezTo>
                  <a:pt x="232601" y="266768"/>
                  <a:pt x="229775" y="273164"/>
                  <a:pt x="230717" y="279467"/>
                </a:cubicBezTo>
                <a:lnTo>
                  <a:pt x="239100" y="336282"/>
                </a:lnTo>
                <a:cubicBezTo>
                  <a:pt x="239288" y="337505"/>
                  <a:pt x="240136" y="338539"/>
                  <a:pt x="241266" y="338916"/>
                </a:cubicBezTo>
                <a:cubicBezTo>
                  <a:pt x="241643" y="339010"/>
                  <a:pt x="242019" y="339104"/>
                  <a:pt x="242396" y="339104"/>
                </a:cubicBezTo>
                <a:cubicBezTo>
                  <a:pt x="243244" y="339104"/>
                  <a:pt x="243997" y="338822"/>
                  <a:pt x="244657" y="338257"/>
                </a:cubicBezTo>
                <a:lnTo>
                  <a:pt x="292880" y="295364"/>
                </a:lnTo>
                <a:cubicBezTo>
                  <a:pt x="294481" y="293953"/>
                  <a:pt x="294670" y="291507"/>
                  <a:pt x="293351" y="289814"/>
                </a:cubicBezTo>
                <a:lnTo>
                  <a:pt x="261987" y="251812"/>
                </a:lnTo>
                <a:cubicBezTo>
                  <a:pt x="261233" y="250871"/>
                  <a:pt x="260103" y="250307"/>
                  <a:pt x="258879" y="250307"/>
                </a:cubicBezTo>
                <a:close/>
                <a:moveTo>
                  <a:pt x="500465" y="66049"/>
                </a:moveTo>
                <a:cubicBezTo>
                  <a:pt x="548129" y="66049"/>
                  <a:pt x="562447" y="93516"/>
                  <a:pt x="565743" y="130673"/>
                </a:cubicBezTo>
                <a:cubicBezTo>
                  <a:pt x="565932" y="130673"/>
                  <a:pt x="566026" y="130673"/>
                  <a:pt x="566120" y="130673"/>
                </a:cubicBezTo>
                <a:cubicBezTo>
                  <a:pt x="577141" y="133118"/>
                  <a:pt x="583358" y="146664"/>
                  <a:pt x="580250" y="160962"/>
                </a:cubicBezTo>
                <a:cubicBezTo>
                  <a:pt x="577706" y="172532"/>
                  <a:pt x="569700" y="180904"/>
                  <a:pt x="560939" y="182503"/>
                </a:cubicBezTo>
                <a:cubicBezTo>
                  <a:pt x="554628" y="199529"/>
                  <a:pt x="543796" y="214016"/>
                  <a:pt x="531927" y="223799"/>
                </a:cubicBezTo>
                <a:cubicBezTo>
                  <a:pt x="528913" y="226338"/>
                  <a:pt x="527500" y="230383"/>
                  <a:pt x="528253" y="234240"/>
                </a:cubicBezTo>
                <a:lnTo>
                  <a:pt x="530797" y="246281"/>
                </a:lnTo>
                <a:cubicBezTo>
                  <a:pt x="532304" y="253806"/>
                  <a:pt x="538238" y="259732"/>
                  <a:pt x="545868" y="261143"/>
                </a:cubicBezTo>
                <a:lnTo>
                  <a:pt x="558961" y="263777"/>
                </a:lnTo>
                <a:cubicBezTo>
                  <a:pt x="578366" y="267634"/>
                  <a:pt x="593437" y="282684"/>
                  <a:pt x="597299" y="301968"/>
                </a:cubicBezTo>
                <a:lnTo>
                  <a:pt x="607002" y="350788"/>
                </a:lnTo>
                <a:cubicBezTo>
                  <a:pt x="608697" y="358972"/>
                  <a:pt x="606531" y="367438"/>
                  <a:pt x="601256" y="373835"/>
                </a:cubicBezTo>
                <a:cubicBezTo>
                  <a:pt x="595981" y="380325"/>
                  <a:pt x="588068" y="384088"/>
                  <a:pt x="579685" y="384088"/>
                </a:cubicBezTo>
                <a:lnTo>
                  <a:pt x="490386" y="384088"/>
                </a:lnTo>
                <a:lnTo>
                  <a:pt x="467685" y="310058"/>
                </a:lnTo>
                <a:cubicBezTo>
                  <a:pt x="461845" y="291150"/>
                  <a:pt x="448563" y="276194"/>
                  <a:pt x="431702" y="267445"/>
                </a:cubicBezTo>
                <a:cubicBezTo>
                  <a:pt x="434999" y="265940"/>
                  <a:pt x="438295" y="264529"/>
                  <a:pt x="441969" y="263777"/>
                </a:cubicBezTo>
                <a:lnTo>
                  <a:pt x="455157" y="261237"/>
                </a:lnTo>
                <a:cubicBezTo>
                  <a:pt x="462692" y="259732"/>
                  <a:pt x="468627" y="253806"/>
                  <a:pt x="470228" y="246281"/>
                </a:cubicBezTo>
                <a:lnTo>
                  <a:pt x="472677" y="234240"/>
                </a:lnTo>
                <a:cubicBezTo>
                  <a:pt x="473525" y="230383"/>
                  <a:pt x="472112" y="226338"/>
                  <a:pt x="469098" y="223893"/>
                </a:cubicBezTo>
                <a:cubicBezTo>
                  <a:pt x="457229" y="214016"/>
                  <a:pt x="446302" y="199529"/>
                  <a:pt x="439991" y="182503"/>
                </a:cubicBezTo>
                <a:cubicBezTo>
                  <a:pt x="434716" y="181563"/>
                  <a:pt x="429818" y="177894"/>
                  <a:pt x="426144" y="172720"/>
                </a:cubicBezTo>
                <a:cubicBezTo>
                  <a:pt x="433303" y="164725"/>
                  <a:pt x="438861" y="154754"/>
                  <a:pt x="441404" y="143278"/>
                </a:cubicBezTo>
                <a:cubicBezTo>
                  <a:pt x="444324" y="130485"/>
                  <a:pt x="443476" y="118068"/>
                  <a:pt x="439708" y="107438"/>
                </a:cubicBezTo>
                <a:cubicBezTo>
                  <a:pt x="447244" y="82699"/>
                  <a:pt x="464200" y="66049"/>
                  <a:pt x="500465" y="66049"/>
                </a:cubicBezTo>
                <a:close/>
                <a:moveTo>
                  <a:pt x="107100" y="66049"/>
                </a:moveTo>
                <a:cubicBezTo>
                  <a:pt x="151561" y="66049"/>
                  <a:pt x="166820" y="90130"/>
                  <a:pt x="171341" y="123618"/>
                </a:cubicBezTo>
                <a:cubicBezTo>
                  <a:pt x="170965" y="129920"/>
                  <a:pt x="171436" y="136505"/>
                  <a:pt x="172849" y="143278"/>
                </a:cubicBezTo>
                <a:cubicBezTo>
                  <a:pt x="174921" y="152590"/>
                  <a:pt x="178971" y="161056"/>
                  <a:pt x="184246" y="168205"/>
                </a:cubicBezTo>
                <a:cubicBezTo>
                  <a:pt x="180573" y="175919"/>
                  <a:pt x="174356" y="181281"/>
                  <a:pt x="167574" y="182503"/>
                </a:cubicBezTo>
                <a:cubicBezTo>
                  <a:pt x="161263" y="199529"/>
                  <a:pt x="150336" y="214016"/>
                  <a:pt x="138468" y="223799"/>
                </a:cubicBezTo>
                <a:cubicBezTo>
                  <a:pt x="135453" y="226338"/>
                  <a:pt x="134040" y="230383"/>
                  <a:pt x="134794" y="234240"/>
                </a:cubicBezTo>
                <a:lnTo>
                  <a:pt x="137337" y="246281"/>
                </a:lnTo>
                <a:cubicBezTo>
                  <a:pt x="138939" y="253806"/>
                  <a:pt x="144873" y="259732"/>
                  <a:pt x="152408" y="261143"/>
                </a:cubicBezTo>
                <a:lnTo>
                  <a:pt x="165596" y="263777"/>
                </a:lnTo>
                <a:cubicBezTo>
                  <a:pt x="170494" y="264812"/>
                  <a:pt x="175203" y="266505"/>
                  <a:pt x="179442" y="268856"/>
                </a:cubicBezTo>
                <a:cubicBezTo>
                  <a:pt x="164088" y="277793"/>
                  <a:pt x="152126" y="292279"/>
                  <a:pt x="146662" y="310058"/>
                </a:cubicBezTo>
                <a:lnTo>
                  <a:pt x="123867" y="384088"/>
                </a:lnTo>
                <a:lnTo>
                  <a:pt x="27883" y="384088"/>
                </a:lnTo>
                <a:cubicBezTo>
                  <a:pt x="19499" y="384088"/>
                  <a:pt x="11587" y="380325"/>
                  <a:pt x="6312" y="373835"/>
                </a:cubicBezTo>
                <a:cubicBezTo>
                  <a:pt x="1037" y="367438"/>
                  <a:pt x="-1129" y="358972"/>
                  <a:pt x="566" y="350788"/>
                </a:cubicBezTo>
                <a:lnTo>
                  <a:pt x="10268" y="301968"/>
                </a:lnTo>
                <a:cubicBezTo>
                  <a:pt x="14130" y="282684"/>
                  <a:pt x="29202" y="267634"/>
                  <a:pt x="48606" y="263777"/>
                </a:cubicBezTo>
                <a:lnTo>
                  <a:pt x="61699" y="261237"/>
                </a:lnTo>
                <a:cubicBezTo>
                  <a:pt x="69328" y="259732"/>
                  <a:pt x="75263" y="253806"/>
                  <a:pt x="76770" y="246281"/>
                </a:cubicBezTo>
                <a:lnTo>
                  <a:pt x="79313" y="234240"/>
                </a:lnTo>
                <a:cubicBezTo>
                  <a:pt x="80067" y="230383"/>
                  <a:pt x="78654" y="226338"/>
                  <a:pt x="75639" y="223893"/>
                </a:cubicBezTo>
                <a:cubicBezTo>
                  <a:pt x="63771" y="214016"/>
                  <a:pt x="52939" y="199623"/>
                  <a:pt x="46628" y="182503"/>
                </a:cubicBezTo>
                <a:cubicBezTo>
                  <a:pt x="37867" y="180904"/>
                  <a:pt x="29861" y="172532"/>
                  <a:pt x="27318" y="160962"/>
                </a:cubicBezTo>
                <a:cubicBezTo>
                  <a:pt x="24115" y="146664"/>
                  <a:pt x="30426" y="133118"/>
                  <a:pt x="41447" y="130673"/>
                </a:cubicBezTo>
                <a:cubicBezTo>
                  <a:pt x="41541" y="130673"/>
                  <a:pt x="41729" y="130673"/>
                  <a:pt x="41824" y="130673"/>
                </a:cubicBezTo>
                <a:cubicBezTo>
                  <a:pt x="45403" y="93516"/>
                  <a:pt x="60192" y="66049"/>
                  <a:pt x="107100" y="66049"/>
                </a:cubicBezTo>
                <a:close/>
                <a:moveTo>
                  <a:pt x="298626" y="0"/>
                </a:moveTo>
                <a:lnTo>
                  <a:pt x="315956" y="0"/>
                </a:lnTo>
                <a:cubicBezTo>
                  <a:pt x="363426" y="0"/>
                  <a:pt x="401854" y="38378"/>
                  <a:pt x="401854" y="85787"/>
                </a:cubicBezTo>
                <a:lnTo>
                  <a:pt x="401854" y="95476"/>
                </a:lnTo>
                <a:cubicBezTo>
                  <a:pt x="417301" y="99238"/>
                  <a:pt x="426154" y="118522"/>
                  <a:pt x="421633" y="138840"/>
                </a:cubicBezTo>
                <a:cubicBezTo>
                  <a:pt x="420880" y="142602"/>
                  <a:pt x="419467" y="146083"/>
                  <a:pt x="417960" y="149281"/>
                </a:cubicBezTo>
                <a:cubicBezTo>
                  <a:pt x="417677" y="149939"/>
                  <a:pt x="417395" y="150504"/>
                  <a:pt x="417112" y="151068"/>
                </a:cubicBezTo>
                <a:cubicBezTo>
                  <a:pt x="415417" y="154172"/>
                  <a:pt x="413533" y="157088"/>
                  <a:pt x="411273" y="159534"/>
                </a:cubicBezTo>
                <a:cubicBezTo>
                  <a:pt x="411179" y="159628"/>
                  <a:pt x="410990" y="159816"/>
                  <a:pt x="410896" y="159910"/>
                </a:cubicBezTo>
                <a:cubicBezTo>
                  <a:pt x="406092" y="165084"/>
                  <a:pt x="400159" y="168658"/>
                  <a:pt x="394037" y="169787"/>
                </a:cubicBezTo>
                <a:cubicBezTo>
                  <a:pt x="391494" y="176654"/>
                  <a:pt x="388385" y="183332"/>
                  <a:pt x="384900" y="189541"/>
                </a:cubicBezTo>
                <a:cubicBezTo>
                  <a:pt x="384806" y="189635"/>
                  <a:pt x="384806" y="189729"/>
                  <a:pt x="384712" y="189823"/>
                </a:cubicBezTo>
                <a:cubicBezTo>
                  <a:pt x="381227" y="196031"/>
                  <a:pt x="377460" y="201769"/>
                  <a:pt x="373316" y="207131"/>
                </a:cubicBezTo>
                <a:cubicBezTo>
                  <a:pt x="373127" y="207413"/>
                  <a:pt x="372939" y="207601"/>
                  <a:pt x="372750" y="207789"/>
                </a:cubicBezTo>
                <a:cubicBezTo>
                  <a:pt x="368700" y="213057"/>
                  <a:pt x="364368" y="217948"/>
                  <a:pt x="359847" y="222275"/>
                </a:cubicBezTo>
                <a:cubicBezTo>
                  <a:pt x="359658" y="222463"/>
                  <a:pt x="359376" y="222651"/>
                  <a:pt x="359188" y="222934"/>
                </a:cubicBezTo>
                <a:cubicBezTo>
                  <a:pt x="354667" y="227261"/>
                  <a:pt x="349957" y="231211"/>
                  <a:pt x="345154" y="234598"/>
                </a:cubicBezTo>
                <a:lnTo>
                  <a:pt x="345625" y="236855"/>
                </a:lnTo>
                <a:cubicBezTo>
                  <a:pt x="346567" y="236385"/>
                  <a:pt x="347603" y="235915"/>
                  <a:pt x="348639" y="235538"/>
                </a:cubicBezTo>
                <a:cubicBezTo>
                  <a:pt x="350899" y="234786"/>
                  <a:pt x="353065" y="234033"/>
                  <a:pt x="355514" y="234033"/>
                </a:cubicBezTo>
                <a:cubicBezTo>
                  <a:pt x="359470" y="234033"/>
                  <a:pt x="363238" y="235162"/>
                  <a:pt x="366628" y="237326"/>
                </a:cubicBezTo>
                <a:cubicBezTo>
                  <a:pt x="366628" y="237326"/>
                  <a:pt x="380756" y="246450"/>
                  <a:pt x="385371" y="249648"/>
                </a:cubicBezTo>
                <a:cubicBezTo>
                  <a:pt x="401854" y="261030"/>
                  <a:pt x="399876" y="279373"/>
                  <a:pt x="399876" y="279373"/>
                </a:cubicBezTo>
                <a:cubicBezTo>
                  <a:pt x="410990" y="279655"/>
                  <a:pt x="421822" y="283041"/>
                  <a:pt x="430016" y="289814"/>
                </a:cubicBezTo>
                <a:cubicBezTo>
                  <a:pt x="445180" y="302324"/>
                  <a:pt x="447535" y="313330"/>
                  <a:pt x="448382" y="316058"/>
                </a:cubicBezTo>
                <a:lnTo>
                  <a:pt x="481630" y="424515"/>
                </a:lnTo>
                <a:cubicBezTo>
                  <a:pt x="482855" y="428371"/>
                  <a:pt x="483608" y="432416"/>
                  <a:pt x="483891" y="436461"/>
                </a:cubicBezTo>
                <a:cubicBezTo>
                  <a:pt x="484644" y="448595"/>
                  <a:pt x="481159" y="460730"/>
                  <a:pt x="473718" y="470700"/>
                </a:cubicBezTo>
                <a:cubicBezTo>
                  <a:pt x="466372" y="480671"/>
                  <a:pt x="455823" y="487538"/>
                  <a:pt x="443956" y="490360"/>
                </a:cubicBezTo>
                <a:cubicBezTo>
                  <a:pt x="440000" y="491301"/>
                  <a:pt x="435950" y="491771"/>
                  <a:pt x="431805" y="491771"/>
                </a:cubicBezTo>
                <a:lnTo>
                  <a:pt x="325375" y="491771"/>
                </a:lnTo>
                <a:lnTo>
                  <a:pt x="337430" y="415296"/>
                </a:lnTo>
                <a:cubicBezTo>
                  <a:pt x="338749" y="406454"/>
                  <a:pt x="337807" y="397424"/>
                  <a:pt x="334605" y="389052"/>
                </a:cubicBezTo>
                <a:lnTo>
                  <a:pt x="323962" y="360927"/>
                </a:lnTo>
                <a:lnTo>
                  <a:pt x="337430" y="347476"/>
                </a:lnTo>
                <a:lnTo>
                  <a:pt x="307196" y="317281"/>
                </a:lnTo>
                <a:lnTo>
                  <a:pt x="276868" y="347476"/>
                </a:lnTo>
                <a:lnTo>
                  <a:pt x="290337" y="360927"/>
                </a:lnTo>
                <a:lnTo>
                  <a:pt x="279694" y="389052"/>
                </a:lnTo>
                <a:cubicBezTo>
                  <a:pt x="276586" y="397424"/>
                  <a:pt x="275644" y="406454"/>
                  <a:pt x="276963" y="415296"/>
                </a:cubicBezTo>
                <a:lnTo>
                  <a:pt x="288736" y="491771"/>
                </a:lnTo>
                <a:lnTo>
                  <a:pt x="182493" y="491771"/>
                </a:lnTo>
                <a:cubicBezTo>
                  <a:pt x="178443" y="491771"/>
                  <a:pt x="174299" y="491301"/>
                  <a:pt x="170437" y="490360"/>
                </a:cubicBezTo>
                <a:cubicBezTo>
                  <a:pt x="158570" y="487538"/>
                  <a:pt x="148021" y="480671"/>
                  <a:pt x="140675" y="470700"/>
                </a:cubicBezTo>
                <a:cubicBezTo>
                  <a:pt x="130785" y="457343"/>
                  <a:pt x="127865" y="440223"/>
                  <a:pt x="132669" y="424515"/>
                </a:cubicBezTo>
                <a:lnTo>
                  <a:pt x="166011" y="316058"/>
                </a:lnTo>
                <a:cubicBezTo>
                  <a:pt x="166858" y="313330"/>
                  <a:pt x="170908" y="300631"/>
                  <a:pt x="184377" y="289814"/>
                </a:cubicBezTo>
                <a:cubicBezTo>
                  <a:pt x="192666" y="283229"/>
                  <a:pt x="203403" y="279655"/>
                  <a:pt x="214517" y="279373"/>
                </a:cubicBezTo>
                <a:lnTo>
                  <a:pt x="214517" y="279279"/>
                </a:lnTo>
                <a:cubicBezTo>
                  <a:pt x="214140" y="273447"/>
                  <a:pt x="211880" y="260654"/>
                  <a:pt x="229022" y="249648"/>
                </a:cubicBezTo>
                <a:cubicBezTo>
                  <a:pt x="233731" y="246638"/>
                  <a:pt x="247765" y="237326"/>
                  <a:pt x="247765" y="237326"/>
                </a:cubicBezTo>
                <a:cubicBezTo>
                  <a:pt x="251061" y="235162"/>
                  <a:pt x="254923" y="234033"/>
                  <a:pt x="258879" y="234033"/>
                </a:cubicBezTo>
                <a:cubicBezTo>
                  <a:pt x="261328" y="234033"/>
                  <a:pt x="263494" y="234786"/>
                  <a:pt x="265754" y="235538"/>
                </a:cubicBezTo>
                <a:cubicBezTo>
                  <a:pt x="266790" y="236009"/>
                  <a:pt x="267826" y="236385"/>
                  <a:pt x="268768" y="236855"/>
                </a:cubicBezTo>
                <a:lnTo>
                  <a:pt x="269239" y="234598"/>
                </a:lnTo>
                <a:cubicBezTo>
                  <a:pt x="264436" y="231211"/>
                  <a:pt x="259726" y="227261"/>
                  <a:pt x="255205" y="222934"/>
                </a:cubicBezTo>
                <a:cubicBezTo>
                  <a:pt x="254923" y="222651"/>
                  <a:pt x="254735" y="222463"/>
                  <a:pt x="254546" y="222275"/>
                </a:cubicBezTo>
                <a:cubicBezTo>
                  <a:pt x="250025" y="217948"/>
                  <a:pt x="245693" y="213057"/>
                  <a:pt x="241548" y="207789"/>
                </a:cubicBezTo>
                <a:cubicBezTo>
                  <a:pt x="241454" y="207601"/>
                  <a:pt x="241266" y="207413"/>
                  <a:pt x="241077" y="207225"/>
                </a:cubicBezTo>
                <a:cubicBezTo>
                  <a:pt x="236933" y="201769"/>
                  <a:pt x="233072" y="196031"/>
                  <a:pt x="229681" y="189823"/>
                </a:cubicBezTo>
                <a:cubicBezTo>
                  <a:pt x="229587" y="189729"/>
                  <a:pt x="229587" y="189635"/>
                  <a:pt x="229493" y="189635"/>
                </a:cubicBezTo>
                <a:cubicBezTo>
                  <a:pt x="226008" y="183332"/>
                  <a:pt x="222899" y="176654"/>
                  <a:pt x="220356" y="169787"/>
                </a:cubicBezTo>
                <a:cubicBezTo>
                  <a:pt x="214140" y="168658"/>
                  <a:pt x="208301" y="165084"/>
                  <a:pt x="203497" y="159910"/>
                </a:cubicBezTo>
                <a:cubicBezTo>
                  <a:pt x="203309" y="159722"/>
                  <a:pt x="203214" y="159628"/>
                  <a:pt x="203120" y="159534"/>
                </a:cubicBezTo>
                <a:cubicBezTo>
                  <a:pt x="200860" y="157088"/>
                  <a:pt x="198976" y="154172"/>
                  <a:pt x="197281" y="151068"/>
                </a:cubicBezTo>
                <a:cubicBezTo>
                  <a:pt x="196998" y="150504"/>
                  <a:pt x="196716" y="149939"/>
                  <a:pt x="196433" y="149281"/>
                </a:cubicBezTo>
                <a:cubicBezTo>
                  <a:pt x="194832" y="146083"/>
                  <a:pt x="193513" y="142602"/>
                  <a:pt x="192666" y="138840"/>
                </a:cubicBezTo>
                <a:cubicBezTo>
                  <a:pt x="188145" y="118428"/>
                  <a:pt x="197092" y="99050"/>
                  <a:pt x="212727" y="95476"/>
                </a:cubicBezTo>
                <a:lnTo>
                  <a:pt x="212727" y="85787"/>
                </a:lnTo>
                <a:cubicBezTo>
                  <a:pt x="212727" y="38378"/>
                  <a:pt x="251155" y="0"/>
                  <a:pt x="298626" y="0"/>
                </a:cubicBezTo>
                <a:close/>
              </a:path>
            </a:pathLst>
          </a:custGeom>
          <a:solidFill>
            <a:srgbClr val="FAFAFA"/>
          </a:solidFill>
          <a:ln>
            <a:noFill/>
          </a:ln>
        </p:spPr>
        <p:txBody>
          <a:bodyPr/>
          <a:lstStyle/>
          <a:p>
            <a:endParaRPr lang="zh-CN" altLang="en-US">
              <a:cs typeface="+mn-ea"/>
              <a:sym typeface="+mn-lt"/>
            </a:endParaRPr>
          </a:p>
        </p:txBody>
      </p:sp>
      <p:sp>
        <p:nvSpPr>
          <p:cNvPr id="26" name="斜纹 25">
            <a:extLst>
              <a:ext uri="{FF2B5EF4-FFF2-40B4-BE49-F238E27FC236}">
                <a16:creationId xmlns:a16="http://schemas.microsoft.com/office/drawing/2014/main" id="{44AF4BF8-612D-4D32-95F1-1F9757E555AA}"/>
              </a:ext>
            </a:extLst>
          </p:cNvPr>
          <p:cNvSpPr/>
          <p:nvPr/>
        </p:nvSpPr>
        <p:spPr>
          <a:xfrm>
            <a:off x="-17082" y="-20711"/>
            <a:ext cx="2572858" cy="2414497"/>
          </a:xfrm>
          <a:prstGeom prst="diagStripe">
            <a:avLst/>
          </a:prstGeom>
          <a:solidFill>
            <a:srgbClr val="127C7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5" name="直角三角形 4">
            <a:extLst>
              <a:ext uri="{FF2B5EF4-FFF2-40B4-BE49-F238E27FC236}">
                <a16:creationId xmlns:a16="http://schemas.microsoft.com/office/drawing/2014/main" id="{15E30BB9-88C2-4FB7-AF5A-9EC2C825FF89}"/>
              </a:ext>
            </a:extLst>
          </p:cNvPr>
          <p:cNvSpPr/>
          <p:nvPr/>
        </p:nvSpPr>
        <p:spPr>
          <a:xfrm rot="16200000">
            <a:off x="6983760" y="3003798"/>
            <a:ext cx="2160240" cy="2160240"/>
          </a:xfrm>
          <a:prstGeom prst="rtTriangle">
            <a:avLst/>
          </a:prstGeom>
          <a:solidFill>
            <a:srgbClr val="C00000"/>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extLst>
      <p:ext uri="{BB962C8B-B14F-4D97-AF65-F5344CB8AC3E}">
        <p14:creationId xmlns:p14="http://schemas.microsoft.com/office/powerpoint/2010/main" val="4105957299"/>
      </p:ext>
    </p:extLst>
  </p:cSld>
  <p:clrMapOvr>
    <a:masterClrMapping/>
  </p:clrMapOvr>
  <mc:AlternateContent xmlns:mc="http://schemas.openxmlformats.org/markup-compatibility/2006" xmlns:p14="http://schemas.microsoft.com/office/powerpoint/2010/main">
    <mc:Choice Requires="p14">
      <p:transition spd="slow" p14:dur="1600" advTm="6000">
        <p14:gallery dir="l"/>
      </p:transition>
    </mc:Choice>
    <mc:Fallback xmlns="">
      <p:transition spd="slow" advTm="6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1+#ppt_w/2"/>
                                          </p:val>
                                        </p:tav>
                                        <p:tav tm="100000">
                                          <p:val>
                                            <p:strVal val="#ppt_x"/>
                                          </p:val>
                                        </p:tav>
                                      </p:tavLst>
                                    </p:anim>
                                    <p:anim calcmode="lin" valueType="num">
                                      <p:cBhvr additive="base">
                                        <p:cTn id="8" dur="500" fill="hold"/>
                                        <p:tgtEl>
                                          <p:spTgt spid="3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16" fill="hold" grpId="0" nodeType="afterEffect">
                                  <p:stCondLst>
                                    <p:cond delay="0"/>
                                  </p:stCondLst>
                                  <p:iterate type="lt">
                                    <p:tmPct val="10000"/>
                                  </p:iterate>
                                  <p:childTnLst>
                                    <p:set>
                                      <p:cBhvr>
                                        <p:cTn id="11" dur="1" fill="hold">
                                          <p:stCondLst>
                                            <p:cond delay="0"/>
                                          </p:stCondLst>
                                        </p:cTn>
                                        <p:tgtEl>
                                          <p:spTgt spid="12"/>
                                        </p:tgtEl>
                                        <p:attrNameLst>
                                          <p:attrName>style.visibility</p:attrName>
                                        </p:attrNameLst>
                                      </p:cBhvr>
                                      <p:to>
                                        <p:strVal val="visible"/>
                                      </p:to>
                                    </p:set>
                                    <p:anim calcmode="lin" valueType="num">
                                      <p:cBhvr>
                                        <p:cTn id="12" dur="500" fill="hold"/>
                                        <p:tgtEl>
                                          <p:spTgt spid="12"/>
                                        </p:tgtEl>
                                        <p:attrNameLst>
                                          <p:attrName>ppt_w</p:attrName>
                                        </p:attrNameLst>
                                      </p:cBhvr>
                                      <p:tavLst>
                                        <p:tav tm="0">
                                          <p:val>
                                            <p:fltVal val="0"/>
                                          </p:val>
                                        </p:tav>
                                        <p:tav tm="100000">
                                          <p:val>
                                            <p:strVal val="#ppt_w"/>
                                          </p:val>
                                        </p:tav>
                                      </p:tavLst>
                                    </p:anim>
                                    <p:anim calcmode="lin" valueType="num">
                                      <p:cBhvr>
                                        <p:cTn id="13" dur="500" fill="hold"/>
                                        <p:tgtEl>
                                          <p:spTgt spid="12"/>
                                        </p:tgtEl>
                                        <p:attrNameLst>
                                          <p:attrName>ppt_h</p:attrName>
                                        </p:attrNameLst>
                                      </p:cBhvr>
                                      <p:tavLst>
                                        <p:tav tm="0">
                                          <p:val>
                                            <p:fltVal val="0"/>
                                          </p:val>
                                        </p:tav>
                                        <p:tav tm="100000">
                                          <p:val>
                                            <p:strVal val="#ppt_h"/>
                                          </p:val>
                                        </p:tav>
                                      </p:tavLst>
                                    </p:anim>
                                    <p:animEffect transition="in" filter="fade">
                                      <p:cBhvr>
                                        <p:cTn id="14" dur="500"/>
                                        <p:tgtEl>
                                          <p:spTgt spid="12"/>
                                        </p:tgtEl>
                                      </p:cBhvr>
                                    </p:animEffect>
                                  </p:childTnLst>
                                </p:cTn>
                              </p:par>
                            </p:childTnLst>
                          </p:cTn>
                        </p:par>
                        <p:par>
                          <p:cTn id="15" fill="hold">
                            <p:stCondLst>
                              <p:cond delay="1200"/>
                            </p:stCondLst>
                            <p:childTnLst>
                              <p:par>
                                <p:cTn id="16" presetID="12" presetClass="entr" presetSubtype="8"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 calcmode="lin" valueType="num">
                                      <p:cBhvr additive="base">
                                        <p:cTn id="18" dur="500"/>
                                        <p:tgtEl>
                                          <p:spTgt spid="13"/>
                                        </p:tgtEl>
                                        <p:attrNameLst>
                                          <p:attrName>ppt_x</p:attrName>
                                        </p:attrNameLst>
                                      </p:cBhvr>
                                      <p:tavLst>
                                        <p:tav tm="0">
                                          <p:val>
                                            <p:strVal val="#ppt_x-#ppt_w*1.125000"/>
                                          </p:val>
                                        </p:tav>
                                        <p:tav tm="100000">
                                          <p:val>
                                            <p:strVal val="#ppt_x"/>
                                          </p:val>
                                        </p:tav>
                                      </p:tavLst>
                                    </p:anim>
                                    <p:animEffect transition="in" filter="wipe(right)">
                                      <p:cBhvr>
                                        <p:cTn id="19" dur="500"/>
                                        <p:tgtEl>
                                          <p:spTgt spid="13"/>
                                        </p:tgtEl>
                                      </p:cBhvr>
                                    </p:animEffect>
                                  </p:childTnLst>
                                </p:cTn>
                              </p:par>
                              <p:par>
                                <p:cTn id="20" presetID="12" presetClass="entr" presetSubtype="2"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p:tgtEl>
                                          <p:spTgt spid="11"/>
                                        </p:tgtEl>
                                        <p:attrNameLst>
                                          <p:attrName>ppt_x</p:attrName>
                                        </p:attrNameLst>
                                      </p:cBhvr>
                                      <p:tavLst>
                                        <p:tav tm="0">
                                          <p:val>
                                            <p:strVal val="#ppt_x+#ppt_w*1.125000"/>
                                          </p:val>
                                        </p:tav>
                                        <p:tav tm="100000">
                                          <p:val>
                                            <p:strVal val="#ppt_x"/>
                                          </p:val>
                                        </p:tav>
                                      </p:tavLst>
                                    </p:anim>
                                    <p:animEffect transition="in" filter="wipe(left)">
                                      <p:cBhvr>
                                        <p:cTn id="23" dur="500"/>
                                        <p:tgtEl>
                                          <p:spTgt spid="11"/>
                                        </p:tgtEl>
                                      </p:cBhvr>
                                    </p:animEffect>
                                  </p:childTnLst>
                                </p:cTn>
                              </p:par>
                            </p:childTnLst>
                          </p:cTn>
                        </p:par>
                        <p:par>
                          <p:cTn id="24" fill="hold">
                            <p:stCondLst>
                              <p:cond delay="1700"/>
                            </p:stCondLst>
                            <p:childTnLst>
                              <p:par>
                                <p:cTn id="25" presetID="53" presetClass="entr" presetSubtype="16" fill="hold" grpId="0" nodeType="afterEffect">
                                  <p:stCondLst>
                                    <p:cond delay="0"/>
                                  </p:stCondLst>
                                  <p:iterate type="lt">
                                    <p:tmPct val="10000"/>
                                  </p:iterate>
                                  <p:childTnLst>
                                    <p:set>
                                      <p:cBhvr>
                                        <p:cTn id="26" dur="1" fill="hold">
                                          <p:stCondLst>
                                            <p:cond delay="0"/>
                                          </p:stCondLst>
                                        </p:cTn>
                                        <p:tgtEl>
                                          <p:spTgt spid="10"/>
                                        </p:tgtEl>
                                        <p:attrNameLst>
                                          <p:attrName>style.visibility</p:attrName>
                                        </p:attrNameLst>
                                      </p:cBhvr>
                                      <p:to>
                                        <p:strVal val="visible"/>
                                      </p:to>
                                    </p:set>
                                    <p:anim calcmode="lin" valueType="num">
                                      <p:cBhvr>
                                        <p:cTn id="27" dur="500" fill="hold"/>
                                        <p:tgtEl>
                                          <p:spTgt spid="10"/>
                                        </p:tgtEl>
                                        <p:attrNameLst>
                                          <p:attrName>ppt_w</p:attrName>
                                        </p:attrNameLst>
                                      </p:cBhvr>
                                      <p:tavLst>
                                        <p:tav tm="0">
                                          <p:val>
                                            <p:fltVal val="0"/>
                                          </p:val>
                                        </p:tav>
                                        <p:tav tm="100000">
                                          <p:val>
                                            <p:strVal val="#ppt_w"/>
                                          </p:val>
                                        </p:tav>
                                      </p:tavLst>
                                    </p:anim>
                                    <p:anim calcmode="lin" valueType="num">
                                      <p:cBhvr>
                                        <p:cTn id="28" dur="500" fill="hold"/>
                                        <p:tgtEl>
                                          <p:spTgt spid="10"/>
                                        </p:tgtEl>
                                        <p:attrNameLst>
                                          <p:attrName>ppt_h</p:attrName>
                                        </p:attrNameLst>
                                      </p:cBhvr>
                                      <p:tavLst>
                                        <p:tav tm="0">
                                          <p:val>
                                            <p:fltVal val="0"/>
                                          </p:val>
                                        </p:tav>
                                        <p:tav tm="100000">
                                          <p:val>
                                            <p:strVal val="#ppt_h"/>
                                          </p:val>
                                        </p:tav>
                                      </p:tavLst>
                                    </p:anim>
                                    <p:animEffect transition="in" filter="fade">
                                      <p:cBhvr>
                                        <p:cTn id="29" dur="500"/>
                                        <p:tgtEl>
                                          <p:spTgt spid="10"/>
                                        </p:tgtEl>
                                      </p:cBhvr>
                                    </p:animEffect>
                                  </p:childTnLst>
                                </p:cTn>
                              </p:par>
                            </p:childTnLst>
                          </p:cTn>
                        </p:par>
                        <p:par>
                          <p:cTn id="30" fill="hold">
                            <p:stCondLst>
                              <p:cond delay="2350"/>
                            </p:stCondLst>
                            <p:childTnLst>
                              <p:par>
                                <p:cTn id="31" presetID="10" presetClass="entr" presetSubtype="0" fill="hold" grpId="0" nodeType="after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fade">
                                      <p:cBhvr>
                                        <p:cTn id="33" dur="500"/>
                                        <p:tgtEl>
                                          <p:spTgt spid="21"/>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0"/>
                                        </p:tgtEl>
                                        <p:attrNameLst>
                                          <p:attrName>style.visibility</p:attrName>
                                        </p:attrNameLst>
                                      </p:cBhvr>
                                      <p:to>
                                        <p:strVal val="visible"/>
                                      </p:to>
                                    </p:set>
                                    <p:animEffect transition="in" filter="fade">
                                      <p:cBhvr>
                                        <p:cTn id="36" dur="500"/>
                                        <p:tgtEl>
                                          <p:spTgt spid="30"/>
                                        </p:tgtEl>
                                      </p:cBhvr>
                                    </p:animEffect>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fade">
                                      <p:cBhvr>
                                        <p:cTn id="41" dur="1000"/>
                                        <p:tgtEl>
                                          <p:spTgt spid="23"/>
                                        </p:tgtEl>
                                      </p:cBhvr>
                                    </p:animEffect>
                                    <p:anim calcmode="lin" valueType="num">
                                      <p:cBhvr>
                                        <p:cTn id="42" dur="1000" fill="hold"/>
                                        <p:tgtEl>
                                          <p:spTgt spid="23"/>
                                        </p:tgtEl>
                                        <p:attrNameLst>
                                          <p:attrName>ppt_x</p:attrName>
                                        </p:attrNameLst>
                                      </p:cBhvr>
                                      <p:tavLst>
                                        <p:tav tm="0">
                                          <p:val>
                                            <p:strVal val="#ppt_x"/>
                                          </p:val>
                                        </p:tav>
                                        <p:tav tm="100000">
                                          <p:val>
                                            <p:strVal val="#ppt_x"/>
                                          </p:val>
                                        </p:tav>
                                      </p:tavLst>
                                    </p:anim>
                                    <p:anim calcmode="lin" valueType="num">
                                      <p:cBhvr>
                                        <p:cTn id="43"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0" grpId="0"/>
      <p:bldP spid="11" grpId="0"/>
      <p:bldP spid="12" grpId="0"/>
      <p:bldP spid="13" grpId="0"/>
      <p:bldP spid="21" grpId="0"/>
      <p:bldP spid="3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矩形 28"/>
          <p:cNvSpPr/>
          <p:nvPr/>
        </p:nvSpPr>
        <p:spPr>
          <a:xfrm>
            <a:off x="4572000" y="1275606"/>
            <a:ext cx="2402004" cy="830997"/>
          </a:xfrm>
          <a:prstGeom prst="rect">
            <a:avLst/>
          </a:prstGeom>
        </p:spPr>
        <p:txBody>
          <a:bodyPr wrap="none">
            <a:spAutoFit/>
          </a:bodyPr>
          <a:lstStyle/>
          <a:p>
            <a:r>
              <a:rPr lang="en-US" altLang="zh-CN" sz="4800" dirty="0">
                <a:solidFill>
                  <a:srgbClr val="C00000"/>
                </a:solidFill>
                <a:cs typeface="+mn-ea"/>
                <a:sym typeface="+mn-lt"/>
              </a:rPr>
              <a:t>PART03</a:t>
            </a:r>
            <a:endParaRPr lang="zh-CN" altLang="en-US" sz="4800" dirty="0">
              <a:solidFill>
                <a:srgbClr val="C00000"/>
              </a:solidFill>
              <a:cs typeface="+mn-ea"/>
              <a:sym typeface="+mn-lt"/>
            </a:endParaRPr>
          </a:p>
        </p:txBody>
      </p:sp>
      <p:sp>
        <p:nvSpPr>
          <p:cNvPr id="30" name="TextBox 29"/>
          <p:cNvSpPr txBox="1"/>
          <p:nvPr/>
        </p:nvSpPr>
        <p:spPr>
          <a:xfrm>
            <a:off x="4086306" y="2307665"/>
            <a:ext cx="4806174" cy="769441"/>
          </a:xfrm>
          <a:prstGeom prst="rect">
            <a:avLst/>
          </a:prstGeom>
          <a:noFill/>
        </p:spPr>
        <p:txBody>
          <a:bodyPr wrap="square" rtlCol="0">
            <a:spAutoFit/>
          </a:bodyPr>
          <a:lstStyle/>
          <a:p>
            <a:r>
              <a:rPr lang="zh-CN" altLang="en-US" sz="4400" b="1" dirty="0">
                <a:solidFill>
                  <a:srgbClr val="0E6260"/>
                </a:solidFill>
                <a:cs typeface="+mn-ea"/>
                <a:sym typeface="+mn-lt"/>
              </a:rPr>
              <a:t>自我管理的重要性</a:t>
            </a:r>
          </a:p>
        </p:txBody>
      </p:sp>
      <p:sp>
        <p:nvSpPr>
          <p:cNvPr id="31" name="矩形 30"/>
          <p:cNvSpPr/>
          <p:nvPr/>
        </p:nvSpPr>
        <p:spPr>
          <a:xfrm>
            <a:off x="4010874" y="3046189"/>
            <a:ext cx="4382482" cy="369332"/>
          </a:xfrm>
          <a:prstGeom prst="rect">
            <a:avLst/>
          </a:prstGeom>
        </p:spPr>
        <p:txBody>
          <a:bodyPr wrap="none">
            <a:spAutoFit/>
          </a:bodyPr>
          <a:lstStyle/>
          <a:p>
            <a:pPr algn="r"/>
            <a:r>
              <a:rPr lang="en-US" altLang="zh-CN" dirty="0">
                <a:solidFill>
                  <a:srgbClr val="0E6260"/>
                </a:solidFill>
                <a:cs typeface="+mn-ea"/>
                <a:sym typeface="+mn-lt"/>
              </a:rPr>
              <a:t>The importance of self - management</a:t>
            </a:r>
            <a:endParaRPr lang="zh-CN" altLang="en-US" dirty="0">
              <a:solidFill>
                <a:srgbClr val="0E6260"/>
              </a:solidFill>
              <a:cs typeface="+mn-ea"/>
              <a:sym typeface="+mn-lt"/>
            </a:endParaRPr>
          </a:p>
        </p:txBody>
      </p:sp>
      <p:cxnSp>
        <p:nvCxnSpPr>
          <p:cNvPr id="33" name="直接连接符 32"/>
          <p:cNvCxnSpPr/>
          <p:nvPr/>
        </p:nvCxnSpPr>
        <p:spPr>
          <a:xfrm>
            <a:off x="4222901" y="2106603"/>
            <a:ext cx="1429219"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直角三角形 24"/>
          <p:cNvSpPr/>
          <p:nvPr/>
        </p:nvSpPr>
        <p:spPr>
          <a:xfrm rot="20532778" flipH="1">
            <a:off x="6828379" y="109531"/>
            <a:ext cx="562857" cy="263639"/>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任意多边形 31"/>
          <p:cNvSpPr/>
          <p:nvPr/>
        </p:nvSpPr>
        <p:spPr>
          <a:xfrm flipH="1">
            <a:off x="7035827" y="-25400"/>
            <a:ext cx="2215170" cy="745521"/>
          </a:xfrm>
          <a:custGeom>
            <a:avLst/>
            <a:gdLst>
              <a:gd name="connsiteX0" fmla="*/ 0 w 1047750"/>
              <a:gd name="connsiteY0" fmla="*/ 0 h 431800"/>
              <a:gd name="connsiteX1" fmla="*/ 673100 w 1047750"/>
              <a:gd name="connsiteY1" fmla="*/ 12700 h 431800"/>
              <a:gd name="connsiteX2" fmla="*/ 1047750 w 1047750"/>
              <a:gd name="connsiteY2" fmla="*/ 431800 h 431800"/>
              <a:gd name="connsiteX3" fmla="*/ 0 w 1047750"/>
              <a:gd name="connsiteY3" fmla="*/ 0 h 431800"/>
              <a:gd name="connsiteX0" fmla="*/ 0 w 1047750"/>
              <a:gd name="connsiteY0" fmla="*/ 0 h 431800"/>
              <a:gd name="connsiteX1" fmla="*/ 673100 w 1047750"/>
              <a:gd name="connsiteY1" fmla="*/ 5557 h 431800"/>
              <a:gd name="connsiteX2" fmla="*/ 1047750 w 1047750"/>
              <a:gd name="connsiteY2" fmla="*/ 431800 h 431800"/>
              <a:gd name="connsiteX3" fmla="*/ 0 w 1047750"/>
              <a:gd name="connsiteY3" fmla="*/ 0 h 431800"/>
              <a:gd name="connsiteX0" fmla="*/ 0 w 1129131"/>
              <a:gd name="connsiteY0" fmla="*/ 0 h 380012"/>
              <a:gd name="connsiteX1" fmla="*/ 673100 w 1129131"/>
              <a:gd name="connsiteY1" fmla="*/ 5557 h 380012"/>
              <a:gd name="connsiteX2" fmla="*/ 1129131 w 1129131"/>
              <a:gd name="connsiteY2" fmla="*/ 380012 h 380012"/>
              <a:gd name="connsiteX3" fmla="*/ 0 w 1129131"/>
              <a:gd name="connsiteY3" fmla="*/ 0 h 380012"/>
            </a:gdLst>
            <a:ahLst/>
            <a:cxnLst>
              <a:cxn ang="0">
                <a:pos x="connsiteX0" y="connsiteY0"/>
              </a:cxn>
              <a:cxn ang="0">
                <a:pos x="connsiteX1" y="connsiteY1"/>
              </a:cxn>
              <a:cxn ang="0">
                <a:pos x="connsiteX2" y="connsiteY2"/>
              </a:cxn>
              <a:cxn ang="0">
                <a:pos x="connsiteX3" y="connsiteY3"/>
              </a:cxn>
            </a:cxnLst>
            <a:rect l="l" t="t" r="r" b="b"/>
            <a:pathLst>
              <a:path w="1129131" h="380012">
                <a:moveTo>
                  <a:pt x="0" y="0"/>
                </a:moveTo>
                <a:lnTo>
                  <a:pt x="673100" y="5557"/>
                </a:lnTo>
                <a:lnTo>
                  <a:pt x="1129131" y="380012"/>
                </a:lnTo>
                <a:lnTo>
                  <a:pt x="0" y="0"/>
                </a:lnTo>
                <a:close/>
              </a:path>
            </a:pathLst>
          </a:custGeom>
          <a:solidFill>
            <a:srgbClr val="0E6260"/>
          </a:solidFill>
          <a:ln>
            <a:noFill/>
          </a:ln>
          <a:effectLst>
            <a:outerShdw blurRad="50800" dist="101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4" name="等腰三角形 33"/>
          <p:cNvSpPr/>
          <p:nvPr/>
        </p:nvSpPr>
        <p:spPr>
          <a:xfrm rot="18099903">
            <a:off x="8189745" y="852913"/>
            <a:ext cx="481634" cy="989400"/>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6" name="直角三角形 35"/>
          <p:cNvSpPr/>
          <p:nvPr/>
        </p:nvSpPr>
        <p:spPr>
          <a:xfrm rot="17395716" flipV="1">
            <a:off x="355183" y="3691678"/>
            <a:ext cx="412154" cy="509507"/>
          </a:xfrm>
          <a:prstGeom prst="rtTriangle">
            <a:avLst/>
          </a:prstGeom>
          <a:solidFill>
            <a:srgbClr val="0E6260"/>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直角三角形 13"/>
          <p:cNvSpPr/>
          <p:nvPr/>
        </p:nvSpPr>
        <p:spPr>
          <a:xfrm rot="5400000" flipH="1" flipV="1">
            <a:off x="7713007" y="3703968"/>
            <a:ext cx="1198054" cy="1682981"/>
          </a:xfrm>
          <a:prstGeom prst="rtTriangle">
            <a:avLst/>
          </a:prstGeom>
          <a:solidFill>
            <a:srgbClr val="C00000"/>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cs typeface="+mn-ea"/>
              <a:sym typeface="+mn-lt"/>
            </a:endParaRPr>
          </a:p>
        </p:txBody>
      </p:sp>
      <p:sp>
        <p:nvSpPr>
          <p:cNvPr id="21" name="任意多边形 20"/>
          <p:cNvSpPr/>
          <p:nvPr/>
        </p:nvSpPr>
        <p:spPr>
          <a:xfrm rot="16200000" flipH="1">
            <a:off x="440650" y="-454059"/>
            <a:ext cx="1287652" cy="2171677"/>
          </a:xfrm>
          <a:custGeom>
            <a:avLst/>
            <a:gdLst>
              <a:gd name="connsiteX0" fmla="*/ 0 w 1761112"/>
              <a:gd name="connsiteY0" fmla="*/ 1836138 h 2970186"/>
              <a:gd name="connsiteX1" fmla="*/ 0 w 1761112"/>
              <a:gd name="connsiteY1" fmla="*/ 2970186 h 2970186"/>
              <a:gd name="connsiteX2" fmla="*/ 1761112 w 1761112"/>
              <a:gd name="connsiteY2" fmla="*/ 0 h 2970186"/>
              <a:gd name="connsiteX3" fmla="*/ 1088701 w 1761112"/>
              <a:gd name="connsiteY3" fmla="*/ 0 h 2970186"/>
            </a:gdLst>
            <a:ahLst/>
            <a:cxnLst>
              <a:cxn ang="0">
                <a:pos x="connsiteX0" y="connsiteY0"/>
              </a:cxn>
              <a:cxn ang="0">
                <a:pos x="connsiteX1" y="connsiteY1"/>
              </a:cxn>
              <a:cxn ang="0">
                <a:pos x="connsiteX2" y="connsiteY2"/>
              </a:cxn>
              <a:cxn ang="0">
                <a:pos x="connsiteX3" y="connsiteY3"/>
              </a:cxn>
            </a:cxnLst>
            <a:rect l="l" t="t" r="r" b="b"/>
            <a:pathLst>
              <a:path w="1761112" h="2970186">
                <a:moveTo>
                  <a:pt x="0" y="1836138"/>
                </a:moveTo>
                <a:lnTo>
                  <a:pt x="0" y="2970186"/>
                </a:lnTo>
                <a:lnTo>
                  <a:pt x="1761112" y="0"/>
                </a:lnTo>
                <a:lnTo>
                  <a:pt x="1088701" y="0"/>
                </a:lnTo>
                <a:close/>
              </a:path>
            </a:pathLst>
          </a:custGeom>
          <a:solidFill>
            <a:srgbClr val="C000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23" name="直角三角形 22"/>
          <p:cNvSpPr/>
          <p:nvPr/>
        </p:nvSpPr>
        <p:spPr>
          <a:xfrm rot="17395716" flipH="1">
            <a:off x="1281701" y="4290705"/>
            <a:ext cx="412154" cy="509507"/>
          </a:xfrm>
          <a:prstGeom prst="rtTriangle">
            <a:avLst/>
          </a:prstGeom>
          <a:solidFill>
            <a:srgbClr val="0E6260"/>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等腰三角形 23"/>
          <p:cNvSpPr/>
          <p:nvPr/>
        </p:nvSpPr>
        <p:spPr>
          <a:xfrm rot="3433654">
            <a:off x="464077" y="4163753"/>
            <a:ext cx="481634" cy="989400"/>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boss-with-tie_81303">
            <a:extLst>
              <a:ext uri="{FF2B5EF4-FFF2-40B4-BE49-F238E27FC236}">
                <a16:creationId xmlns:a16="http://schemas.microsoft.com/office/drawing/2014/main" id="{3EB0FBD4-64D3-4ED8-8164-D6D9FA78A905}"/>
              </a:ext>
            </a:extLst>
          </p:cNvPr>
          <p:cNvSpPr>
            <a:spLocks noChangeAspect="1"/>
          </p:cNvSpPr>
          <p:nvPr/>
        </p:nvSpPr>
        <p:spPr bwMode="auto">
          <a:xfrm>
            <a:off x="1251207" y="1643172"/>
            <a:ext cx="2294461" cy="1857155"/>
          </a:xfrm>
          <a:custGeom>
            <a:avLst/>
            <a:gdLst>
              <a:gd name="connsiteX0" fmla="*/ 355420 w 607568"/>
              <a:gd name="connsiteY0" fmla="*/ 250307 h 491771"/>
              <a:gd name="connsiteX1" fmla="*/ 352312 w 607568"/>
              <a:gd name="connsiteY1" fmla="*/ 251812 h 491771"/>
              <a:gd name="connsiteX2" fmla="*/ 321042 w 607568"/>
              <a:gd name="connsiteY2" fmla="*/ 289814 h 491771"/>
              <a:gd name="connsiteX3" fmla="*/ 321513 w 607568"/>
              <a:gd name="connsiteY3" fmla="*/ 295364 h 491771"/>
              <a:gd name="connsiteX4" fmla="*/ 369736 w 607568"/>
              <a:gd name="connsiteY4" fmla="*/ 338257 h 491771"/>
              <a:gd name="connsiteX5" fmla="*/ 371997 w 607568"/>
              <a:gd name="connsiteY5" fmla="*/ 339104 h 491771"/>
              <a:gd name="connsiteX6" fmla="*/ 373127 w 607568"/>
              <a:gd name="connsiteY6" fmla="*/ 338916 h 491771"/>
              <a:gd name="connsiteX7" fmla="*/ 375293 w 607568"/>
              <a:gd name="connsiteY7" fmla="*/ 336282 h 491771"/>
              <a:gd name="connsiteX8" fmla="*/ 383676 w 607568"/>
              <a:gd name="connsiteY8" fmla="*/ 279467 h 491771"/>
              <a:gd name="connsiteX9" fmla="*/ 376424 w 607568"/>
              <a:gd name="connsiteY9" fmla="*/ 263287 h 491771"/>
              <a:gd name="connsiteX10" fmla="*/ 357681 w 607568"/>
              <a:gd name="connsiteY10" fmla="*/ 250965 h 491771"/>
              <a:gd name="connsiteX11" fmla="*/ 355420 w 607568"/>
              <a:gd name="connsiteY11" fmla="*/ 250307 h 491771"/>
              <a:gd name="connsiteX12" fmla="*/ 258879 w 607568"/>
              <a:gd name="connsiteY12" fmla="*/ 250307 h 491771"/>
              <a:gd name="connsiteX13" fmla="*/ 256712 w 607568"/>
              <a:gd name="connsiteY13" fmla="*/ 250965 h 491771"/>
              <a:gd name="connsiteX14" fmla="*/ 237969 w 607568"/>
              <a:gd name="connsiteY14" fmla="*/ 263287 h 491771"/>
              <a:gd name="connsiteX15" fmla="*/ 230717 w 607568"/>
              <a:gd name="connsiteY15" fmla="*/ 279467 h 491771"/>
              <a:gd name="connsiteX16" fmla="*/ 239100 w 607568"/>
              <a:gd name="connsiteY16" fmla="*/ 336282 h 491771"/>
              <a:gd name="connsiteX17" fmla="*/ 241266 w 607568"/>
              <a:gd name="connsiteY17" fmla="*/ 338916 h 491771"/>
              <a:gd name="connsiteX18" fmla="*/ 242396 w 607568"/>
              <a:gd name="connsiteY18" fmla="*/ 339104 h 491771"/>
              <a:gd name="connsiteX19" fmla="*/ 244657 w 607568"/>
              <a:gd name="connsiteY19" fmla="*/ 338257 h 491771"/>
              <a:gd name="connsiteX20" fmla="*/ 292880 w 607568"/>
              <a:gd name="connsiteY20" fmla="*/ 295364 h 491771"/>
              <a:gd name="connsiteX21" fmla="*/ 293351 w 607568"/>
              <a:gd name="connsiteY21" fmla="*/ 289814 h 491771"/>
              <a:gd name="connsiteX22" fmla="*/ 261987 w 607568"/>
              <a:gd name="connsiteY22" fmla="*/ 251812 h 491771"/>
              <a:gd name="connsiteX23" fmla="*/ 258879 w 607568"/>
              <a:gd name="connsiteY23" fmla="*/ 250307 h 491771"/>
              <a:gd name="connsiteX24" fmla="*/ 500465 w 607568"/>
              <a:gd name="connsiteY24" fmla="*/ 66049 h 491771"/>
              <a:gd name="connsiteX25" fmla="*/ 565743 w 607568"/>
              <a:gd name="connsiteY25" fmla="*/ 130673 h 491771"/>
              <a:gd name="connsiteX26" fmla="*/ 566120 w 607568"/>
              <a:gd name="connsiteY26" fmla="*/ 130673 h 491771"/>
              <a:gd name="connsiteX27" fmla="*/ 580250 w 607568"/>
              <a:gd name="connsiteY27" fmla="*/ 160962 h 491771"/>
              <a:gd name="connsiteX28" fmla="*/ 560939 w 607568"/>
              <a:gd name="connsiteY28" fmla="*/ 182503 h 491771"/>
              <a:gd name="connsiteX29" fmla="*/ 531927 w 607568"/>
              <a:gd name="connsiteY29" fmla="*/ 223799 h 491771"/>
              <a:gd name="connsiteX30" fmla="*/ 528253 w 607568"/>
              <a:gd name="connsiteY30" fmla="*/ 234240 h 491771"/>
              <a:gd name="connsiteX31" fmla="*/ 530797 w 607568"/>
              <a:gd name="connsiteY31" fmla="*/ 246281 h 491771"/>
              <a:gd name="connsiteX32" fmla="*/ 545868 w 607568"/>
              <a:gd name="connsiteY32" fmla="*/ 261143 h 491771"/>
              <a:gd name="connsiteX33" fmla="*/ 558961 w 607568"/>
              <a:gd name="connsiteY33" fmla="*/ 263777 h 491771"/>
              <a:gd name="connsiteX34" fmla="*/ 597299 w 607568"/>
              <a:gd name="connsiteY34" fmla="*/ 301968 h 491771"/>
              <a:gd name="connsiteX35" fmla="*/ 607002 w 607568"/>
              <a:gd name="connsiteY35" fmla="*/ 350788 h 491771"/>
              <a:gd name="connsiteX36" fmla="*/ 601256 w 607568"/>
              <a:gd name="connsiteY36" fmla="*/ 373835 h 491771"/>
              <a:gd name="connsiteX37" fmla="*/ 579685 w 607568"/>
              <a:gd name="connsiteY37" fmla="*/ 384088 h 491771"/>
              <a:gd name="connsiteX38" fmla="*/ 490386 w 607568"/>
              <a:gd name="connsiteY38" fmla="*/ 384088 h 491771"/>
              <a:gd name="connsiteX39" fmla="*/ 467685 w 607568"/>
              <a:gd name="connsiteY39" fmla="*/ 310058 h 491771"/>
              <a:gd name="connsiteX40" fmla="*/ 431702 w 607568"/>
              <a:gd name="connsiteY40" fmla="*/ 267445 h 491771"/>
              <a:gd name="connsiteX41" fmla="*/ 441969 w 607568"/>
              <a:gd name="connsiteY41" fmla="*/ 263777 h 491771"/>
              <a:gd name="connsiteX42" fmla="*/ 455157 w 607568"/>
              <a:gd name="connsiteY42" fmla="*/ 261237 h 491771"/>
              <a:gd name="connsiteX43" fmla="*/ 470228 w 607568"/>
              <a:gd name="connsiteY43" fmla="*/ 246281 h 491771"/>
              <a:gd name="connsiteX44" fmla="*/ 472677 w 607568"/>
              <a:gd name="connsiteY44" fmla="*/ 234240 h 491771"/>
              <a:gd name="connsiteX45" fmla="*/ 469098 w 607568"/>
              <a:gd name="connsiteY45" fmla="*/ 223893 h 491771"/>
              <a:gd name="connsiteX46" fmla="*/ 439991 w 607568"/>
              <a:gd name="connsiteY46" fmla="*/ 182503 h 491771"/>
              <a:gd name="connsiteX47" fmla="*/ 426144 w 607568"/>
              <a:gd name="connsiteY47" fmla="*/ 172720 h 491771"/>
              <a:gd name="connsiteX48" fmla="*/ 441404 w 607568"/>
              <a:gd name="connsiteY48" fmla="*/ 143278 h 491771"/>
              <a:gd name="connsiteX49" fmla="*/ 439708 w 607568"/>
              <a:gd name="connsiteY49" fmla="*/ 107438 h 491771"/>
              <a:gd name="connsiteX50" fmla="*/ 500465 w 607568"/>
              <a:gd name="connsiteY50" fmla="*/ 66049 h 491771"/>
              <a:gd name="connsiteX51" fmla="*/ 107100 w 607568"/>
              <a:gd name="connsiteY51" fmla="*/ 66049 h 491771"/>
              <a:gd name="connsiteX52" fmla="*/ 171341 w 607568"/>
              <a:gd name="connsiteY52" fmla="*/ 123618 h 491771"/>
              <a:gd name="connsiteX53" fmla="*/ 172849 w 607568"/>
              <a:gd name="connsiteY53" fmla="*/ 143278 h 491771"/>
              <a:gd name="connsiteX54" fmla="*/ 184246 w 607568"/>
              <a:gd name="connsiteY54" fmla="*/ 168205 h 491771"/>
              <a:gd name="connsiteX55" fmla="*/ 167574 w 607568"/>
              <a:gd name="connsiteY55" fmla="*/ 182503 h 491771"/>
              <a:gd name="connsiteX56" fmla="*/ 138468 w 607568"/>
              <a:gd name="connsiteY56" fmla="*/ 223799 h 491771"/>
              <a:gd name="connsiteX57" fmla="*/ 134794 w 607568"/>
              <a:gd name="connsiteY57" fmla="*/ 234240 h 491771"/>
              <a:gd name="connsiteX58" fmla="*/ 137337 w 607568"/>
              <a:gd name="connsiteY58" fmla="*/ 246281 h 491771"/>
              <a:gd name="connsiteX59" fmla="*/ 152408 w 607568"/>
              <a:gd name="connsiteY59" fmla="*/ 261143 h 491771"/>
              <a:gd name="connsiteX60" fmla="*/ 165596 w 607568"/>
              <a:gd name="connsiteY60" fmla="*/ 263777 h 491771"/>
              <a:gd name="connsiteX61" fmla="*/ 179442 w 607568"/>
              <a:gd name="connsiteY61" fmla="*/ 268856 h 491771"/>
              <a:gd name="connsiteX62" fmla="*/ 146662 w 607568"/>
              <a:gd name="connsiteY62" fmla="*/ 310058 h 491771"/>
              <a:gd name="connsiteX63" fmla="*/ 123867 w 607568"/>
              <a:gd name="connsiteY63" fmla="*/ 384088 h 491771"/>
              <a:gd name="connsiteX64" fmla="*/ 27883 w 607568"/>
              <a:gd name="connsiteY64" fmla="*/ 384088 h 491771"/>
              <a:gd name="connsiteX65" fmla="*/ 6312 w 607568"/>
              <a:gd name="connsiteY65" fmla="*/ 373835 h 491771"/>
              <a:gd name="connsiteX66" fmla="*/ 566 w 607568"/>
              <a:gd name="connsiteY66" fmla="*/ 350788 h 491771"/>
              <a:gd name="connsiteX67" fmla="*/ 10268 w 607568"/>
              <a:gd name="connsiteY67" fmla="*/ 301968 h 491771"/>
              <a:gd name="connsiteX68" fmla="*/ 48606 w 607568"/>
              <a:gd name="connsiteY68" fmla="*/ 263777 h 491771"/>
              <a:gd name="connsiteX69" fmla="*/ 61699 w 607568"/>
              <a:gd name="connsiteY69" fmla="*/ 261237 h 491771"/>
              <a:gd name="connsiteX70" fmla="*/ 76770 w 607568"/>
              <a:gd name="connsiteY70" fmla="*/ 246281 h 491771"/>
              <a:gd name="connsiteX71" fmla="*/ 79313 w 607568"/>
              <a:gd name="connsiteY71" fmla="*/ 234240 h 491771"/>
              <a:gd name="connsiteX72" fmla="*/ 75639 w 607568"/>
              <a:gd name="connsiteY72" fmla="*/ 223893 h 491771"/>
              <a:gd name="connsiteX73" fmla="*/ 46628 w 607568"/>
              <a:gd name="connsiteY73" fmla="*/ 182503 h 491771"/>
              <a:gd name="connsiteX74" fmla="*/ 27318 w 607568"/>
              <a:gd name="connsiteY74" fmla="*/ 160962 h 491771"/>
              <a:gd name="connsiteX75" fmla="*/ 41447 w 607568"/>
              <a:gd name="connsiteY75" fmla="*/ 130673 h 491771"/>
              <a:gd name="connsiteX76" fmla="*/ 41824 w 607568"/>
              <a:gd name="connsiteY76" fmla="*/ 130673 h 491771"/>
              <a:gd name="connsiteX77" fmla="*/ 107100 w 607568"/>
              <a:gd name="connsiteY77" fmla="*/ 66049 h 491771"/>
              <a:gd name="connsiteX78" fmla="*/ 298626 w 607568"/>
              <a:gd name="connsiteY78" fmla="*/ 0 h 491771"/>
              <a:gd name="connsiteX79" fmla="*/ 315956 w 607568"/>
              <a:gd name="connsiteY79" fmla="*/ 0 h 491771"/>
              <a:gd name="connsiteX80" fmla="*/ 401854 w 607568"/>
              <a:gd name="connsiteY80" fmla="*/ 85787 h 491771"/>
              <a:gd name="connsiteX81" fmla="*/ 401854 w 607568"/>
              <a:gd name="connsiteY81" fmla="*/ 95476 h 491771"/>
              <a:gd name="connsiteX82" fmla="*/ 421633 w 607568"/>
              <a:gd name="connsiteY82" fmla="*/ 138840 h 491771"/>
              <a:gd name="connsiteX83" fmla="*/ 417960 w 607568"/>
              <a:gd name="connsiteY83" fmla="*/ 149281 h 491771"/>
              <a:gd name="connsiteX84" fmla="*/ 417112 w 607568"/>
              <a:gd name="connsiteY84" fmla="*/ 151068 h 491771"/>
              <a:gd name="connsiteX85" fmla="*/ 411273 w 607568"/>
              <a:gd name="connsiteY85" fmla="*/ 159534 h 491771"/>
              <a:gd name="connsiteX86" fmla="*/ 410896 w 607568"/>
              <a:gd name="connsiteY86" fmla="*/ 159910 h 491771"/>
              <a:gd name="connsiteX87" fmla="*/ 394037 w 607568"/>
              <a:gd name="connsiteY87" fmla="*/ 169787 h 491771"/>
              <a:gd name="connsiteX88" fmla="*/ 384900 w 607568"/>
              <a:gd name="connsiteY88" fmla="*/ 189541 h 491771"/>
              <a:gd name="connsiteX89" fmla="*/ 384712 w 607568"/>
              <a:gd name="connsiteY89" fmla="*/ 189823 h 491771"/>
              <a:gd name="connsiteX90" fmla="*/ 373316 w 607568"/>
              <a:gd name="connsiteY90" fmla="*/ 207131 h 491771"/>
              <a:gd name="connsiteX91" fmla="*/ 372750 w 607568"/>
              <a:gd name="connsiteY91" fmla="*/ 207789 h 491771"/>
              <a:gd name="connsiteX92" fmla="*/ 359847 w 607568"/>
              <a:gd name="connsiteY92" fmla="*/ 222275 h 491771"/>
              <a:gd name="connsiteX93" fmla="*/ 359188 w 607568"/>
              <a:gd name="connsiteY93" fmla="*/ 222934 h 491771"/>
              <a:gd name="connsiteX94" fmla="*/ 345154 w 607568"/>
              <a:gd name="connsiteY94" fmla="*/ 234598 h 491771"/>
              <a:gd name="connsiteX95" fmla="*/ 345625 w 607568"/>
              <a:gd name="connsiteY95" fmla="*/ 236855 h 491771"/>
              <a:gd name="connsiteX96" fmla="*/ 348639 w 607568"/>
              <a:gd name="connsiteY96" fmla="*/ 235538 h 491771"/>
              <a:gd name="connsiteX97" fmla="*/ 355514 w 607568"/>
              <a:gd name="connsiteY97" fmla="*/ 234033 h 491771"/>
              <a:gd name="connsiteX98" fmla="*/ 366628 w 607568"/>
              <a:gd name="connsiteY98" fmla="*/ 237326 h 491771"/>
              <a:gd name="connsiteX99" fmla="*/ 385371 w 607568"/>
              <a:gd name="connsiteY99" fmla="*/ 249648 h 491771"/>
              <a:gd name="connsiteX100" fmla="*/ 399876 w 607568"/>
              <a:gd name="connsiteY100" fmla="*/ 279373 h 491771"/>
              <a:gd name="connsiteX101" fmla="*/ 430016 w 607568"/>
              <a:gd name="connsiteY101" fmla="*/ 289814 h 491771"/>
              <a:gd name="connsiteX102" fmla="*/ 448382 w 607568"/>
              <a:gd name="connsiteY102" fmla="*/ 316058 h 491771"/>
              <a:gd name="connsiteX103" fmla="*/ 481630 w 607568"/>
              <a:gd name="connsiteY103" fmla="*/ 424515 h 491771"/>
              <a:gd name="connsiteX104" fmla="*/ 483891 w 607568"/>
              <a:gd name="connsiteY104" fmla="*/ 436461 h 491771"/>
              <a:gd name="connsiteX105" fmla="*/ 473718 w 607568"/>
              <a:gd name="connsiteY105" fmla="*/ 470700 h 491771"/>
              <a:gd name="connsiteX106" fmla="*/ 443956 w 607568"/>
              <a:gd name="connsiteY106" fmla="*/ 490360 h 491771"/>
              <a:gd name="connsiteX107" fmla="*/ 431805 w 607568"/>
              <a:gd name="connsiteY107" fmla="*/ 491771 h 491771"/>
              <a:gd name="connsiteX108" fmla="*/ 325375 w 607568"/>
              <a:gd name="connsiteY108" fmla="*/ 491771 h 491771"/>
              <a:gd name="connsiteX109" fmla="*/ 337430 w 607568"/>
              <a:gd name="connsiteY109" fmla="*/ 415296 h 491771"/>
              <a:gd name="connsiteX110" fmla="*/ 334605 w 607568"/>
              <a:gd name="connsiteY110" fmla="*/ 389052 h 491771"/>
              <a:gd name="connsiteX111" fmla="*/ 323962 w 607568"/>
              <a:gd name="connsiteY111" fmla="*/ 360927 h 491771"/>
              <a:gd name="connsiteX112" fmla="*/ 337430 w 607568"/>
              <a:gd name="connsiteY112" fmla="*/ 347476 h 491771"/>
              <a:gd name="connsiteX113" fmla="*/ 307196 w 607568"/>
              <a:gd name="connsiteY113" fmla="*/ 317281 h 491771"/>
              <a:gd name="connsiteX114" fmla="*/ 276868 w 607568"/>
              <a:gd name="connsiteY114" fmla="*/ 347476 h 491771"/>
              <a:gd name="connsiteX115" fmla="*/ 290337 w 607568"/>
              <a:gd name="connsiteY115" fmla="*/ 360927 h 491771"/>
              <a:gd name="connsiteX116" fmla="*/ 279694 w 607568"/>
              <a:gd name="connsiteY116" fmla="*/ 389052 h 491771"/>
              <a:gd name="connsiteX117" fmla="*/ 276963 w 607568"/>
              <a:gd name="connsiteY117" fmla="*/ 415296 h 491771"/>
              <a:gd name="connsiteX118" fmla="*/ 288736 w 607568"/>
              <a:gd name="connsiteY118" fmla="*/ 491771 h 491771"/>
              <a:gd name="connsiteX119" fmla="*/ 182493 w 607568"/>
              <a:gd name="connsiteY119" fmla="*/ 491771 h 491771"/>
              <a:gd name="connsiteX120" fmla="*/ 170437 w 607568"/>
              <a:gd name="connsiteY120" fmla="*/ 490360 h 491771"/>
              <a:gd name="connsiteX121" fmla="*/ 140675 w 607568"/>
              <a:gd name="connsiteY121" fmla="*/ 470700 h 491771"/>
              <a:gd name="connsiteX122" fmla="*/ 132669 w 607568"/>
              <a:gd name="connsiteY122" fmla="*/ 424515 h 491771"/>
              <a:gd name="connsiteX123" fmla="*/ 166011 w 607568"/>
              <a:gd name="connsiteY123" fmla="*/ 316058 h 491771"/>
              <a:gd name="connsiteX124" fmla="*/ 184377 w 607568"/>
              <a:gd name="connsiteY124" fmla="*/ 289814 h 491771"/>
              <a:gd name="connsiteX125" fmla="*/ 214517 w 607568"/>
              <a:gd name="connsiteY125" fmla="*/ 279373 h 491771"/>
              <a:gd name="connsiteX126" fmla="*/ 214517 w 607568"/>
              <a:gd name="connsiteY126" fmla="*/ 279279 h 491771"/>
              <a:gd name="connsiteX127" fmla="*/ 229022 w 607568"/>
              <a:gd name="connsiteY127" fmla="*/ 249648 h 491771"/>
              <a:gd name="connsiteX128" fmla="*/ 247765 w 607568"/>
              <a:gd name="connsiteY128" fmla="*/ 237326 h 491771"/>
              <a:gd name="connsiteX129" fmla="*/ 258879 w 607568"/>
              <a:gd name="connsiteY129" fmla="*/ 234033 h 491771"/>
              <a:gd name="connsiteX130" fmla="*/ 265754 w 607568"/>
              <a:gd name="connsiteY130" fmla="*/ 235538 h 491771"/>
              <a:gd name="connsiteX131" fmla="*/ 268768 w 607568"/>
              <a:gd name="connsiteY131" fmla="*/ 236855 h 491771"/>
              <a:gd name="connsiteX132" fmla="*/ 269239 w 607568"/>
              <a:gd name="connsiteY132" fmla="*/ 234598 h 491771"/>
              <a:gd name="connsiteX133" fmla="*/ 255205 w 607568"/>
              <a:gd name="connsiteY133" fmla="*/ 222934 h 491771"/>
              <a:gd name="connsiteX134" fmla="*/ 254546 w 607568"/>
              <a:gd name="connsiteY134" fmla="*/ 222275 h 491771"/>
              <a:gd name="connsiteX135" fmla="*/ 241548 w 607568"/>
              <a:gd name="connsiteY135" fmla="*/ 207789 h 491771"/>
              <a:gd name="connsiteX136" fmla="*/ 241077 w 607568"/>
              <a:gd name="connsiteY136" fmla="*/ 207225 h 491771"/>
              <a:gd name="connsiteX137" fmla="*/ 229681 w 607568"/>
              <a:gd name="connsiteY137" fmla="*/ 189823 h 491771"/>
              <a:gd name="connsiteX138" fmla="*/ 229493 w 607568"/>
              <a:gd name="connsiteY138" fmla="*/ 189635 h 491771"/>
              <a:gd name="connsiteX139" fmla="*/ 220356 w 607568"/>
              <a:gd name="connsiteY139" fmla="*/ 169787 h 491771"/>
              <a:gd name="connsiteX140" fmla="*/ 203497 w 607568"/>
              <a:gd name="connsiteY140" fmla="*/ 159910 h 491771"/>
              <a:gd name="connsiteX141" fmla="*/ 203120 w 607568"/>
              <a:gd name="connsiteY141" fmla="*/ 159534 h 491771"/>
              <a:gd name="connsiteX142" fmla="*/ 197281 w 607568"/>
              <a:gd name="connsiteY142" fmla="*/ 151068 h 491771"/>
              <a:gd name="connsiteX143" fmla="*/ 196433 w 607568"/>
              <a:gd name="connsiteY143" fmla="*/ 149281 h 491771"/>
              <a:gd name="connsiteX144" fmla="*/ 192666 w 607568"/>
              <a:gd name="connsiteY144" fmla="*/ 138840 h 491771"/>
              <a:gd name="connsiteX145" fmla="*/ 212727 w 607568"/>
              <a:gd name="connsiteY145" fmla="*/ 95476 h 491771"/>
              <a:gd name="connsiteX146" fmla="*/ 212727 w 607568"/>
              <a:gd name="connsiteY146" fmla="*/ 85787 h 491771"/>
              <a:gd name="connsiteX147" fmla="*/ 298626 w 607568"/>
              <a:gd name="connsiteY147" fmla="*/ 0 h 49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Lst>
            <a:rect l="l" t="t" r="r" b="b"/>
            <a:pathLst>
              <a:path w="607568" h="491771">
                <a:moveTo>
                  <a:pt x="355420" y="250307"/>
                </a:moveTo>
                <a:cubicBezTo>
                  <a:pt x="354290" y="250307"/>
                  <a:pt x="353160" y="250871"/>
                  <a:pt x="352312" y="251812"/>
                </a:cubicBezTo>
                <a:lnTo>
                  <a:pt x="321042" y="289814"/>
                </a:lnTo>
                <a:cubicBezTo>
                  <a:pt x="319723" y="291507"/>
                  <a:pt x="319912" y="293953"/>
                  <a:pt x="321513" y="295364"/>
                </a:cubicBezTo>
                <a:lnTo>
                  <a:pt x="369736" y="338257"/>
                </a:lnTo>
                <a:cubicBezTo>
                  <a:pt x="370396" y="338822"/>
                  <a:pt x="371149" y="339104"/>
                  <a:pt x="371997" y="339104"/>
                </a:cubicBezTo>
                <a:cubicBezTo>
                  <a:pt x="372374" y="339104"/>
                  <a:pt x="372750" y="339010"/>
                  <a:pt x="373127" y="338916"/>
                </a:cubicBezTo>
                <a:cubicBezTo>
                  <a:pt x="374257" y="338539"/>
                  <a:pt x="375105" y="337505"/>
                  <a:pt x="375293" y="336282"/>
                </a:cubicBezTo>
                <a:lnTo>
                  <a:pt x="383676" y="279467"/>
                </a:lnTo>
                <a:cubicBezTo>
                  <a:pt x="384618" y="273164"/>
                  <a:pt x="381792" y="266768"/>
                  <a:pt x="376424" y="263287"/>
                </a:cubicBezTo>
                <a:lnTo>
                  <a:pt x="357681" y="250965"/>
                </a:lnTo>
                <a:cubicBezTo>
                  <a:pt x="357021" y="250495"/>
                  <a:pt x="356174" y="250307"/>
                  <a:pt x="355420" y="250307"/>
                </a:cubicBezTo>
                <a:close/>
                <a:moveTo>
                  <a:pt x="258879" y="250307"/>
                </a:moveTo>
                <a:cubicBezTo>
                  <a:pt x="258125" y="250307"/>
                  <a:pt x="257372" y="250495"/>
                  <a:pt x="256712" y="250965"/>
                </a:cubicBezTo>
                <a:lnTo>
                  <a:pt x="237969" y="263287"/>
                </a:lnTo>
                <a:cubicBezTo>
                  <a:pt x="232601" y="266768"/>
                  <a:pt x="229775" y="273164"/>
                  <a:pt x="230717" y="279467"/>
                </a:cubicBezTo>
                <a:lnTo>
                  <a:pt x="239100" y="336282"/>
                </a:lnTo>
                <a:cubicBezTo>
                  <a:pt x="239288" y="337505"/>
                  <a:pt x="240136" y="338539"/>
                  <a:pt x="241266" y="338916"/>
                </a:cubicBezTo>
                <a:cubicBezTo>
                  <a:pt x="241643" y="339010"/>
                  <a:pt x="242019" y="339104"/>
                  <a:pt x="242396" y="339104"/>
                </a:cubicBezTo>
                <a:cubicBezTo>
                  <a:pt x="243244" y="339104"/>
                  <a:pt x="243997" y="338822"/>
                  <a:pt x="244657" y="338257"/>
                </a:cubicBezTo>
                <a:lnTo>
                  <a:pt x="292880" y="295364"/>
                </a:lnTo>
                <a:cubicBezTo>
                  <a:pt x="294481" y="293953"/>
                  <a:pt x="294670" y="291507"/>
                  <a:pt x="293351" y="289814"/>
                </a:cubicBezTo>
                <a:lnTo>
                  <a:pt x="261987" y="251812"/>
                </a:lnTo>
                <a:cubicBezTo>
                  <a:pt x="261233" y="250871"/>
                  <a:pt x="260103" y="250307"/>
                  <a:pt x="258879" y="250307"/>
                </a:cubicBezTo>
                <a:close/>
                <a:moveTo>
                  <a:pt x="500465" y="66049"/>
                </a:moveTo>
                <a:cubicBezTo>
                  <a:pt x="548129" y="66049"/>
                  <a:pt x="562447" y="93516"/>
                  <a:pt x="565743" y="130673"/>
                </a:cubicBezTo>
                <a:cubicBezTo>
                  <a:pt x="565932" y="130673"/>
                  <a:pt x="566026" y="130673"/>
                  <a:pt x="566120" y="130673"/>
                </a:cubicBezTo>
                <a:cubicBezTo>
                  <a:pt x="577141" y="133118"/>
                  <a:pt x="583358" y="146664"/>
                  <a:pt x="580250" y="160962"/>
                </a:cubicBezTo>
                <a:cubicBezTo>
                  <a:pt x="577706" y="172532"/>
                  <a:pt x="569700" y="180904"/>
                  <a:pt x="560939" y="182503"/>
                </a:cubicBezTo>
                <a:cubicBezTo>
                  <a:pt x="554628" y="199529"/>
                  <a:pt x="543796" y="214016"/>
                  <a:pt x="531927" y="223799"/>
                </a:cubicBezTo>
                <a:cubicBezTo>
                  <a:pt x="528913" y="226338"/>
                  <a:pt x="527500" y="230383"/>
                  <a:pt x="528253" y="234240"/>
                </a:cubicBezTo>
                <a:lnTo>
                  <a:pt x="530797" y="246281"/>
                </a:lnTo>
                <a:cubicBezTo>
                  <a:pt x="532304" y="253806"/>
                  <a:pt x="538238" y="259732"/>
                  <a:pt x="545868" y="261143"/>
                </a:cubicBezTo>
                <a:lnTo>
                  <a:pt x="558961" y="263777"/>
                </a:lnTo>
                <a:cubicBezTo>
                  <a:pt x="578366" y="267634"/>
                  <a:pt x="593437" y="282684"/>
                  <a:pt x="597299" y="301968"/>
                </a:cubicBezTo>
                <a:lnTo>
                  <a:pt x="607002" y="350788"/>
                </a:lnTo>
                <a:cubicBezTo>
                  <a:pt x="608697" y="358972"/>
                  <a:pt x="606531" y="367438"/>
                  <a:pt x="601256" y="373835"/>
                </a:cubicBezTo>
                <a:cubicBezTo>
                  <a:pt x="595981" y="380325"/>
                  <a:pt x="588068" y="384088"/>
                  <a:pt x="579685" y="384088"/>
                </a:cubicBezTo>
                <a:lnTo>
                  <a:pt x="490386" y="384088"/>
                </a:lnTo>
                <a:lnTo>
                  <a:pt x="467685" y="310058"/>
                </a:lnTo>
                <a:cubicBezTo>
                  <a:pt x="461845" y="291150"/>
                  <a:pt x="448563" y="276194"/>
                  <a:pt x="431702" y="267445"/>
                </a:cubicBezTo>
                <a:cubicBezTo>
                  <a:pt x="434999" y="265940"/>
                  <a:pt x="438295" y="264529"/>
                  <a:pt x="441969" y="263777"/>
                </a:cubicBezTo>
                <a:lnTo>
                  <a:pt x="455157" y="261237"/>
                </a:lnTo>
                <a:cubicBezTo>
                  <a:pt x="462692" y="259732"/>
                  <a:pt x="468627" y="253806"/>
                  <a:pt x="470228" y="246281"/>
                </a:cubicBezTo>
                <a:lnTo>
                  <a:pt x="472677" y="234240"/>
                </a:lnTo>
                <a:cubicBezTo>
                  <a:pt x="473525" y="230383"/>
                  <a:pt x="472112" y="226338"/>
                  <a:pt x="469098" y="223893"/>
                </a:cubicBezTo>
                <a:cubicBezTo>
                  <a:pt x="457229" y="214016"/>
                  <a:pt x="446302" y="199529"/>
                  <a:pt x="439991" y="182503"/>
                </a:cubicBezTo>
                <a:cubicBezTo>
                  <a:pt x="434716" y="181563"/>
                  <a:pt x="429818" y="177894"/>
                  <a:pt x="426144" y="172720"/>
                </a:cubicBezTo>
                <a:cubicBezTo>
                  <a:pt x="433303" y="164725"/>
                  <a:pt x="438861" y="154754"/>
                  <a:pt x="441404" y="143278"/>
                </a:cubicBezTo>
                <a:cubicBezTo>
                  <a:pt x="444324" y="130485"/>
                  <a:pt x="443476" y="118068"/>
                  <a:pt x="439708" y="107438"/>
                </a:cubicBezTo>
                <a:cubicBezTo>
                  <a:pt x="447244" y="82699"/>
                  <a:pt x="464200" y="66049"/>
                  <a:pt x="500465" y="66049"/>
                </a:cubicBezTo>
                <a:close/>
                <a:moveTo>
                  <a:pt x="107100" y="66049"/>
                </a:moveTo>
                <a:cubicBezTo>
                  <a:pt x="151561" y="66049"/>
                  <a:pt x="166820" y="90130"/>
                  <a:pt x="171341" y="123618"/>
                </a:cubicBezTo>
                <a:cubicBezTo>
                  <a:pt x="170965" y="129920"/>
                  <a:pt x="171436" y="136505"/>
                  <a:pt x="172849" y="143278"/>
                </a:cubicBezTo>
                <a:cubicBezTo>
                  <a:pt x="174921" y="152590"/>
                  <a:pt x="178971" y="161056"/>
                  <a:pt x="184246" y="168205"/>
                </a:cubicBezTo>
                <a:cubicBezTo>
                  <a:pt x="180573" y="175919"/>
                  <a:pt x="174356" y="181281"/>
                  <a:pt x="167574" y="182503"/>
                </a:cubicBezTo>
                <a:cubicBezTo>
                  <a:pt x="161263" y="199529"/>
                  <a:pt x="150336" y="214016"/>
                  <a:pt x="138468" y="223799"/>
                </a:cubicBezTo>
                <a:cubicBezTo>
                  <a:pt x="135453" y="226338"/>
                  <a:pt x="134040" y="230383"/>
                  <a:pt x="134794" y="234240"/>
                </a:cubicBezTo>
                <a:lnTo>
                  <a:pt x="137337" y="246281"/>
                </a:lnTo>
                <a:cubicBezTo>
                  <a:pt x="138939" y="253806"/>
                  <a:pt x="144873" y="259732"/>
                  <a:pt x="152408" y="261143"/>
                </a:cubicBezTo>
                <a:lnTo>
                  <a:pt x="165596" y="263777"/>
                </a:lnTo>
                <a:cubicBezTo>
                  <a:pt x="170494" y="264812"/>
                  <a:pt x="175203" y="266505"/>
                  <a:pt x="179442" y="268856"/>
                </a:cubicBezTo>
                <a:cubicBezTo>
                  <a:pt x="164088" y="277793"/>
                  <a:pt x="152126" y="292279"/>
                  <a:pt x="146662" y="310058"/>
                </a:cubicBezTo>
                <a:lnTo>
                  <a:pt x="123867" y="384088"/>
                </a:lnTo>
                <a:lnTo>
                  <a:pt x="27883" y="384088"/>
                </a:lnTo>
                <a:cubicBezTo>
                  <a:pt x="19499" y="384088"/>
                  <a:pt x="11587" y="380325"/>
                  <a:pt x="6312" y="373835"/>
                </a:cubicBezTo>
                <a:cubicBezTo>
                  <a:pt x="1037" y="367438"/>
                  <a:pt x="-1129" y="358972"/>
                  <a:pt x="566" y="350788"/>
                </a:cubicBezTo>
                <a:lnTo>
                  <a:pt x="10268" y="301968"/>
                </a:lnTo>
                <a:cubicBezTo>
                  <a:pt x="14130" y="282684"/>
                  <a:pt x="29202" y="267634"/>
                  <a:pt x="48606" y="263777"/>
                </a:cubicBezTo>
                <a:lnTo>
                  <a:pt x="61699" y="261237"/>
                </a:lnTo>
                <a:cubicBezTo>
                  <a:pt x="69328" y="259732"/>
                  <a:pt x="75263" y="253806"/>
                  <a:pt x="76770" y="246281"/>
                </a:cubicBezTo>
                <a:lnTo>
                  <a:pt x="79313" y="234240"/>
                </a:lnTo>
                <a:cubicBezTo>
                  <a:pt x="80067" y="230383"/>
                  <a:pt x="78654" y="226338"/>
                  <a:pt x="75639" y="223893"/>
                </a:cubicBezTo>
                <a:cubicBezTo>
                  <a:pt x="63771" y="214016"/>
                  <a:pt x="52939" y="199623"/>
                  <a:pt x="46628" y="182503"/>
                </a:cubicBezTo>
                <a:cubicBezTo>
                  <a:pt x="37867" y="180904"/>
                  <a:pt x="29861" y="172532"/>
                  <a:pt x="27318" y="160962"/>
                </a:cubicBezTo>
                <a:cubicBezTo>
                  <a:pt x="24115" y="146664"/>
                  <a:pt x="30426" y="133118"/>
                  <a:pt x="41447" y="130673"/>
                </a:cubicBezTo>
                <a:cubicBezTo>
                  <a:pt x="41541" y="130673"/>
                  <a:pt x="41729" y="130673"/>
                  <a:pt x="41824" y="130673"/>
                </a:cubicBezTo>
                <a:cubicBezTo>
                  <a:pt x="45403" y="93516"/>
                  <a:pt x="60192" y="66049"/>
                  <a:pt x="107100" y="66049"/>
                </a:cubicBezTo>
                <a:close/>
                <a:moveTo>
                  <a:pt x="298626" y="0"/>
                </a:moveTo>
                <a:lnTo>
                  <a:pt x="315956" y="0"/>
                </a:lnTo>
                <a:cubicBezTo>
                  <a:pt x="363426" y="0"/>
                  <a:pt x="401854" y="38378"/>
                  <a:pt x="401854" y="85787"/>
                </a:cubicBezTo>
                <a:lnTo>
                  <a:pt x="401854" y="95476"/>
                </a:lnTo>
                <a:cubicBezTo>
                  <a:pt x="417301" y="99238"/>
                  <a:pt x="426154" y="118522"/>
                  <a:pt x="421633" y="138840"/>
                </a:cubicBezTo>
                <a:cubicBezTo>
                  <a:pt x="420880" y="142602"/>
                  <a:pt x="419467" y="146083"/>
                  <a:pt x="417960" y="149281"/>
                </a:cubicBezTo>
                <a:cubicBezTo>
                  <a:pt x="417677" y="149939"/>
                  <a:pt x="417395" y="150504"/>
                  <a:pt x="417112" y="151068"/>
                </a:cubicBezTo>
                <a:cubicBezTo>
                  <a:pt x="415417" y="154172"/>
                  <a:pt x="413533" y="157088"/>
                  <a:pt x="411273" y="159534"/>
                </a:cubicBezTo>
                <a:cubicBezTo>
                  <a:pt x="411179" y="159628"/>
                  <a:pt x="410990" y="159816"/>
                  <a:pt x="410896" y="159910"/>
                </a:cubicBezTo>
                <a:cubicBezTo>
                  <a:pt x="406092" y="165084"/>
                  <a:pt x="400159" y="168658"/>
                  <a:pt x="394037" y="169787"/>
                </a:cubicBezTo>
                <a:cubicBezTo>
                  <a:pt x="391494" y="176654"/>
                  <a:pt x="388385" y="183332"/>
                  <a:pt x="384900" y="189541"/>
                </a:cubicBezTo>
                <a:cubicBezTo>
                  <a:pt x="384806" y="189635"/>
                  <a:pt x="384806" y="189729"/>
                  <a:pt x="384712" y="189823"/>
                </a:cubicBezTo>
                <a:cubicBezTo>
                  <a:pt x="381227" y="196031"/>
                  <a:pt x="377460" y="201769"/>
                  <a:pt x="373316" y="207131"/>
                </a:cubicBezTo>
                <a:cubicBezTo>
                  <a:pt x="373127" y="207413"/>
                  <a:pt x="372939" y="207601"/>
                  <a:pt x="372750" y="207789"/>
                </a:cubicBezTo>
                <a:cubicBezTo>
                  <a:pt x="368700" y="213057"/>
                  <a:pt x="364368" y="217948"/>
                  <a:pt x="359847" y="222275"/>
                </a:cubicBezTo>
                <a:cubicBezTo>
                  <a:pt x="359658" y="222463"/>
                  <a:pt x="359376" y="222651"/>
                  <a:pt x="359188" y="222934"/>
                </a:cubicBezTo>
                <a:cubicBezTo>
                  <a:pt x="354667" y="227261"/>
                  <a:pt x="349957" y="231211"/>
                  <a:pt x="345154" y="234598"/>
                </a:cubicBezTo>
                <a:lnTo>
                  <a:pt x="345625" y="236855"/>
                </a:lnTo>
                <a:cubicBezTo>
                  <a:pt x="346567" y="236385"/>
                  <a:pt x="347603" y="235915"/>
                  <a:pt x="348639" y="235538"/>
                </a:cubicBezTo>
                <a:cubicBezTo>
                  <a:pt x="350899" y="234786"/>
                  <a:pt x="353065" y="234033"/>
                  <a:pt x="355514" y="234033"/>
                </a:cubicBezTo>
                <a:cubicBezTo>
                  <a:pt x="359470" y="234033"/>
                  <a:pt x="363238" y="235162"/>
                  <a:pt x="366628" y="237326"/>
                </a:cubicBezTo>
                <a:cubicBezTo>
                  <a:pt x="366628" y="237326"/>
                  <a:pt x="380756" y="246450"/>
                  <a:pt x="385371" y="249648"/>
                </a:cubicBezTo>
                <a:cubicBezTo>
                  <a:pt x="401854" y="261030"/>
                  <a:pt x="399876" y="279373"/>
                  <a:pt x="399876" y="279373"/>
                </a:cubicBezTo>
                <a:cubicBezTo>
                  <a:pt x="410990" y="279655"/>
                  <a:pt x="421822" y="283041"/>
                  <a:pt x="430016" y="289814"/>
                </a:cubicBezTo>
                <a:cubicBezTo>
                  <a:pt x="445180" y="302324"/>
                  <a:pt x="447535" y="313330"/>
                  <a:pt x="448382" y="316058"/>
                </a:cubicBezTo>
                <a:lnTo>
                  <a:pt x="481630" y="424515"/>
                </a:lnTo>
                <a:cubicBezTo>
                  <a:pt x="482855" y="428371"/>
                  <a:pt x="483608" y="432416"/>
                  <a:pt x="483891" y="436461"/>
                </a:cubicBezTo>
                <a:cubicBezTo>
                  <a:pt x="484644" y="448595"/>
                  <a:pt x="481159" y="460730"/>
                  <a:pt x="473718" y="470700"/>
                </a:cubicBezTo>
                <a:cubicBezTo>
                  <a:pt x="466372" y="480671"/>
                  <a:pt x="455823" y="487538"/>
                  <a:pt x="443956" y="490360"/>
                </a:cubicBezTo>
                <a:cubicBezTo>
                  <a:pt x="440000" y="491301"/>
                  <a:pt x="435950" y="491771"/>
                  <a:pt x="431805" y="491771"/>
                </a:cubicBezTo>
                <a:lnTo>
                  <a:pt x="325375" y="491771"/>
                </a:lnTo>
                <a:lnTo>
                  <a:pt x="337430" y="415296"/>
                </a:lnTo>
                <a:cubicBezTo>
                  <a:pt x="338749" y="406454"/>
                  <a:pt x="337807" y="397424"/>
                  <a:pt x="334605" y="389052"/>
                </a:cubicBezTo>
                <a:lnTo>
                  <a:pt x="323962" y="360927"/>
                </a:lnTo>
                <a:lnTo>
                  <a:pt x="337430" y="347476"/>
                </a:lnTo>
                <a:lnTo>
                  <a:pt x="307196" y="317281"/>
                </a:lnTo>
                <a:lnTo>
                  <a:pt x="276868" y="347476"/>
                </a:lnTo>
                <a:lnTo>
                  <a:pt x="290337" y="360927"/>
                </a:lnTo>
                <a:lnTo>
                  <a:pt x="279694" y="389052"/>
                </a:lnTo>
                <a:cubicBezTo>
                  <a:pt x="276586" y="397424"/>
                  <a:pt x="275644" y="406454"/>
                  <a:pt x="276963" y="415296"/>
                </a:cubicBezTo>
                <a:lnTo>
                  <a:pt x="288736" y="491771"/>
                </a:lnTo>
                <a:lnTo>
                  <a:pt x="182493" y="491771"/>
                </a:lnTo>
                <a:cubicBezTo>
                  <a:pt x="178443" y="491771"/>
                  <a:pt x="174299" y="491301"/>
                  <a:pt x="170437" y="490360"/>
                </a:cubicBezTo>
                <a:cubicBezTo>
                  <a:pt x="158570" y="487538"/>
                  <a:pt x="148021" y="480671"/>
                  <a:pt x="140675" y="470700"/>
                </a:cubicBezTo>
                <a:cubicBezTo>
                  <a:pt x="130785" y="457343"/>
                  <a:pt x="127865" y="440223"/>
                  <a:pt x="132669" y="424515"/>
                </a:cubicBezTo>
                <a:lnTo>
                  <a:pt x="166011" y="316058"/>
                </a:lnTo>
                <a:cubicBezTo>
                  <a:pt x="166858" y="313330"/>
                  <a:pt x="170908" y="300631"/>
                  <a:pt x="184377" y="289814"/>
                </a:cubicBezTo>
                <a:cubicBezTo>
                  <a:pt x="192666" y="283229"/>
                  <a:pt x="203403" y="279655"/>
                  <a:pt x="214517" y="279373"/>
                </a:cubicBezTo>
                <a:lnTo>
                  <a:pt x="214517" y="279279"/>
                </a:lnTo>
                <a:cubicBezTo>
                  <a:pt x="214140" y="273447"/>
                  <a:pt x="211880" y="260654"/>
                  <a:pt x="229022" y="249648"/>
                </a:cubicBezTo>
                <a:cubicBezTo>
                  <a:pt x="233731" y="246638"/>
                  <a:pt x="247765" y="237326"/>
                  <a:pt x="247765" y="237326"/>
                </a:cubicBezTo>
                <a:cubicBezTo>
                  <a:pt x="251061" y="235162"/>
                  <a:pt x="254923" y="234033"/>
                  <a:pt x="258879" y="234033"/>
                </a:cubicBezTo>
                <a:cubicBezTo>
                  <a:pt x="261328" y="234033"/>
                  <a:pt x="263494" y="234786"/>
                  <a:pt x="265754" y="235538"/>
                </a:cubicBezTo>
                <a:cubicBezTo>
                  <a:pt x="266790" y="236009"/>
                  <a:pt x="267826" y="236385"/>
                  <a:pt x="268768" y="236855"/>
                </a:cubicBezTo>
                <a:lnTo>
                  <a:pt x="269239" y="234598"/>
                </a:lnTo>
                <a:cubicBezTo>
                  <a:pt x="264436" y="231211"/>
                  <a:pt x="259726" y="227261"/>
                  <a:pt x="255205" y="222934"/>
                </a:cubicBezTo>
                <a:cubicBezTo>
                  <a:pt x="254923" y="222651"/>
                  <a:pt x="254735" y="222463"/>
                  <a:pt x="254546" y="222275"/>
                </a:cubicBezTo>
                <a:cubicBezTo>
                  <a:pt x="250025" y="217948"/>
                  <a:pt x="245693" y="213057"/>
                  <a:pt x="241548" y="207789"/>
                </a:cubicBezTo>
                <a:cubicBezTo>
                  <a:pt x="241454" y="207601"/>
                  <a:pt x="241266" y="207413"/>
                  <a:pt x="241077" y="207225"/>
                </a:cubicBezTo>
                <a:cubicBezTo>
                  <a:pt x="236933" y="201769"/>
                  <a:pt x="233072" y="196031"/>
                  <a:pt x="229681" y="189823"/>
                </a:cubicBezTo>
                <a:cubicBezTo>
                  <a:pt x="229587" y="189729"/>
                  <a:pt x="229587" y="189635"/>
                  <a:pt x="229493" y="189635"/>
                </a:cubicBezTo>
                <a:cubicBezTo>
                  <a:pt x="226008" y="183332"/>
                  <a:pt x="222899" y="176654"/>
                  <a:pt x="220356" y="169787"/>
                </a:cubicBezTo>
                <a:cubicBezTo>
                  <a:pt x="214140" y="168658"/>
                  <a:pt x="208301" y="165084"/>
                  <a:pt x="203497" y="159910"/>
                </a:cubicBezTo>
                <a:cubicBezTo>
                  <a:pt x="203309" y="159722"/>
                  <a:pt x="203214" y="159628"/>
                  <a:pt x="203120" y="159534"/>
                </a:cubicBezTo>
                <a:cubicBezTo>
                  <a:pt x="200860" y="157088"/>
                  <a:pt x="198976" y="154172"/>
                  <a:pt x="197281" y="151068"/>
                </a:cubicBezTo>
                <a:cubicBezTo>
                  <a:pt x="196998" y="150504"/>
                  <a:pt x="196716" y="149939"/>
                  <a:pt x="196433" y="149281"/>
                </a:cubicBezTo>
                <a:cubicBezTo>
                  <a:pt x="194832" y="146083"/>
                  <a:pt x="193513" y="142602"/>
                  <a:pt x="192666" y="138840"/>
                </a:cubicBezTo>
                <a:cubicBezTo>
                  <a:pt x="188145" y="118428"/>
                  <a:pt x="197092" y="99050"/>
                  <a:pt x="212727" y="95476"/>
                </a:cubicBezTo>
                <a:lnTo>
                  <a:pt x="212727" y="85787"/>
                </a:lnTo>
                <a:cubicBezTo>
                  <a:pt x="212727" y="38378"/>
                  <a:pt x="251155" y="0"/>
                  <a:pt x="298626" y="0"/>
                </a:cubicBezTo>
                <a:close/>
              </a:path>
            </a:pathLst>
          </a:custGeom>
          <a:solidFill>
            <a:srgbClr val="127C79"/>
          </a:solidFill>
          <a:ln>
            <a:noFill/>
          </a:ln>
        </p:spPr>
        <p:txBody>
          <a:bodyPr/>
          <a:lstStyle/>
          <a:p>
            <a:endParaRPr lang="zh-CN" altLang="en-US">
              <a:cs typeface="+mn-ea"/>
              <a:sym typeface="+mn-lt"/>
            </a:endParaRPr>
          </a:p>
        </p:txBody>
      </p:sp>
    </p:spTree>
    <p:extLst>
      <p:ext uri="{BB962C8B-B14F-4D97-AF65-F5344CB8AC3E}">
        <p14:creationId xmlns:p14="http://schemas.microsoft.com/office/powerpoint/2010/main" val="1355028138"/>
      </p:ext>
    </p:extLst>
  </p:cSld>
  <p:clrMapOvr>
    <a:masterClrMapping/>
  </p:clrMapOvr>
  <mc:AlternateContent xmlns:mc="http://schemas.openxmlformats.org/markup-compatibility/2006" xmlns:p14="http://schemas.microsoft.com/office/powerpoint/2010/main">
    <mc:Choice Requires="p14">
      <p:transition spd="slow" p14:dur="900" advTm="6000">
        <p14:warp/>
      </p:transition>
    </mc:Choice>
    <mc:Fallback xmlns="">
      <p:transition spd="slow" advTm="6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up)">
                                      <p:cBhvr>
                                        <p:cTn id="7" dur="500"/>
                                        <p:tgtEl>
                                          <p:spTgt spid="21"/>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1" decel="100000" fill="hold" grpId="0" nodeType="afterEffect">
                                  <p:stCondLst>
                                    <p:cond delay="0"/>
                                  </p:stCondLst>
                                  <p:childTnLst>
                                    <p:set>
                                      <p:cBhvr>
                                        <p:cTn id="15" dur="1" fill="hold">
                                          <p:stCondLst>
                                            <p:cond delay="0"/>
                                          </p:stCondLst>
                                        </p:cTn>
                                        <p:tgtEl>
                                          <p:spTgt spid="25"/>
                                        </p:tgtEl>
                                        <p:attrNameLst>
                                          <p:attrName>style.visibility</p:attrName>
                                        </p:attrNameLst>
                                      </p:cBhvr>
                                      <p:to>
                                        <p:strVal val="visible"/>
                                      </p:to>
                                    </p:set>
                                    <p:anim calcmode="lin" valueType="num">
                                      <p:cBhvr additive="base">
                                        <p:cTn id="16" dur="750" fill="hold"/>
                                        <p:tgtEl>
                                          <p:spTgt spid="25"/>
                                        </p:tgtEl>
                                        <p:attrNameLst>
                                          <p:attrName>ppt_x</p:attrName>
                                        </p:attrNameLst>
                                      </p:cBhvr>
                                      <p:tavLst>
                                        <p:tav tm="0">
                                          <p:val>
                                            <p:strVal val="#ppt_x"/>
                                          </p:val>
                                        </p:tav>
                                        <p:tav tm="100000">
                                          <p:val>
                                            <p:strVal val="#ppt_x"/>
                                          </p:val>
                                        </p:tav>
                                      </p:tavLst>
                                    </p:anim>
                                    <p:anim calcmode="lin" valueType="num">
                                      <p:cBhvr additive="base">
                                        <p:cTn id="17" dur="750" fill="hold"/>
                                        <p:tgtEl>
                                          <p:spTgt spid="25"/>
                                        </p:tgtEl>
                                        <p:attrNameLst>
                                          <p:attrName>ppt_y</p:attrName>
                                        </p:attrNameLst>
                                      </p:cBhvr>
                                      <p:tavLst>
                                        <p:tav tm="0">
                                          <p:val>
                                            <p:strVal val="0-#ppt_h/2"/>
                                          </p:val>
                                        </p:tav>
                                        <p:tav tm="100000">
                                          <p:val>
                                            <p:strVal val="#ppt_y"/>
                                          </p:val>
                                        </p:tav>
                                      </p:tavLst>
                                    </p:anim>
                                  </p:childTnLst>
                                </p:cTn>
                              </p:par>
                              <p:par>
                                <p:cTn id="18" presetID="2" presetClass="entr" presetSubtype="3" decel="100000" fill="hold" grpId="0" nodeType="withEffect">
                                  <p:stCondLst>
                                    <p:cond delay="0"/>
                                  </p:stCondLst>
                                  <p:childTnLst>
                                    <p:set>
                                      <p:cBhvr>
                                        <p:cTn id="19" dur="1" fill="hold">
                                          <p:stCondLst>
                                            <p:cond delay="0"/>
                                          </p:stCondLst>
                                        </p:cTn>
                                        <p:tgtEl>
                                          <p:spTgt spid="32"/>
                                        </p:tgtEl>
                                        <p:attrNameLst>
                                          <p:attrName>style.visibility</p:attrName>
                                        </p:attrNameLst>
                                      </p:cBhvr>
                                      <p:to>
                                        <p:strVal val="visible"/>
                                      </p:to>
                                    </p:set>
                                    <p:anim calcmode="lin" valueType="num">
                                      <p:cBhvr additive="base">
                                        <p:cTn id="20" dur="750" fill="hold"/>
                                        <p:tgtEl>
                                          <p:spTgt spid="32"/>
                                        </p:tgtEl>
                                        <p:attrNameLst>
                                          <p:attrName>ppt_x</p:attrName>
                                        </p:attrNameLst>
                                      </p:cBhvr>
                                      <p:tavLst>
                                        <p:tav tm="0">
                                          <p:val>
                                            <p:strVal val="1+#ppt_w/2"/>
                                          </p:val>
                                        </p:tav>
                                        <p:tav tm="100000">
                                          <p:val>
                                            <p:strVal val="#ppt_x"/>
                                          </p:val>
                                        </p:tav>
                                      </p:tavLst>
                                    </p:anim>
                                    <p:anim calcmode="lin" valueType="num">
                                      <p:cBhvr additive="base">
                                        <p:cTn id="21" dur="750" fill="hold"/>
                                        <p:tgtEl>
                                          <p:spTgt spid="32"/>
                                        </p:tgtEl>
                                        <p:attrNameLst>
                                          <p:attrName>ppt_y</p:attrName>
                                        </p:attrNameLst>
                                      </p:cBhvr>
                                      <p:tavLst>
                                        <p:tav tm="0">
                                          <p:val>
                                            <p:strVal val="0-#ppt_h/2"/>
                                          </p:val>
                                        </p:tav>
                                        <p:tav tm="100000">
                                          <p:val>
                                            <p:strVal val="#ppt_y"/>
                                          </p:val>
                                        </p:tav>
                                      </p:tavLst>
                                    </p:anim>
                                  </p:childTnLst>
                                </p:cTn>
                              </p:par>
                              <p:par>
                                <p:cTn id="22" presetID="2" presetClass="entr" presetSubtype="8" decel="100000" fill="hold" grpId="0" nodeType="withEffect">
                                  <p:stCondLst>
                                    <p:cond delay="0"/>
                                  </p:stCondLst>
                                  <p:childTnLst>
                                    <p:set>
                                      <p:cBhvr>
                                        <p:cTn id="23" dur="1" fill="hold">
                                          <p:stCondLst>
                                            <p:cond delay="0"/>
                                          </p:stCondLst>
                                        </p:cTn>
                                        <p:tgtEl>
                                          <p:spTgt spid="36"/>
                                        </p:tgtEl>
                                        <p:attrNameLst>
                                          <p:attrName>style.visibility</p:attrName>
                                        </p:attrNameLst>
                                      </p:cBhvr>
                                      <p:to>
                                        <p:strVal val="visible"/>
                                      </p:to>
                                    </p:set>
                                    <p:anim calcmode="lin" valueType="num">
                                      <p:cBhvr additive="base">
                                        <p:cTn id="24" dur="750" fill="hold"/>
                                        <p:tgtEl>
                                          <p:spTgt spid="36"/>
                                        </p:tgtEl>
                                        <p:attrNameLst>
                                          <p:attrName>ppt_x</p:attrName>
                                        </p:attrNameLst>
                                      </p:cBhvr>
                                      <p:tavLst>
                                        <p:tav tm="0">
                                          <p:val>
                                            <p:strVal val="0-#ppt_w/2"/>
                                          </p:val>
                                        </p:tav>
                                        <p:tav tm="100000">
                                          <p:val>
                                            <p:strVal val="#ppt_x"/>
                                          </p:val>
                                        </p:tav>
                                      </p:tavLst>
                                    </p:anim>
                                    <p:anim calcmode="lin" valueType="num">
                                      <p:cBhvr additive="base">
                                        <p:cTn id="25" dur="750" fill="hold"/>
                                        <p:tgtEl>
                                          <p:spTgt spid="36"/>
                                        </p:tgtEl>
                                        <p:attrNameLst>
                                          <p:attrName>ppt_y</p:attrName>
                                        </p:attrNameLst>
                                      </p:cBhvr>
                                      <p:tavLst>
                                        <p:tav tm="0">
                                          <p:val>
                                            <p:strVal val="#ppt_y"/>
                                          </p:val>
                                        </p:tav>
                                        <p:tav tm="100000">
                                          <p:val>
                                            <p:strVal val="#ppt_y"/>
                                          </p:val>
                                        </p:tav>
                                      </p:tavLst>
                                    </p:anim>
                                  </p:childTnLst>
                                </p:cTn>
                              </p:par>
                              <p:par>
                                <p:cTn id="26" presetID="2" presetClass="entr" presetSubtype="2" decel="100000"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 calcmode="lin" valueType="num">
                                      <p:cBhvr additive="base">
                                        <p:cTn id="28" dur="750" fill="hold"/>
                                        <p:tgtEl>
                                          <p:spTgt spid="34"/>
                                        </p:tgtEl>
                                        <p:attrNameLst>
                                          <p:attrName>ppt_x</p:attrName>
                                        </p:attrNameLst>
                                      </p:cBhvr>
                                      <p:tavLst>
                                        <p:tav tm="0">
                                          <p:val>
                                            <p:strVal val="1+#ppt_w/2"/>
                                          </p:val>
                                        </p:tav>
                                        <p:tav tm="100000">
                                          <p:val>
                                            <p:strVal val="#ppt_x"/>
                                          </p:val>
                                        </p:tav>
                                      </p:tavLst>
                                    </p:anim>
                                    <p:anim calcmode="lin" valueType="num">
                                      <p:cBhvr additive="base">
                                        <p:cTn id="29" dur="750" fill="hold"/>
                                        <p:tgtEl>
                                          <p:spTgt spid="34"/>
                                        </p:tgtEl>
                                        <p:attrNameLst>
                                          <p:attrName>ppt_y</p:attrName>
                                        </p:attrNameLst>
                                      </p:cBhvr>
                                      <p:tavLst>
                                        <p:tav tm="0">
                                          <p:val>
                                            <p:strVal val="#ppt_y"/>
                                          </p:val>
                                        </p:tav>
                                        <p:tav tm="100000">
                                          <p:val>
                                            <p:strVal val="#ppt_y"/>
                                          </p:val>
                                        </p:tav>
                                      </p:tavLst>
                                    </p:anim>
                                  </p:childTnLst>
                                </p:cTn>
                              </p:par>
                              <p:par>
                                <p:cTn id="30" presetID="2" presetClass="entr" presetSubtype="4" decel="100000" fill="hold" grpId="0" nodeType="withEffect">
                                  <p:stCondLst>
                                    <p:cond delay="0"/>
                                  </p:stCondLst>
                                  <p:childTnLst>
                                    <p:set>
                                      <p:cBhvr>
                                        <p:cTn id="31" dur="1" fill="hold">
                                          <p:stCondLst>
                                            <p:cond delay="0"/>
                                          </p:stCondLst>
                                        </p:cTn>
                                        <p:tgtEl>
                                          <p:spTgt spid="23"/>
                                        </p:tgtEl>
                                        <p:attrNameLst>
                                          <p:attrName>style.visibility</p:attrName>
                                        </p:attrNameLst>
                                      </p:cBhvr>
                                      <p:to>
                                        <p:strVal val="visible"/>
                                      </p:to>
                                    </p:set>
                                    <p:anim calcmode="lin" valueType="num">
                                      <p:cBhvr additive="base">
                                        <p:cTn id="32" dur="750" fill="hold"/>
                                        <p:tgtEl>
                                          <p:spTgt spid="23"/>
                                        </p:tgtEl>
                                        <p:attrNameLst>
                                          <p:attrName>ppt_x</p:attrName>
                                        </p:attrNameLst>
                                      </p:cBhvr>
                                      <p:tavLst>
                                        <p:tav tm="0">
                                          <p:val>
                                            <p:strVal val="#ppt_x"/>
                                          </p:val>
                                        </p:tav>
                                        <p:tav tm="100000">
                                          <p:val>
                                            <p:strVal val="#ppt_x"/>
                                          </p:val>
                                        </p:tav>
                                      </p:tavLst>
                                    </p:anim>
                                    <p:anim calcmode="lin" valueType="num">
                                      <p:cBhvr additive="base">
                                        <p:cTn id="33" dur="750" fill="hold"/>
                                        <p:tgtEl>
                                          <p:spTgt spid="23"/>
                                        </p:tgtEl>
                                        <p:attrNameLst>
                                          <p:attrName>ppt_y</p:attrName>
                                        </p:attrNameLst>
                                      </p:cBhvr>
                                      <p:tavLst>
                                        <p:tav tm="0">
                                          <p:val>
                                            <p:strVal val="1+#ppt_h/2"/>
                                          </p:val>
                                        </p:tav>
                                        <p:tav tm="100000">
                                          <p:val>
                                            <p:strVal val="#ppt_y"/>
                                          </p:val>
                                        </p:tav>
                                      </p:tavLst>
                                    </p:anim>
                                  </p:childTnLst>
                                </p:cTn>
                              </p:par>
                              <p:par>
                                <p:cTn id="34" presetID="2" presetClass="entr" presetSubtype="12" decel="100000" fill="hold" grpId="0" nodeType="withEffect">
                                  <p:stCondLst>
                                    <p:cond delay="0"/>
                                  </p:stCondLst>
                                  <p:childTnLst>
                                    <p:set>
                                      <p:cBhvr>
                                        <p:cTn id="35" dur="1" fill="hold">
                                          <p:stCondLst>
                                            <p:cond delay="0"/>
                                          </p:stCondLst>
                                        </p:cTn>
                                        <p:tgtEl>
                                          <p:spTgt spid="24"/>
                                        </p:tgtEl>
                                        <p:attrNameLst>
                                          <p:attrName>style.visibility</p:attrName>
                                        </p:attrNameLst>
                                      </p:cBhvr>
                                      <p:to>
                                        <p:strVal val="visible"/>
                                      </p:to>
                                    </p:set>
                                    <p:anim calcmode="lin" valueType="num">
                                      <p:cBhvr additive="base">
                                        <p:cTn id="36" dur="750" fill="hold"/>
                                        <p:tgtEl>
                                          <p:spTgt spid="24"/>
                                        </p:tgtEl>
                                        <p:attrNameLst>
                                          <p:attrName>ppt_x</p:attrName>
                                        </p:attrNameLst>
                                      </p:cBhvr>
                                      <p:tavLst>
                                        <p:tav tm="0">
                                          <p:val>
                                            <p:strVal val="0-#ppt_w/2"/>
                                          </p:val>
                                        </p:tav>
                                        <p:tav tm="100000">
                                          <p:val>
                                            <p:strVal val="#ppt_x"/>
                                          </p:val>
                                        </p:tav>
                                      </p:tavLst>
                                    </p:anim>
                                    <p:anim calcmode="lin" valueType="num">
                                      <p:cBhvr additive="base">
                                        <p:cTn id="37" dur="750" fill="hold"/>
                                        <p:tgtEl>
                                          <p:spTgt spid="24"/>
                                        </p:tgtEl>
                                        <p:attrNameLst>
                                          <p:attrName>ppt_y</p:attrName>
                                        </p:attrNameLst>
                                      </p:cBhvr>
                                      <p:tavLst>
                                        <p:tav tm="0">
                                          <p:val>
                                            <p:strVal val="1+#ppt_h/2"/>
                                          </p:val>
                                        </p:tav>
                                        <p:tav tm="100000">
                                          <p:val>
                                            <p:strVal val="#ppt_y"/>
                                          </p:val>
                                        </p:tav>
                                      </p:tavLst>
                                    </p:anim>
                                  </p:childTnLst>
                                </p:cTn>
                              </p:par>
                            </p:childTnLst>
                          </p:cTn>
                        </p:par>
                        <p:par>
                          <p:cTn id="38" fill="hold">
                            <p:stCondLst>
                              <p:cond delay="1750"/>
                            </p:stCondLst>
                            <p:childTnLst>
                              <p:par>
                                <p:cTn id="39" presetID="2" presetClass="entr" presetSubtype="2" decel="100000" fill="hold" nodeType="afterEffect">
                                  <p:stCondLst>
                                    <p:cond delay="0"/>
                                  </p:stCondLst>
                                  <p:childTnLst>
                                    <p:set>
                                      <p:cBhvr>
                                        <p:cTn id="40" dur="1" fill="hold">
                                          <p:stCondLst>
                                            <p:cond delay="0"/>
                                          </p:stCondLst>
                                        </p:cTn>
                                        <p:tgtEl>
                                          <p:spTgt spid="33"/>
                                        </p:tgtEl>
                                        <p:attrNameLst>
                                          <p:attrName>style.visibility</p:attrName>
                                        </p:attrNameLst>
                                      </p:cBhvr>
                                      <p:to>
                                        <p:strVal val="visible"/>
                                      </p:to>
                                    </p:set>
                                    <p:anim calcmode="lin" valueType="num">
                                      <p:cBhvr additive="base">
                                        <p:cTn id="41" dur="750" fill="hold"/>
                                        <p:tgtEl>
                                          <p:spTgt spid="33"/>
                                        </p:tgtEl>
                                        <p:attrNameLst>
                                          <p:attrName>ppt_x</p:attrName>
                                        </p:attrNameLst>
                                      </p:cBhvr>
                                      <p:tavLst>
                                        <p:tav tm="0">
                                          <p:val>
                                            <p:strVal val="1+#ppt_w/2"/>
                                          </p:val>
                                        </p:tav>
                                        <p:tav tm="100000">
                                          <p:val>
                                            <p:strVal val="#ppt_x"/>
                                          </p:val>
                                        </p:tav>
                                      </p:tavLst>
                                    </p:anim>
                                    <p:anim calcmode="lin" valueType="num">
                                      <p:cBhvr additive="base">
                                        <p:cTn id="42" dur="750" fill="hold"/>
                                        <p:tgtEl>
                                          <p:spTgt spid="33"/>
                                        </p:tgtEl>
                                        <p:attrNameLst>
                                          <p:attrName>ppt_y</p:attrName>
                                        </p:attrNameLst>
                                      </p:cBhvr>
                                      <p:tavLst>
                                        <p:tav tm="0">
                                          <p:val>
                                            <p:strVal val="#ppt_y"/>
                                          </p:val>
                                        </p:tav>
                                        <p:tav tm="100000">
                                          <p:val>
                                            <p:strVal val="#ppt_y"/>
                                          </p:val>
                                        </p:tav>
                                      </p:tavLst>
                                    </p:anim>
                                  </p:childTnLst>
                                </p:cTn>
                              </p:par>
                              <p:par>
                                <p:cTn id="43" presetID="47" presetClass="entr" presetSubtype="0" fill="hold" grpId="0" nodeType="with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fade">
                                      <p:cBhvr>
                                        <p:cTn id="45" dur="1000"/>
                                        <p:tgtEl>
                                          <p:spTgt spid="29"/>
                                        </p:tgtEl>
                                      </p:cBhvr>
                                    </p:animEffect>
                                    <p:anim calcmode="lin" valueType="num">
                                      <p:cBhvr>
                                        <p:cTn id="46" dur="1000" fill="hold"/>
                                        <p:tgtEl>
                                          <p:spTgt spid="29"/>
                                        </p:tgtEl>
                                        <p:attrNameLst>
                                          <p:attrName>ppt_x</p:attrName>
                                        </p:attrNameLst>
                                      </p:cBhvr>
                                      <p:tavLst>
                                        <p:tav tm="0">
                                          <p:val>
                                            <p:strVal val="#ppt_x"/>
                                          </p:val>
                                        </p:tav>
                                        <p:tav tm="100000">
                                          <p:val>
                                            <p:strVal val="#ppt_x"/>
                                          </p:val>
                                        </p:tav>
                                      </p:tavLst>
                                    </p:anim>
                                    <p:anim calcmode="lin" valueType="num">
                                      <p:cBhvr>
                                        <p:cTn id="47" dur="1000" fill="hold"/>
                                        <p:tgtEl>
                                          <p:spTgt spid="29"/>
                                        </p:tgtEl>
                                        <p:attrNameLst>
                                          <p:attrName>ppt_y</p:attrName>
                                        </p:attrNameLst>
                                      </p:cBhvr>
                                      <p:tavLst>
                                        <p:tav tm="0">
                                          <p:val>
                                            <p:strVal val="#ppt_y-.1"/>
                                          </p:val>
                                        </p:tav>
                                        <p:tav tm="100000">
                                          <p:val>
                                            <p:strVal val="#ppt_y"/>
                                          </p:val>
                                        </p:tav>
                                      </p:tavLst>
                                    </p:anim>
                                  </p:childTnLst>
                                </p:cTn>
                              </p:par>
                            </p:childTnLst>
                          </p:cTn>
                        </p:par>
                        <p:par>
                          <p:cTn id="48" fill="hold">
                            <p:stCondLst>
                              <p:cond delay="2750"/>
                            </p:stCondLst>
                            <p:childTnLst>
                              <p:par>
                                <p:cTn id="49" presetID="53" presetClass="entr" presetSubtype="16" fill="hold" grpId="0" nodeType="afterEffect">
                                  <p:stCondLst>
                                    <p:cond delay="0"/>
                                  </p:stCondLst>
                                  <p:iterate type="lt">
                                    <p:tmPct val="10000"/>
                                  </p:iterate>
                                  <p:childTnLst>
                                    <p:set>
                                      <p:cBhvr>
                                        <p:cTn id="50" dur="1" fill="hold">
                                          <p:stCondLst>
                                            <p:cond delay="0"/>
                                          </p:stCondLst>
                                        </p:cTn>
                                        <p:tgtEl>
                                          <p:spTgt spid="30"/>
                                        </p:tgtEl>
                                        <p:attrNameLst>
                                          <p:attrName>style.visibility</p:attrName>
                                        </p:attrNameLst>
                                      </p:cBhvr>
                                      <p:to>
                                        <p:strVal val="visible"/>
                                      </p:to>
                                    </p:set>
                                    <p:anim calcmode="lin" valueType="num">
                                      <p:cBhvr>
                                        <p:cTn id="51" dur="500" fill="hold"/>
                                        <p:tgtEl>
                                          <p:spTgt spid="30"/>
                                        </p:tgtEl>
                                        <p:attrNameLst>
                                          <p:attrName>ppt_w</p:attrName>
                                        </p:attrNameLst>
                                      </p:cBhvr>
                                      <p:tavLst>
                                        <p:tav tm="0">
                                          <p:val>
                                            <p:fltVal val="0"/>
                                          </p:val>
                                        </p:tav>
                                        <p:tav tm="100000">
                                          <p:val>
                                            <p:strVal val="#ppt_w"/>
                                          </p:val>
                                        </p:tav>
                                      </p:tavLst>
                                    </p:anim>
                                    <p:anim calcmode="lin" valueType="num">
                                      <p:cBhvr>
                                        <p:cTn id="52" dur="500" fill="hold"/>
                                        <p:tgtEl>
                                          <p:spTgt spid="30"/>
                                        </p:tgtEl>
                                        <p:attrNameLst>
                                          <p:attrName>ppt_h</p:attrName>
                                        </p:attrNameLst>
                                      </p:cBhvr>
                                      <p:tavLst>
                                        <p:tav tm="0">
                                          <p:val>
                                            <p:fltVal val="0"/>
                                          </p:val>
                                        </p:tav>
                                        <p:tav tm="100000">
                                          <p:val>
                                            <p:strVal val="#ppt_h"/>
                                          </p:val>
                                        </p:tav>
                                      </p:tavLst>
                                    </p:anim>
                                    <p:animEffect transition="in" filter="fade">
                                      <p:cBhvr>
                                        <p:cTn id="53" dur="500"/>
                                        <p:tgtEl>
                                          <p:spTgt spid="30"/>
                                        </p:tgtEl>
                                      </p:cBhvr>
                                    </p:animEffect>
                                  </p:childTnLst>
                                </p:cTn>
                              </p:par>
                              <p:par>
                                <p:cTn id="54" presetID="42" presetClass="entr" presetSubtype="0" fill="hold" grpId="0" nodeType="withEffect">
                                  <p:stCondLst>
                                    <p:cond delay="0"/>
                                  </p:stCondLst>
                                  <p:childTnLst>
                                    <p:set>
                                      <p:cBhvr>
                                        <p:cTn id="55" dur="1" fill="hold">
                                          <p:stCondLst>
                                            <p:cond delay="0"/>
                                          </p:stCondLst>
                                        </p:cTn>
                                        <p:tgtEl>
                                          <p:spTgt spid="31"/>
                                        </p:tgtEl>
                                        <p:attrNameLst>
                                          <p:attrName>style.visibility</p:attrName>
                                        </p:attrNameLst>
                                      </p:cBhvr>
                                      <p:to>
                                        <p:strVal val="visible"/>
                                      </p:to>
                                    </p:set>
                                    <p:animEffect transition="in" filter="fade">
                                      <p:cBhvr>
                                        <p:cTn id="56" dur="1000"/>
                                        <p:tgtEl>
                                          <p:spTgt spid="31"/>
                                        </p:tgtEl>
                                      </p:cBhvr>
                                    </p:animEffect>
                                    <p:anim calcmode="lin" valueType="num">
                                      <p:cBhvr>
                                        <p:cTn id="57" dur="1000" fill="hold"/>
                                        <p:tgtEl>
                                          <p:spTgt spid="31"/>
                                        </p:tgtEl>
                                        <p:attrNameLst>
                                          <p:attrName>ppt_x</p:attrName>
                                        </p:attrNameLst>
                                      </p:cBhvr>
                                      <p:tavLst>
                                        <p:tav tm="0">
                                          <p:val>
                                            <p:strVal val="#ppt_x"/>
                                          </p:val>
                                        </p:tav>
                                        <p:tav tm="100000">
                                          <p:val>
                                            <p:strVal val="#ppt_x"/>
                                          </p:val>
                                        </p:tav>
                                      </p:tavLst>
                                    </p:anim>
                                    <p:anim calcmode="lin" valueType="num">
                                      <p:cBhvr>
                                        <p:cTn id="58"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fade">
                                      <p:cBhvr>
                                        <p:cTn id="63" dur="1000"/>
                                        <p:tgtEl>
                                          <p:spTgt spid="15"/>
                                        </p:tgtEl>
                                      </p:cBhvr>
                                    </p:animEffect>
                                    <p:anim calcmode="lin" valueType="num">
                                      <p:cBhvr>
                                        <p:cTn id="64" dur="1000" fill="hold"/>
                                        <p:tgtEl>
                                          <p:spTgt spid="15"/>
                                        </p:tgtEl>
                                        <p:attrNameLst>
                                          <p:attrName>ppt_x</p:attrName>
                                        </p:attrNameLst>
                                      </p:cBhvr>
                                      <p:tavLst>
                                        <p:tav tm="0">
                                          <p:val>
                                            <p:strVal val="#ppt_x"/>
                                          </p:val>
                                        </p:tav>
                                        <p:tav tm="100000">
                                          <p:val>
                                            <p:strVal val="#ppt_x"/>
                                          </p:val>
                                        </p:tav>
                                      </p:tavLst>
                                    </p:anim>
                                    <p:anim calcmode="lin" valueType="num">
                                      <p:cBhvr>
                                        <p:cTn id="65"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25" grpId="0" animBg="1"/>
      <p:bldP spid="32" grpId="0" animBg="1"/>
      <p:bldP spid="34" grpId="0" animBg="1"/>
      <p:bldP spid="36" grpId="0" animBg="1"/>
      <p:bldP spid="14" grpId="0" animBg="1"/>
      <p:bldP spid="21" grpId="0" animBg="1"/>
      <p:bldP spid="23" grpId="0" animBg="1"/>
      <p:bldP spid="2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flipH="1">
            <a:off x="971600" y="2444712"/>
            <a:ext cx="4892725" cy="164739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矩形 10"/>
          <p:cNvSpPr/>
          <p:nvPr/>
        </p:nvSpPr>
        <p:spPr>
          <a:xfrm>
            <a:off x="899592" y="1347614"/>
            <a:ext cx="5011863" cy="787523"/>
          </a:xfrm>
          <a:prstGeom prst="rect">
            <a:avLst/>
          </a:prstGeom>
        </p:spPr>
        <p:txBody>
          <a:bodyPr wrap="square">
            <a:spAutoFit/>
          </a:bodyPr>
          <a:lstStyle/>
          <a:p>
            <a:pPr>
              <a:lnSpc>
                <a:spcPct val="150000"/>
              </a:lnSpc>
            </a:pPr>
            <a:r>
              <a:rPr lang="zh-CN" altLang="en-US" sz="1600" dirty="0">
                <a:cs typeface="+mn-ea"/>
                <a:sym typeface="+mn-lt"/>
              </a:rPr>
              <a:t>自我管理是迈向成功的内在驱动力，是组织与个人共同成长的持续动力</a:t>
            </a:r>
          </a:p>
        </p:txBody>
      </p:sp>
      <p:sp>
        <p:nvSpPr>
          <p:cNvPr id="12" name="矩形 11"/>
          <p:cNvSpPr/>
          <p:nvPr/>
        </p:nvSpPr>
        <p:spPr>
          <a:xfrm>
            <a:off x="1187624" y="2697182"/>
            <a:ext cx="4464496" cy="1061829"/>
          </a:xfrm>
          <a:prstGeom prst="rect">
            <a:avLst/>
          </a:prstGeom>
        </p:spPr>
        <p:txBody>
          <a:bodyPr wrap="square">
            <a:spAutoFit/>
          </a:bodyPr>
          <a:lstStyle/>
          <a:p>
            <a:pPr>
              <a:lnSpc>
                <a:spcPct val="150000"/>
              </a:lnSpc>
            </a:pPr>
            <a:r>
              <a:rPr lang="zh-CN" altLang="en-US" sz="1400" dirty="0">
                <a:solidFill>
                  <a:schemeClr val="bg1"/>
                </a:solidFill>
                <a:cs typeface="+mn-ea"/>
                <a:sym typeface="+mn-lt"/>
              </a:rPr>
              <a:t>缺少了自我管理，就好像穿上溜冰鞋的八爪鱼，眼看动作不断，可是却搞不清楚到底是往前、往后还是原地不动</a:t>
            </a:r>
          </a:p>
        </p:txBody>
      </p:sp>
      <p:sp>
        <p:nvSpPr>
          <p:cNvPr id="13" name="矩形 12"/>
          <p:cNvSpPr/>
          <p:nvPr/>
        </p:nvSpPr>
        <p:spPr>
          <a:xfrm>
            <a:off x="3931102" y="3435155"/>
            <a:ext cx="1800200" cy="499624"/>
          </a:xfrm>
          <a:prstGeom prst="rect">
            <a:avLst/>
          </a:prstGeom>
        </p:spPr>
        <p:txBody>
          <a:bodyPr wrap="square">
            <a:spAutoFit/>
          </a:bodyPr>
          <a:lstStyle/>
          <a:p>
            <a:pPr>
              <a:lnSpc>
                <a:spcPct val="150000"/>
              </a:lnSpc>
            </a:pPr>
            <a:r>
              <a:rPr lang="en-US" altLang="zh-CN" sz="1400" dirty="0">
                <a:solidFill>
                  <a:schemeClr val="bg1"/>
                </a:solidFill>
                <a:cs typeface="+mn-ea"/>
                <a:sym typeface="+mn-lt"/>
              </a:rPr>
              <a:t>——</a:t>
            </a:r>
            <a:r>
              <a:rPr lang="zh-CN" altLang="en-US" sz="1400" dirty="0">
                <a:solidFill>
                  <a:schemeClr val="bg1"/>
                </a:solidFill>
                <a:cs typeface="+mn-ea"/>
                <a:sym typeface="+mn-lt"/>
              </a:rPr>
              <a:t>杰克森 </a:t>
            </a:r>
            <a:r>
              <a:rPr lang="en-US" altLang="zh-CN" sz="2000" dirty="0">
                <a:solidFill>
                  <a:schemeClr val="bg1"/>
                </a:solidFill>
                <a:cs typeface="+mn-ea"/>
                <a:sym typeface="+mn-lt"/>
              </a:rPr>
              <a:t>· </a:t>
            </a:r>
            <a:r>
              <a:rPr lang="zh-CN" altLang="en-US" sz="1400" dirty="0">
                <a:solidFill>
                  <a:schemeClr val="bg1"/>
                </a:solidFill>
                <a:cs typeface="+mn-ea"/>
                <a:sym typeface="+mn-lt"/>
              </a:rPr>
              <a:t>布朗</a:t>
            </a:r>
          </a:p>
        </p:txBody>
      </p:sp>
      <p:sp>
        <p:nvSpPr>
          <p:cNvPr id="14" name="TextBox 13"/>
          <p:cNvSpPr txBox="1"/>
          <p:nvPr/>
        </p:nvSpPr>
        <p:spPr>
          <a:xfrm>
            <a:off x="731761" y="51470"/>
            <a:ext cx="3672408" cy="461665"/>
          </a:xfrm>
          <a:prstGeom prst="rect">
            <a:avLst/>
          </a:prstGeom>
          <a:noFill/>
        </p:spPr>
        <p:txBody>
          <a:bodyPr wrap="square" rtlCol="0">
            <a:spAutoFit/>
          </a:bodyPr>
          <a:lstStyle>
            <a:defPPr>
              <a:defRPr lang="zh-CN"/>
            </a:defPPr>
            <a:lvl1pPr>
              <a:defRPr sz="2400">
                <a:solidFill>
                  <a:srgbClr val="0E6260"/>
                </a:solidFill>
                <a:latin typeface="思源黑体 CN Heavy" panose="020B0A00000000000000" pitchFamily="34" charset="-122"/>
                <a:ea typeface="思源黑体 CN Heavy" panose="020B0A00000000000000" pitchFamily="34" charset="-122"/>
              </a:defRPr>
            </a:lvl1pPr>
          </a:lstStyle>
          <a:p>
            <a:r>
              <a:rPr lang="zh-CN" altLang="en-US" dirty="0">
                <a:latin typeface="+mn-lt"/>
                <a:ea typeface="+mn-ea"/>
                <a:cs typeface="+mn-ea"/>
                <a:sym typeface="+mn-lt"/>
              </a:rPr>
              <a:t>自我管理的重要性</a:t>
            </a:r>
          </a:p>
        </p:txBody>
      </p:sp>
      <p:sp>
        <p:nvSpPr>
          <p:cNvPr id="15" name="矩形 14"/>
          <p:cNvSpPr/>
          <p:nvPr/>
        </p:nvSpPr>
        <p:spPr>
          <a:xfrm>
            <a:off x="755576" y="441127"/>
            <a:ext cx="3445687" cy="307777"/>
          </a:xfrm>
          <a:prstGeom prst="rect">
            <a:avLst/>
          </a:prstGeom>
        </p:spPr>
        <p:txBody>
          <a:bodyPr wrap="none">
            <a:spAutoFit/>
          </a:bodyPr>
          <a:lstStyle/>
          <a:p>
            <a:r>
              <a:rPr lang="en-US" altLang="zh-CN" sz="1400" dirty="0">
                <a:solidFill>
                  <a:srgbClr val="0E6260"/>
                </a:solidFill>
                <a:cs typeface="+mn-ea"/>
                <a:sym typeface="+mn-lt"/>
              </a:rPr>
              <a:t>The importance of self - management</a:t>
            </a:r>
            <a:endParaRPr lang="zh-CN" altLang="en-US" sz="1400" dirty="0">
              <a:solidFill>
                <a:srgbClr val="0E6260"/>
              </a:solidFill>
              <a:cs typeface="+mn-ea"/>
              <a:sym typeface="+mn-lt"/>
            </a:endParaRPr>
          </a:p>
        </p:txBody>
      </p:sp>
      <p:sp>
        <p:nvSpPr>
          <p:cNvPr id="19" name="流程图: 手动输入 18"/>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任意多边形 19"/>
          <p:cNvSpPr/>
          <p:nvPr/>
        </p:nvSpPr>
        <p:spPr>
          <a:xfrm rot="3216981">
            <a:off x="391115" y="18686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0E626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21" name="任意多边形 20"/>
          <p:cNvSpPr/>
          <p:nvPr/>
        </p:nvSpPr>
        <p:spPr>
          <a:xfrm rot="3216981">
            <a:off x="306189" y="24118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C0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pic>
        <p:nvPicPr>
          <p:cNvPr id="3" name="图片 2">
            <a:extLst>
              <a:ext uri="{FF2B5EF4-FFF2-40B4-BE49-F238E27FC236}">
                <a16:creationId xmlns:a16="http://schemas.microsoft.com/office/drawing/2014/main" id="{6AC5A360-71B0-484B-A1EA-90312F509EC5}"/>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861258" y="1520954"/>
            <a:ext cx="2815198" cy="2562964"/>
          </a:xfrm>
          <a:prstGeom prst="rect">
            <a:avLst/>
          </a:prstGeom>
        </p:spPr>
      </p:pic>
    </p:spTree>
    <p:extLst>
      <p:ext uri="{BB962C8B-B14F-4D97-AF65-F5344CB8AC3E}">
        <p14:creationId xmlns:p14="http://schemas.microsoft.com/office/powerpoint/2010/main" val="1171769176"/>
      </p:ext>
    </p:extLst>
  </p:cSld>
  <p:clrMapOvr>
    <a:masterClrMapping/>
  </p:clrMapOvr>
  <mc:AlternateContent xmlns:mc="http://schemas.openxmlformats.org/markup-compatibility/2006" xmlns:p14="http://schemas.microsoft.com/office/powerpoint/2010/main">
    <mc:Choice Requires="p14">
      <p:transition spd="slow" p14:dur="1600" advTm="10000">
        <p14:gallery dir="l"/>
      </p:transition>
    </mc:Choice>
    <mc:Fallback xmlns="">
      <p:transition spd="slow" advTm="1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20"/>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750" fill="hold"/>
                                        <p:tgtEl>
                                          <p:spTgt spid="20"/>
                                        </p:tgtEl>
                                        <p:attrNameLst>
                                          <p:attrName>ppt_w</p:attrName>
                                        </p:attrNameLst>
                                      </p:cBhvr>
                                      <p:tavLst>
                                        <p:tav tm="0">
                                          <p:val>
                                            <p:fltVal val="0"/>
                                          </p:val>
                                        </p:tav>
                                        <p:tav tm="100000">
                                          <p:val>
                                            <p:strVal val="#ppt_w"/>
                                          </p:val>
                                        </p:tav>
                                      </p:tavLst>
                                    </p:anim>
                                    <p:anim calcmode="lin" valueType="num">
                                      <p:cBhvr>
                                        <p:cTn id="18" dur="750" fill="hold"/>
                                        <p:tgtEl>
                                          <p:spTgt spid="20"/>
                                        </p:tgtEl>
                                        <p:attrNameLst>
                                          <p:attrName>ppt_h</p:attrName>
                                        </p:attrNameLst>
                                      </p:cBhvr>
                                      <p:tavLst>
                                        <p:tav tm="0">
                                          <p:val>
                                            <p:fltVal val="0"/>
                                          </p:val>
                                        </p:tav>
                                        <p:tav tm="100000">
                                          <p:val>
                                            <p:strVal val="#ppt_h"/>
                                          </p:val>
                                        </p:tav>
                                      </p:tavLst>
                                    </p:anim>
                                    <p:animEffect transition="in" filter="fade">
                                      <p:cBhvr>
                                        <p:cTn id="19" dur="750"/>
                                        <p:tgtEl>
                                          <p:spTgt spid="20"/>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21"/>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21"/>
                                        </p:tgtEl>
                                        <p:attrNameLst>
                                          <p:attrName>style.visibility</p:attrName>
                                        </p:attrNameLst>
                                      </p:cBhvr>
                                      <p:to>
                                        <p:strVal val="visible"/>
                                      </p:to>
                                    </p:set>
                                    <p:anim calcmode="lin" valueType="num">
                                      <p:cBhvr>
                                        <p:cTn id="27" dur="750" fill="hold"/>
                                        <p:tgtEl>
                                          <p:spTgt spid="21"/>
                                        </p:tgtEl>
                                        <p:attrNameLst>
                                          <p:attrName>ppt_w</p:attrName>
                                        </p:attrNameLst>
                                      </p:cBhvr>
                                      <p:tavLst>
                                        <p:tav tm="0">
                                          <p:val>
                                            <p:fltVal val="0"/>
                                          </p:val>
                                        </p:tav>
                                        <p:tav tm="100000">
                                          <p:val>
                                            <p:strVal val="#ppt_w"/>
                                          </p:val>
                                        </p:tav>
                                      </p:tavLst>
                                    </p:anim>
                                    <p:anim calcmode="lin" valueType="num">
                                      <p:cBhvr>
                                        <p:cTn id="28" dur="750" fill="hold"/>
                                        <p:tgtEl>
                                          <p:spTgt spid="21"/>
                                        </p:tgtEl>
                                        <p:attrNameLst>
                                          <p:attrName>ppt_h</p:attrName>
                                        </p:attrNameLst>
                                      </p:cBhvr>
                                      <p:tavLst>
                                        <p:tav tm="0">
                                          <p:val>
                                            <p:fltVal val="0"/>
                                          </p:val>
                                        </p:tav>
                                        <p:tav tm="100000">
                                          <p:val>
                                            <p:strVal val="#ppt_h"/>
                                          </p:val>
                                        </p:tav>
                                      </p:tavLst>
                                    </p:anim>
                                    <p:animEffect transition="in" filter="fade">
                                      <p:cBhvr>
                                        <p:cTn id="29" dur="750"/>
                                        <p:tgtEl>
                                          <p:spTgt spid="21"/>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wipe(left)">
                                      <p:cBhvr>
                                        <p:cTn id="33" dur="750"/>
                                        <p:tgtEl>
                                          <p:spTgt spid="14"/>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p:tgtEl>
                                          <p:spTgt spid="15"/>
                                        </p:tgtEl>
                                        <p:attrNameLst>
                                          <p:attrName>ppt_y</p:attrName>
                                        </p:attrNameLst>
                                      </p:cBhvr>
                                      <p:tavLst>
                                        <p:tav tm="0">
                                          <p:val>
                                            <p:strVal val="#ppt_y+#ppt_h*1.125000"/>
                                          </p:val>
                                        </p:tav>
                                        <p:tav tm="100000">
                                          <p:val>
                                            <p:strVal val="#ppt_y"/>
                                          </p:val>
                                        </p:tav>
                                      </p:tavLst>
                                    </p:anim>
                                    <p:animEffect transition="in" filter="wipe(up)">
                                      <p:cBhvr>
                                        <p:cTn id="38" dur="500"/>
                                        <p:tgtEl>
                                          <p:spTgt spid="15"/>
                                        </p:tgtEl>
                                      </p:cBhvr>
                                    </p:animEffect>
                                  </p:childTnLst>
                                </p:cTn>
                              </p:par>
                              <p:par>
                                <p:cTn id="39" presetID="2" presetClass="entr" presetSubtype="8" decel="100000" fill="hold" grpId="0" nodeType="with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additive="base">
                                        <p:cTn id="41" dur="500" fill="hold"/>
                                        <p:tgtEl>
                                          <p:spTgt spid="10"/>
                                        </p:tgtEl>
                                        <p:attrNameLst>
                                          <p:attrName>ppt_x</p:attrName>
                                        </p:attrNameLst>
                                      </p:cBhvr>
                                      <p:tavLst>
                                        <p:tav tm="0">
                                          <p:val>
                                            <p:strVal val="0-#ppt_w/2"/>
                                          </p:val>
                                        </p:tav>
                                        <p:tav tm="100000">
                                          <p:val>
                                            <p:strVal val="#ppt_x"/>
                                          </p:val>
                                        </p:tav>
                                      </p:tavLst>
                                    </p:anim>
                                    <p:anim calcmode="lin" valueType="num">
                                      <p:cBhvr additive="base">
                                        <p:cTn id="42" dur="500" fill="hold"/>
                                        <p:tgtEl>
                                          <p:spTgt spid="10"/>
                                        </p:tgtEl>
                                        <p:attrNameLst>
                                          <p:attrName>ppt_y</p:attrName>
                                        </p:attrNameLst>
                                      </p:cBhvr>
                                      <p:tavLst>
                                        <p:tav tm="0">
                                          <p:val>
                                            <p:strVal val="#ppt_y"/>
                                          </p:val>
                                        </p:tav>
                                        <p:tav tm="100000">
                                          <p:val>
                                            <p:strVal val="#ppt_y"/>
                                          </p:val>
                                        </p:tav>
                                      </p:tavLst>
                                    </p:anim>
                                  </p:childTnLst>
                                </p:cTn>
                              </p:par>
                            </p:childTnLst>
                          </p:cTn>
                        </p:par>
                        <p:par>
                          <p:cTn id="43" fill="hold">
                            <p:stCondLst>
                              <p:cond delay="3000"/>
                            </p:stCondLst>
                            <p:childTnLst>
                              <p:par>
                                <p:cTn id="44" presetID="42" presetClass="entr" presetSubtype="0" fill="hold" grpId="0" nodeType="after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fade">
                                      <p:cBhvr>
                                        <p:cTn id="46" dur="1000"/>
                                        <p:tgtEl>
                                          <p:spTgt spid="11"/>
                                        </p:tgtEl>
                                      </p:cBhvr>
                                    </p:animEffect>
                                    <p:anim calcmode="lin" valueType="num">
                                      <p:cBhvr>
                                        <p:cTn id="47" dur="1000" fill="hold"/>
                                        <p:tgtEl>
                                          <p:spTgt spid="11"/>
                                        </p:tgtEl>
                                        <p:attrNameLst>
                                          <p:attrName>ppt_x</p:attrName>
                                        </p:attrNameLst>
                                      </p:cBhvr>
                                      <p:tavLst>
                                        <p:tav tm="0">
                                          <p:val>
                                            <p:strVal val="#ppt_x"/>
                                          </p:val>
                                        </p:tav>
                                        <p:tav tm="100000">
                                          <p:val>
                                            <p:strVal val="#ppt_x"/>
                                          </p:val>
                                        </p:tav>
                                      </p:tavLst>
                                    </p:anim>
                                    <p:anim calcmode="lin" valueType="num">
                                      <p:cBhvr>
                                        <p:cTn id="48" dur="1000" fill="hold"/>
                                        <p:tgtEl>
                                          <p:spTgt spid="11"/>
                                        </p:tgtEl>
                                        <p:attrNameLst>
                                          <p:attrName>ppt_y</p:attrName>
                                        </p:attrNameLst>
                                      </p:cBhvr>
                                      <p:tavLst>
                                        <p:tav tm="0">
                                          <p:val>
                                            <p:strVal val="#ppt_y+.1"/>
                                          </p:val>
                                        </p:tav>
                                        <p:tav tm="100000">
                                          <p:val>
                                            <p:strVal val="#ppt_y"/>
                                          </p:val>
                                        </p:tav>
                                      </p:tavLst>
                                    </p:anim>
                                  </p:childTnLst>
                                </p:cTn>
                              </p:par>
                            </p:childTnLst>
                          </p:cTn>
                        </p:par>
                        <p:par>
                          <p:cTn id="49" fill="hold">
                            <p:stCondLst>
                              <p:cond delay="4000"/>
                            </p:stCondLst>
                            <p:childTnLst>
                              <p:par>
                                <p:cTn id="50" presetID="53" presetClass="entr" presetSubtype="16" fill="hold" grpId="0" nodeType="afterEffect">
                                  <p:stCondLst>
                                    <p:cond delay="0"/>
                                  </p:stCondLst>
                                  <p:iterate type="lt">
                                    <p:tmPct val="10000"/>
                                  </p:iterate>
                                  <p:childTnLst>
                                    <p:set>
                                      <p:cBhvr>
                                        <p:cTn id="51" dur="1" fill="hold">
                                          <p:stCondLst>
                                            <p:cond delay="0"/>
                                          </p:stCondLst>
                                        </p:cTn>
                                        <p:tgtEl>
                                          <p:spTgt spid="12"/>
                                        </p:tgtEl>
                                        <p:attrNameLst>
                                          <p:attrName>style.visibility</p:attrName>
                                        </p:attrNameLst>
                                      </p:cBhvr>
                                      <p:to>
                                        <p:strVal val="visible"/>
                                      </p:to>
                                    </p:set>
                                    <p:anim calcmode="lin" valueType="num">
                                      <p:cBhvr>
                                        <p:cTn id="52" dur="500" fill="hold"/>
                                        <p:tgtEl>
                                          <p:spTgt spid="12"/>
                                        </p:tgtEl>
                                        <p:attrNameLst>
                                          <p:attrName>ppt_w</p:attrName>
                                        </p:attrNameLst>
                                      </p:cBhvr>
                                      <p:tavLst>
                                        <p:tav tm="0">
                                          <p:val>
                                            <p:fltVal val="0"/>
                                          </p:val>
                                        </p:tav>
                                        <p:tav tm="100000">
                                          <p:val>
                                            <p:strVal val="#ppt_w"/>
                                          </p:val>
                                        </p:tav>
                                      </p:tavLst>
                                    </p:anim>
                                    <p:anim calcmode="lin" valueType="num">
                                      <p:cBhvr>
                                        <p:cTn id="53" dur="500" fill="hold"/>
                                        <p:tgtEl>
                                          <p:spTgt spid="12"/>
                                        </p:tgtEl>
                                        <p:attrNameLst>
                                          <p:attrName>ppt_h</p:attrName>
                                        </p:attrNameLst>
                                      </p:cBhvr>
                                      <p:tavLst>
                                        <p:tav tm="0">
                                          <p:val>
                                            <p:fltVal val="0"/>
                                          </p:val>
                                        </p:tav>
                                        <p:tav tm="100000">
                                          <p:val>
                                            <p:strVal val="#ppt_h"/>
                                          </p:val>
                                        </p:tav>
                                      </p:tavLst>
                                    </p:anim>
                                    <p:animEffect transition="in" filter="fade">
                                      <p:cBhvr>
                                        <p:cTn id="54" dur="500"/>
                                        <p:tgtEl>
                                          <p:spTgt spid="12"/>
                                        </p:tgtEl>
                                      </p:cBhvr>
                                    </p:animEffect>
                                  </p:childTnLst>
                                </p:cTn>
                              </p:par>
                            </p:childTnLst>
                          </p:cTn>
                        </p:par>
                        <p:par>
                          <p:cTn id="55" fill="hold">
                            <p:stCondLst>
                              <p:cond delay="6900"/>
                            </p:stCondLst>
                            <p:childTnLst>
                              <p:par>
                                <p:cTn id="56" presetID="53" presetClass="entr" presetSubtype="16" fill="hold" grpId="0" nodeType="afterEffect">
                                  <p:stCondLst>
                                    <p:cond delay="0"/>
                                  </p:stCondLst>
                                  <p:iterate type="lt">
                                    <p:tmPct val="10000"/>
                                  </p:iterate>
                                  <p:childTnLst>
                                    <p:set>
                                      <p:cBhvr>
                                        <p:cTn id="57" dur="1" fill="hold">
                                          <p:stCondLst>
                                            <p:cond delay="0"/>
                                          </p:stCondLst>
                                        </p:cTn>
                                        <p:tgtEl>
                                          <p:spTgt spid="13"/>
                                        </p:tgtEl>
                                        <p:attrNameLst>
                                          <p:attrName>style.visibility</p:attrName>
                                        </p:attrNameLst>
                                      </p:cBhvr>
                                      <p:to>
                                        <p:strVal val="visible"/>
                                      </p:to>
                                    </p:set>
                                    <p:anim calcmode="lin" valueType="num">
                                      <p:cBhvr>
                                        <p:cTn id="58" dur="500" fill="hold"/>
                                        <p:tgtEl>
                                          <p:spTgt spid="13"/>
                                        </p:tgtEl>
                                        <p:attrNameLst>
                                          <p:attrName>ppt_w</p:attrName>
                                        </p:attrNameLst>
                                      </p:cBhvr>
                                      <p:tavLst>
                                        <p:tav tm="0">
                                          <p:val>
                                            <p:fltVal val="0"/>
                                          </p:val>
                                        </p:tav>
                                        <p:tav tm="100000">
                                          <p:val>
                                            <p:strVal val="#ppt_w"/>
                                          </p:val>
                                        </p:tav>
                                      </p:tavLst>
                                    </p:anim>
                                    <p:anim calcmode="lin" valueType="num">
                                      <p:cBhvr>
                                        <p:cTn id="59" dur="500" fill="hold"/>
                                        <p:tgtEl>
                                          <p:spTgt spid="13"/>
                                        </p:tgtEl>
                                        <p:attrNameLst>
                                          <p:attrName>ppt_h</p:attrName>
                                        </p:attrNameLst>
                                      </p:cBhvr>
                                      <p:tavLst>
                                        <p:tav tm="0">
                                          <p:val>
                                            <p:fltVal val="0"/>
                                          </p:val>
                                        </p:tav>
                                        <p:tav tm="100000">
                                          <p:val>
                                            <p:strVal val="#ppt_h"/>
                                          </p:val>
                                        </p:tav>
                                      </p:tavLst>
                                    </p:anim>
                                    <p:animEffect transition="in" filter="fade">
                                      <p:cBhvr>
                                        <p:cTn id="60" dur="500"/>
                                        <p:tgtEl>
                                          <p:spTgt spid="13"/>
                                        </p:tgtEl>
                                      </p:cBhvr>
                                    </p:animEffect>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additive="base">
                                        <p:cTn id="65" dur="500" fill="hold"/>
                                        <p:tgtEl>
                                          <p:spTgt spid="3"/>
                                        </p:tgtEl>
                                        <p:attrNameLst>
                                          <p:attrName>ppt_x</p:attrName>
                                        </p:attrNameLst>
                                      </p:cBhvr>
                                      <p:tavLst>
                                        <p:tav tm="0">
                                          <p:val>
                                            <p:strVal val="#ppt_x"/>
                                          </p:val>
                                        </p:tav>
                                        <p:tav tm="100000">
                                          <p:val>
                                            <p:strVal val="#ppt_x"/>
                                          </p:val>
                                        </p:tav>
                                      </p:tavLst>
                                    </p:anim>
                                    <p:anim calcmode="lin" valueType="num">
                                      <p:cBhvr additive="base">
                                        <p:cTn id="6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2" grpId="0"/>
      <p:bldP spid="13" grpId="0"/>
      <p:bldP spid="14" grpId="0"/>
      <p:bldP spid="15" grpId="0"/>
      <p:bldP spid="19" grpId="0" animBg="1"/>
      <p:bldP spid="20" grpId="0" animBg="1"/>
      <p:bldP spid="20" grpId="1" animBg="1"/>
      <p:bldP spid="20" grpId="2" animBg="1"/>
      <p:bldP spid="21" grpId="0" animBg="1"/>
      <p:bldP spid="21" grpId="1" animBg="1"/>
      <p:bldP spid="21" grpId="2"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55576" y="51470"/>
            <a:ext cx="3672408" cy="461665"/>
          </a:xfrm>
          <a:prstGeom prst="rect">
            <a:avLst/>
          </a:prstGeom>
          <a:noFill/>
        </p:spPr>
        <p:txBody>
          <a:bodyPr wrap="square" rtlCol="0">
            <a:spAutoFit/>
          </a:bodyPr>
          <a:lstStyle>
            <a:defPPr>
              <a:defRPr lang="zh-CN"/>
            </a:defPPr>
            <a:lvl1pPr>
              <a:defRPr sz="2400">
                <a:solidFill>
                  <a:srgbClr val="0E6260"/>
                </a:solidFill>
                <a:latin typeface="思源黑体 CN Heavy" panose="020B0A00000000000000" pitchFamily="34" charset="-122"/>
                <a:ea typeface="思源黑体 CN Heavy" panose="020B0A00000000000000" pitchFamily="34" charset="-122"/>
              </a:defRPr>
            </a:lvl1pPr>
          </a:lstStyle>
          <a:p>
            <a:r>
              <a:rPr lang="zh-CN" altLang="en-US" dirty="0">
                <a:latin typeface="+mn-lt"/>
                <a:ea typeface="+mn-ea"/>
                <a:cs typeface="+mn-ea"/>
                <a:sym typeface="+mn-lt"/>
              </a:rPr>
              <a:t>如何看清自己</a:t>
            </a:r>
          </a:p>
        </p:txBody>
      </p:sp>
      <p:sp>
        <p:nvSpPr>
          <p:cNvPr id="7" name="矩形 6"/>
          <p:cNvSpPr/>
          <p:nvPr/>
        </p:nvSpPr>
        <p:spPr>
          <a:xfrm>
            <a:off x="755576" y="441127"/>
            <a:ext cx="1890774" cy="307777"/>
          </a:xfrm>
          <a:prstGeom prst="rect">
            <a:avLst/>
          </a:prstGeom>
        </p:spPr>
        <p:txBody>
          <a:bodyPr wrap="none">
            <a:spAutoFit/>
          </a:bodyPr>
          <a:lstStyle/>
          <a:p>
            <a:r>
              <a:rPr lang="en-US" altLang="zh-CN" sz="1400" dirty="0">
                <a:solidFill>
                  <a:srgbClr val="0E6260"/>
                </a:solidFill>
                <a:cs typeface="+mn-ea"/>
                <a:sym typeface="+mn-lt"/>
              </a:rPr>
              <a:t>How to see yourself</a:t>
            </a:r>
            <a:endParaRPr lang="zh-CN" altLang="en-US" sz="1400" dirty="0">
              <a:solidFill>
                <a:srgbClr val="0E6260"/>
              </a:solidFill>
              <a:cs typeface="+mn-ea"/>
              <a:sym typeface="+mn-lt"/>
            </a:endParaRPr>
          </a:p>
        </p:txBody>
      </p:sp>
      <p:sp>
        <p:nvSpPr>
          <p:cNvPr id="12" name="椭圆 11"/>
          <p:cNvSpPr/>
          <p:nvPr/>
        </p:nvSpPr>
        <p:spPr>
          <a:xfrm>
            <a:off x="2733996" y="1419622"/>
            <a:ext cx="538936" cy="538936"/>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12"/>
          <p:cNvSpPr/>
          <p:nvPr/>
        </p:nvSpPr>
        <p:spPr>
          <a:xfrm>
            <a:off x="2376113" y="2268434"/>
            <a:ext cx="538936" cy="538936"/>
          </a:xfrm>
          <a:prstGeom prst="ellipse">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椭圆 13"/>
          <p:cNvSpPr/>
          <p:nvPr/>
        </p:nvSpPr>
        <p:spPr>
          <a:xfrm>
            <a:off x="2733996" y="3087597"/>
            <a:ext cx="538936" cy="538936"/>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椭圆 14"/>
          <p:cNvSpPr/>
          <p:nvPr/>
        </p:nvSpPr>
        <p:spPr>
          <a:xfrm>
            <a:off x="5834357" y="1445206"/>
            <a:ext cx="538936" cy="538936"/>
          </a:xfrm>
          <a:prstGeom prst="ellipse">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椭圆 15"/>
          <p:cNvSpPr/>
          <p:nvPr/>
        </p:nvSpPr>
        <p:spPr>
          <a:xfrm>
            <a:off x="6228951" y="2338491"/>
            <a:ext cx="538936" cy="538936"/>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椭圆 16"/>
          <p:cNvSpPr/>
          <p:nvPr/>
        </p:nvSpPr>
        <p:spPr>
          <a:xfrm>
            <a:off x="5834357" y="3112934"/>
            <a:ext cx="538936" cy="538936"/>
          </a:xfrm>
          <a:prstGeom prst="ellipse">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3" name="矩形 22"/>
          <p:cNvSpPr/>
          <p:nvPr/>
        </p:nvSpPr>
        <p:spPr>
          <a:xfrm>
            <a:off x="2768464" y="1504424"/>
            <a:ext cx="470000" cy="369332"/>
          </a:xfrm>
          <a:prstGeom prst="rect">
            <a:avLst/>
          </a:prstGeom>
        </p:spPr>
        <p:txBody>
          <a:bodyPr wrap="none">
            <a:spAutoFit/>
          </a:bodyPr>
          <a:lstStyle/>
          <a:p>
            <a:r>
              <a:rPr lang="en-US" altLang="zh-CN" dirty="0">
                <a:solidFill>
                  <a:schemeClr val="bg1"/>
                </a:solidFill>
                <a:effectLst>
                  <a:outerShdw blurRad="50800" dist="38100" dir="10800000" algn="r" rotWithShape="0">
                    <a:prstClr val="black">
                      <a:alpha val="40000"/>
                    </a:prstClr>
                  </a:outerShdw>
                </a:effectLst>
                <a:cs typeface="+mn-ea"/>
                <a:sym typeface="+mn-lt"/>
              </a:rPr>
              <a:t>01</a:t>
            </a:r>
            <a:endParaRPr lang="zh-CN" altLang="en-US" dirty="0">
              <a:solidFill>
                <a:schemeClr val="bg1"/>
              </a:solidFill>
              <a:effectLst>
                <a:outerShdw blurRad="50800" dist="38100" dir="10800000" algn="r" rotWithShape="0">
                  <a:prstClr val="black">
                    <a:alpha val="40000"/>
                  </a:prstClr>
                </a:outerShdw>
              </a:effectLst>
              <a:cs typeface="+mn-ea"/>
              <a:sym typeface="+mn-lt"/>
            </a:endParaRPr>
          </a:p>
        </p:txBody>
      </p:sp>
      <p:sp>
        <p:nvSpPr>
          <p:cNvPr id="24" name="矩形 23"/>
          <p:cNvSpPr/>
          <p:nvPr/>
        </p:nvSpPr>
        <p:spPr>
          <a:xfrm>
            <a:off x="5868825" y="1530008"/>
            <a:ext cx="470000" cy="369332"/>
          </a:xfrm>
          <a:prstGeom prst="rect">
            <a:avLst/>
          </a:prstGeom>
        </p:spPr>
        <p:txBody>
          <a:bodyPr wrap="none">
            <a:spAutoFit/>
          </a:bodyPr>
          <a:lstStyle/>
          <a:p>
            <a:r>
              <a:rPr lang="en-US" altLang="zh-CN" dirty="0">
                <a:solidFill>
                  <a:schemeClr val="bg1"/>
                </a:solidFill>
                <a:effectLst>
                  <a:outerShdw blurRad="50800" dist="38100" dir="10800000" algn="r" rotWithShape="0">
                    <a:prstClr val="black">
                      <a:alpha val="40000"/>
                    </a:prstClr>
                  </a:outerShdw>
                </a:effectLst>
                <a:cs typeface="+mn-ea"/>
                <a:sym typeface="+mn-lt"/>
              </a:rPr>
              <a:t>02</a:t>
            </a:r>
            <a:endParaRPr lang="zh-CN" altLang="en-US" dirty="0">
              <a:solidFill>
                <a:schemeClr val="bg1"/>
              </a:solidFill>
              <a:effectLst>
                <a:outerShdw blurRad="50800" dist="38100" dir="10800000" algn="r" rotWithShape="0">
                  <a:prstClr val="black">
                    <a:alpha val="40000"/>
                  </a:prstClr>
                </a:outerShdw>
              </a:effectLst>
              <a:cs typeface="+mn-ea"/>
              <a:sym typeface="+mn-lt"/>
            </a:endParaRPr>
          </a:p>
        </p:txBody>
      </p:sp>
      <p:sp>
        <p:nvSpPr>
          <p:cNvPr id="25" name="矩形 24"/>
          <p:cNvSpPr/>
          <p:nvPr/>
        </p:nvSpPr>
        <p:spPr>
          <a:xfrm>
            <a:off x="2410581" y="2353236"/>
            <a:ext cx="470000" cy="369332"/>
          </a:xfrm>
          <a:prstGeom prst="rect">
            <a:avLst/>
          </a:prstGeom>
        </p:spPr>
        <p:txBody>
          <a:bodyPr wrap="none">
            <a:spAutoFit/>
          </a:bodyPr>
          <a:lstStyle/>
          <a:p>
            <a:r>
              <a:rPr lang="en-US" altLang="zh-CN" dirty="0">
                <a:solidFill>
                  <a:schemeClr val="bg1"/>
                </a:solidFill>
                <a:effectLst>
                  <a:outerShdw blurRad="50800" dist="38100" dir="10800000" algn="r" rotWithShape="0">
                    <a:prstClr val="black">
                      <a:alpha val="40000"/>
                    </a:prstClr>
                  </a:outerShdw>
                </a:effectLst>
                <a:cs typeface="+mn-ea"/>
                <a:sym typeface="+mn-lt"/>
              </a:rPr>
              <a:t>03</a:t>
            </a:r>
            <a:endParaRPr lang="zh-CN" altLang="en-US" dirty="0">
              <a:solidFill>
                <a:schemeClr val="bg1"/>
              </a:solidFill>
              <a:effectLst>
                <a:outerShdw blurRad="50800" dist="38100" dir="10800000" algn="r" rotWithShape="0">
                  <a:prstClr val="black">
                    <a:alpha val="40000"/>
                  </a:prstClr>
                </a:outerShdw>
              </a:effectLst>
              <a:cs typeface="+mn-ea"/>
              <a:sym typeface="+mn-lt"/>
            </a:endParaRPr>
          </a:p>
        </p:txBody>
      </p:sp>
      <p:sp>
        <p:nvSpPr>
          <p:cNvPr id="26" name="矩形 25"/>
          <p:cNvSpPr/>
          <p:nvPr/>
        </p:nvSpPr>
        <p:spPr>
          <a:xfrm>
            <a:off x="2768464" y="3172399"/>
            <a:ext cx="470000" cy="369332"/>
          </a:xfrm>
          <a:prstGeom prst="rect">
            <a:avLst/>
          </a:prstGeom>
        </p:spPr>
        <p:txBody>
          <a:bodyPr wrap="none">
            <a:spAutoFit/>
          </a:bodyPr>
          <a:lstStyle/>
          <a:p>
            <a:r>
              <a:rPr lang="en-US" altLang="zh-CN" dirty="0">
                <a:solidFill>
                  <a:schemeClr val="bg1"/>
                </a:solidFill>
                <a:effectLst>
                  <a:outerShdw blurRad="50800" dist="38100" dir="10800000" algn="r" rotWithShape="0">
                    <a:prstClr val="black">
                      <a:alpha val="40000"/>
                    </a:prstClr>
                  </a:outerShdw>
                </a:effectLst>
                <a:cs typeface="+mn-ea"/>
                <a:sym typeface="+mn-lt"/>
              </a:rPr>
              <a:t>05</a:t>
            </a:r>
            <a:endParaRPr lang="zh-CN" altLang="en-US" dirty="0">
              <a:solidFill>
                <a:schemeClr val="bg1"/>
              </a:solidFill>
              <a:effectLst>
                <a:outerShdw blurRad="50800" dist="38100" dir="10800000" algn="r" rotWithShape="0">
                  <a:prstClr val="black">
                    <a:alpha val="40000"/>
                  </a:prstClr>
                </a:outerShdw>
              </a:effectLst>
              <a:cs typeface="+mn-ea"/>
              <a:sym typeface="+mn-lt"/>
            </a:endParaRPr>
          </a:p>
        </p:txBody>
      </p:sp>
      <p:sp>
        <p:nvSpPr>
          <p:cNvPr id="27" name="矩形 26"/>
          <p:cNvSpPr/>
          <p:nvPr/>
        </p:nvSpPr>
        <p:spPr>
          <a:xfrm>
            <a:off x="6263419" y="2423293"/>
            <a:ext cx="470000" cy="369332"/>
          </a:xfrm>
          <a:prstGeom prst="rect">
            <a:avLst/>
          </a:prstGeom>
        </p:spPr>
        <p:txBody>
          <a:bodyPr wrap="none">
            <a:spAutoFit/>
          </a:bodyPr>
          <a:lstStyle/>
          <a:p>
            <a:r>
              <a:rPr lang="en-US" altLang="zh-CN" dirty="0">
                <a:solidFill>
                  <a:schemeClr val="bg1"/>
                </a:solidFill>
                <a:effectLst>
                  <a:outerShdw blurRad="50800" dist="38100" dir="10800000" algn="r" rotWithShape="0">
                    <a:prstClr val="black">
                      <a:alpha val="40000"/>
                    </a:prstClr>
                  </a:outerShdw>
                </a:effectLst>
                <a:cs typeface="+mn-ea"/>
                <a:sym typeface="+mn-lt"/>
              </a:rPr>
              <a:t>04</a:t>
            </a:r>
            <a:endParaRPr lang="zh-CN" altLang="en-US" dirty="0">
              <a:solidFill>
                <a:schemeClr val="bg1"/>
              </a:solidFill>
              <a:effectLst>
                <a:outerShdw blurRad="50800" dist="38100" dir="10800000" algn="r" rotWithShape="0">
                  <a:prstClr val="black">
                    <a:alpha val="40000"/>
                  </a:prstClr>
                </a:outerShdw>
              </a:effectLst>
              <a:cs typeface="+mn-ea"/>
              <a:sym typeface="+mn-lt"/>
            </a:endParaRPr>
          </a:p>
        </p:txBody>
      </p:sp>
      <p:sp>
        <p:nvSpPr>
          <p:cNvPr id="28" name="矩形 27"/>
          <p:cNvSpPr/>
          <p:nvPr/>
        </p:nvSpPr>
        <p:spPr>
          <a:xfrm>
            <a:off x="5868825" y="3197736"/>
            <a:ext cx="470000" cy="369332"/>
          </a:xfrm>
          <a:prstGeom prst="rect">
            <a:avLst/>
          </a:prstGeom>
        </p:spPr>
        <p:txBody>
          <a:bodyPr wrap="none">
            <a:spAutoFit/>
          </a:bodyPr>
          <a:lstStyle/>
          <a:p>
            <a:r>
              <a:rPr lang="en-US" altLang="zh-CN" dirty="0">
                <a:solidFill>
                  <a:schemeClr val="bg1"/>
                </a:solidFill>
                <a:effectLst>
                  <a:outerShdw blurRad="50800" dist="38100" dir="10800000" algn="r" rotWithShape="0">
                    <a:prstClr val="black">
                      <a:alpha val="40000"/>
                    </a:prstClr>
                  </a:outerShdw>
                </a:effectLst>
                <a:cs typeface="+mn-ea"/>
                <a:sym typeface="+mn-lt"/>
              </a:rPr>
              <a:t>06</a:t>
            </a:r>
            <a:endParaRPr lang="zh-CN" altLang="en-US" dirty="0">
              <a:solidFill>
                <a:schemeClr val="bg1"/>
              </a:solidFill>
              <a:effectLst>
                <a:outerShdw blurRad="50800" dist="38100" dir="10800000" algn="r" rotWithShape="0">
                  <a:prstClr val="black">
                    <a:alpha val="40000"/>
                  </a:prstClr>
                </a:outerShdw>
              </a:effectLst>
              <a:cs typeface="+mn-ea"/>
              <a:sym typeface="+mn-lt"/>
            </a:endParaRPr>
          </a:p>
        </p:txBody>
      </p:sp>
      <p:sp>
        <p:nvSpPr>
          <p:cNvPr id="29" name="矩形 28"/>
          <p:cNvSpPr/>
          <p:nvPr/>
        </p:nvSpPr>
        <p:spPr>
          <a:xfrm>
            <a:off x="388343" y="1227425"/>
            <a:ext cx="2061191" cy="700576"/>
          </a:xfrm>
          <a:prstGeom prst="rect">
            <a:avLst/>
          </a:prstGeom>
        </p:spPr>
        <p:txBody>
          <a:bodyPr wrap="square">
            <a:spAutoFit/>
          </a:bodyPr>
          <a:lstStyle/>
          <a:p>
            <a:pPr algn="r">
              <a:lnSpc>
                <a:spcPct val="150000"/>
              </a:lnSpc>
            </a:pPr>
            <a:r>
              <a:rPr lang="zh-CN" altLang="en-US" sz="1400" dirty="0">
                <a:cs typeface="+mn-ea"/>
                <a:sym typeface="+mn-lt"/>
              </a:rPr>
              <a:t>反馈分析法：分析自己的优势</a:t>
            </a:r>
          </a:p>
        </p:txBody>
      </p:sp>
      <p:sp>
        <p:nvSpPr>
          <p:cNvPr id="30" name="矩形 29"/>
          <p:cNvSpPr/>
          <p:nvPr/>
        </p:nvSpPr>
        <p:spPr>
          <a:xfrm>
            <a:off x="209502" y="2255022"/>
            <a:ext cx="2061191" cy="738664"/>
          </a:xfrm>
          <a:prstGeom prst="rect">
            <a:avLst/>
          </a:prstGeom>
        </p:spPr>
        <p:txBody>
          <a:bodyPr wrap="square">
            <a:spAutoFit/>
          </a:bodyPr>
          <a:lstStyle/>
          <a:p>
            <a:pPr algn="r">
              <a:lnSpc>
                <a:spcPct val="150000"/>
              </a:lnSpc>
            </a:pPr>
            <a:r>
              <a:rPr lang="zh-CN" altLang="en-US" sz="1400" dirty="0">
                <a:cs typeface="+mn-ea"/>
                <a:sym typeface="+mn-lt"/>
              </a:rPr>
              <a:t>认清个人的品质，选择合适的做事方式</a:t>
            </a:r>
          </a:p>
        </p:txBody>
      </p:sp>
      <p:sp>
        <p:nvSpPr>
          <p:cNvPr id="31" name="矩形 30"/>
          <p:cNvSpPr/>
          <p:nvPr/>
        </p:nvSpPr>
        <p:spPr>
          <a:xfrm>
            <a:off x="422577" y="3219822"/>
            <a:ext cx="2061191" cy="377411"/>
          </a:xfrm>
          <a:prstGeom prst="rect">
            <a:avLst/>
          </a:prstGeom>
        </p:spPr>
        <p:txBody>
          <a:bodyPr wrap="square">
            <a:spAutoFit/>
          </a:bodyPr>
          <a:lstStyle/>
          <a:p>
            <a:pPr algn="r">
              <a:lnSpc>
                <a:spcPct val="150000"/>
              </a:lnSpc>
            </a:pPr>
            <a:r>
              <a:rPr lang="zh-CN" altLang="en-US" sz="1400" dirty="0">
                <a:cs typeface="+mn-ea"/>
                <a:sym typeface="+mn-lt"/>
              </a:rPr>
              <a:t>我如何学习</a:t>
            </a:r>
          </a:p>
        </p:txBody>
      </p:sp>
      <p:sp>
        <p:nvSpPr>
          <p:cNvPr id="32" name="矩形 31"/>
          <p:cNvSpPr/>
          <p:nvPr/>
        </p:nvSpPr>
        <p:spPr>
          <a:xfrm>
            <a:off x="6588224" y="1227425"/>
            <a:ext cx="2061191" cy="738664"/>
          </a:xfrm>
          <a:prstGeom prst="rect">
            <a:avLst/>
          </a:prstGeom>
        </p:spPr>
        <p:txBody>
          <a:bodyPr wrap="square">
            <a:spAutoFit/>
          </a:bodyPr>
          <a:lstStyle/>
          <a:p>
            <a:pPr>
              <a:lnSpc>
                <a:spcPct val="150000"/>
              </a:lnSpc>
            </a:pPr>
            <a:r>
              <a:rPr lang="zh-CN" altLang="en-US" sz="1400" dirty="0">
                <a:cs typeface="+mn-ea"/>
                <a:sym typeface="+mn-lt"/>
              </a:rPr>
              <a:t>看清自己是成功迈出自我管理的第一步</a:t>
            </a:r>
          </a:p>
        </p:txBody>
      </p:sp>
      <p:sp>
        <p:nvSpPr>
          <p:cNvPr id="33" name="矩形 32"/>
          <p:cNvSpPr/>
          <p:nvPr/>
        </p:nvSpPr>
        <p:spPr>
          <a:xfrm>
            <a:off x="6912617" y="2255022"/>
            <a:ext cx="2061191" cy="700576"/>
          </a:xfrm>
          <a:prstGeom prst="rect">
            <a:avLst/>
          </a:prstGeom>
        </p:spPr>
        <p:txBody>
          <a:bodyPr wrap="square">
            <a:spAutoFit/>
          </a:bodyPr>
          <a:lstStyle/>
          <a:p>
            <a:pPr>
              <a:lnSpc>
                <a:spcPct val="150000"/>
              </a:lnSpc>
            </a:pPr>
            <a:r>
              <a:rPr lang="zh-CN" altLang="en-US" sz="1400" dirty="0">
                <a:cs typeface="+mn-ea"/>
                <a:sym typeface="+mn-lt"/>
              </a:rPr>
              <a:t>是善于阅读，还是善于倾听</a:t>
            </a:r>
          </a:p>
        </p:txBody>
      </p:sp>
      <p:sp>
        <p:nvSpPr>
          <p:cNvPr id="34" name="矩形 33"/>
          <p:cNvSpPr/>
          <p:nvPr/>
        </p:nvSpPr>
        <p:spPr>
          <a:xfrm>
            <a:off x="6588224" y="3179491"/>
            <a:ext cx="2061191" cy="700576"/>
          </a:xfrm>
          <a:prstGeom prst="rect">
            <a:avLst/>
          </a:prstGeom>
        </p:spPr>
        <p:txBody>
          <a:bodyPr wrap="square">
            <a:spAutoFit/>
          </a:bodyPr>
          <a:lstStyle/>
          <a:p>
            <a:pPr>
              <a:lnSpc>
                <a:spcPct val="150000"/>
              </a:lnSpc>
            </a:pPr>
            <a:r>
              <a:rPr lang="zh-CN" altLang="en-US" sz="1400" dirty="0">
                <a:cs typeface="+mn-ea"/>
                <a:sym typeface="+mn-lt"/>
              </a:rPr>
              <a:t>价值观发生冲突时如何应对</a:t>
            </a:r>
          </a:p>
        </p:txBody>
      </p:sp>
      <p:sp>
        <p:nvSpPr>
          <p:cNvPr id="38" name="流程图: 手动输入 37"/>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任意多边形 38"/>
          <p:cNvSpPr/>
          <p:nvPr/>
        </p:nvSpPr>
        <p:spPr>
          <a:xfrm rot="3216981">
            <a:off x="391115" y="18686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0E626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40" name="任意多边形 39"/>
          <p:cNvSpPr/>
          <p:nvPr/>
        </p:nvSpPr>
        <p:spPr>
          <a:xfrm rot="3216981">
            <a:off x="306189" y="24118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C0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grpSp>
        <p:nvGrpSpPr>
          <p:cNvPr id="36" name="f1c90169-e06b-423f-ae94-55bd21cde4ea" descr="mg0AAB+LCAAAAAAABADdVk2PmzAQ/S9ue0Mr24TPWyChymHb1Wa1PVQ5UPASq2AiY6qsIv57zVeCBWm7UlslucH4zcx7nuGJA3gvXncEuGCdhVwsaJjwMFsJkgENrGLgsjJNNeBRFlOWfOR5uSuA+/VwTBuefKFi6+dpzp/DtCR1AUYFDdP21R0lKdgHTiWD1yZ2Ditho1qfX15oRB5JRJjoQY/JN+Aiw8amY0LJnpfFVkLfBQGCNgyQhDw12aiqNLAmUc7iv9vbNKwZMhyltx8szcBXe5+7mv5W7imjWZl1MHgn1dyH+0EIwTZI4zglQ9iKCcJ/HC8f1bHmeS24bBDkPAuFbHiA1YeTtpl9B2teKxaTvczqyQJlVh3Jek0mt6E+OC5DsxqnpIdQLhiR3CZUj/NOaA3MWZJKMLYafS0vWB0Lr7fhjnyS6JpSJ7UOIbBRVfSEZG05t7G+SjtL7Insxduk1BlDEVO3/0sNdYGhhI6CQv63vPvlfOsMhszlshdEzKPTsreL1sY9TpOtYKQouvCfzMcLo++j8UxOBlSbCXkX6To6sg1H/fJnlrdcOv/DdRCyoKn0XswDHHiX7ToGUlwH34Dr4Ot3HXzDrjMaz5W7DjZ13bR15cs3dN/04b93HcPBWHcs1XUWwSzAF+466r+OfgOuo1+/6+g37Dqj8Zx1nU31E4W5a1WaDQAA">
            <a:extLst>
              <a:ext uri="{FF2B5EF4-FFF2-40B4-BE49-F238E27FC236}">
                <a16:creationId xmlns:a16="http://schemas.microsoft.com/office/drawing/2014/main" id="{DC8ACF7C-960A-4468-9499-BA66F11968E7}"/>
              </a:ext>
            </a:extLst>
          </p:cNvPr>
          <p:cNvGrpSpPr>
            <a:grpSpLocks noChangeAspect="1"/>
          </p:cNvGrpSpPr>
          <p:nvPr/>
        </p:nvGrpSpPr>
        <p:grpSpPr>
          <a:xfrm>
            <a:off x="3202912" y="982230"/>
            <a:ext cx="2738175" cy="3179040"/>
            <a:chOff x="3960915" y="940348"/>
            <a:chExt cx="3631068" cy="4215694"/>
          </a:xfrm>
        </p:grpSpPr>
        <p:sp>
          <p:nvSpPr>
            <p:cNvPr id="43" name="ValueShape2">
              <a:extLst>
                <a:ext uri="{FF2B5EF4-FFF2-40B4-BE49-F238E27FC236}">
                  <a16:creationId xmlns:a16="http://schemas.microsoft.com/office/drawing/2014/main" id="{581C662C-36C4-4899-B733-1C16432FB905}"/>
                </a:ext>
              </a:extLst>
            </p:cNvPr>
            <p:cNvSpPr/>
            <p:nvPr/>
          </p:nvSpPr>
          <p:spPr>
            <a:xfrm>
              <a:off x="4036524" y="1935815"/>
              <a:ext cx="3468953" cy="3195622"/>
            </a:xfrm>
            <a:custGeom>
              <a:avLst/>
              <a:gdLst>
                <a:gd name="connsiteX0" fmla="*/ 1734476 w 3468953"/>
                <a:gd name="connsiteY0" fmla="*/ 0 h 3516195"/>
                <a:gd name="connsiteX1" fmla="*/ 1734477 w 3468953"/>
                <a:gd name="connsiteY1" fmla="*/ 1 h 3516195"/>
                <a:gd name="connsiteX2" fmla="*/ 1734477 w 3468953"/>
                <a:gd name="connsiteY2" fmla="*/ 0 h 3516195"/>
                <a:gd name="connsiteX3" fmla="*/ 1735031 w 3468953"/>
                <a:gd name="connsiteY3" fmla="*/ 1088 h 3516195"/>
                <a:gd name="connsiteX4" fmla="*/ 3468953 w 3468953"/>
                <a:gd name="connsiteY4" fmla="*/ 3401464 h 3516195"/>
                <a:gd name="connsiteX5" fmla="*/ 1734480 w 3468953"/>
                <a:gd name="connsiteY5" fmla="*/ 3516195 h 3516195"/>
                <a:gd name="connsiteX6" fmla="*/ 1734477 w 3468953"/>
                <a:gd name="connsiteY6" fmla="*/ 3516195 h 3516195"/>
                <a:gd name="connsiteX7" fmla="*/ 1734477 w 3468953"/>
                <a:gd name="connsiteY7" fmla="*/ 3516195 h 3516195"/>
                <a:gd name="connsiteX8" fmla="*/ 1734476 w 3468953"/>
                <a:gd name="connsiteY8" fmla="*/ 3516195 h 3516195"/>
                <a:gd name="connsiteX9" fmla="*/ 1734476 w 3468953"/>
                <a:gd name="connsiteY9" fmla="*/ 3516195 h 3516195"/>
                <a:gd name="connsiteX10" fmla="*/ 0 w 3468953"/>
                <a:gd name="connsiteY10" fmla="*/ 3401464 h 3516195"/>
                <a:gd name="connsiteX11" fmla="*/ 752139 w 3468953"/>
                <a:gd name="connsiteY11" fmla="*/ 1926454 h 3516195"/>
                <a:gd name="connsiteX12" fmla="*/ 749132 w 3468953"/>
                <a:gd name="connsiteY12" fmla="*/ 1923448 h 3516195"/>
                <a:gd name="connsiteX13" fmla="*/ 1302545 w 3468953"/>
                <a:gd name="connsiteY13" fmla="*/ 836868 h 3516195"/>
                <a:gd name="connsiteX14" fmla="*/ 1312977 w 3468953"/>
                <a:gd name="connsiteY14" fmla="*/ 826600 h 3516195"/>
                <a:gd name="connsiteX15" fmla="*/ 1734476 w 3468953"/>
                <a:gd name="connsiteY15" fmla="*/ 2 h 3516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68953" h="3516195">
                  <a:moveTo>
                    <a:pt x="1734476" y="0"/>
                  </a:moveTo>
                  <a:lnTo>
                    <a:pt x="1734477" y="1"/>
                  </a:lnTo>
                  <a:lnTo>
                    <a:pt x="1734477" y="0"/>
                  </a:lnTo>
                  <a:lnTo>
                    <a:pt x="1735031" y="1088"/>
                  </a:lnTo>
                  <a:lnTo>
                    <a:pt x="3468953" y="3401464"/>
                  </a:lnTo>
                  <a:lnTo>
                    <a:pt x="1734480" y="3516195"/>
                  </a:lnTo>
                  <a:lnTo>
                    <a:pt x="1734477" y="3516195"/>
                  </a:lnTo>
                  <a:lnTo>
                    <a:pt x="1734477" y="3516195"/>
                  </a:lnTo>
                  <a:lnTo>
                    <a:pt x="1734476" y="3516195"/>
                  </a:lnTo>
                  <a:lnTo>
                    <a:pt x="1734476" y="3516195"/>
                  </a:lnTo>
                  <a:lnTo>
                    <a:pt x="0" y="3401464"/>
                  </a:lnTo>
                  <a:lnTo>
                    <a:pt x="752139" y="1926454"/>
                  </a:lnTo>
                  <a:lnTo>
                    <a:pt x="749132" y="1923448"/>
                  </a:lnTo>
                  <a:lnTo>
                    <a:pt x="1302545" y="836868"/>
                  </a:lnTo>
                  <a:lnTo>
                    <a:pt x="1312977" y="826600"/>
                  </a:lnTo>
                  <a:lnTo>
                    <a:pt x="1734476" y="2"/>
                  </a:lnTo>
                  <a:close/>
                </a:path>
              </a:pathLst>
            </a:custGeom>
            <a:solidFill>
              <a:srgbClr val="127C79"/>
            </a:solidFill>
            <a:ln w="8430" cap="flat">
              <a:noFill/>
              <a:prstDash val="solid"/>
              <a:miter/>
            </a:ln>
          </p:spPr>
          <p:txBody>
            <a:bodyPr rtlCol="0" anchor="ctr"/>
            <a:lstStyle/>
            <a:p>
              <a:endParaRPr lang="zh-CN" altLang="en-US" dirty="0">
                <a:cs typeface="+mn-ea"/>
                <a:sym typeface="+mn-lt"/>
              </a:endParaRPr>
            </a:p>
          </p:txBody>
        </p:sp>
        <p:sp>
          <p:nvSpPr>
            <p:cNvPr id="47" name="ValueText1">
              <a:extLst>
                <a:ext uri="{FF2B5EF4-FFF2-40B4-BE49-F238E27FC236}">
                  <a16:creationId xmlns:a16="http://schemas.microsoft.com/office/drawing/2014/main" id="{810D5F3F-C937-421B-9424-F771BF71AD5D}"/>
                </a:ext>
              </a:extLst>
            </p:cNvPr>
            <p:cNvSpPr txBox="1"/>
            <p:nvPr/>
          </p:nvSpPr>
          <p:spPr>
            <a:xfrm>
              <a:off x="4094783" y="2870931"/>
              <a:ext cx="380112" cy="255851"/>
            </a:xfrm>
            <a:prstGeom prst="rect">
              <a:avLst/>
            </a:prstGeom>
            <a:noFill/>
          </p:spPr>
          <p:txBody>
            <a:bodyPr wrap="square" tIns="90000" bIns="90000" anchor="ctr" anchorCtr="0">
              <a:prstTxWarp prst="textPlain">
                <a:avLst/>
              </a:prstTxWarp>
              <a:noAutofit/>
            </a:bodyPr>
            <a:lstStyle/>
            <a:p>
              <a:r>
                <a:rPr lang="en-US" altLang="zh-CN" sz="700" dirty="0">
                  <a:solidFill>
                    <a:schemeClr val="bg1"/>
                  </a:solidFill>
                  <a:cs typeface="+mn-ea"/>
                  <a:sym typeface="+mn-lt"/>
                </a:rPr>
                <a:t>48%</a:t>
              </a:r>
              <a:endParaRPr lang="en-US" sz="700" dirty="0">
                <a:solidFill>
                  <a:schemeClr val="bg1"/>
                </a:solidFill>
                <a:cs typeface="+mn-ea"/>
                <a:sym typeface="+mn-lt"/>
              </a:endParaRPr>
            </a:p>
          </p:txBody>
        </p:sp>
        <p:sp>
          <p:nvSpPr>
            <p:cNvPr id="48" name="ValueText2">
              <a:extLst>
                <a:ext uri="{FF2B5EF4-FFF2-40B4-BE49-F238E27FC236}">
                  <a16:creationId xmlns:a16="http://schemas.microsoft.com/office/drawing/2014/main" id="{950C7FEC-EA8D-4FBC-B046-27BBB4F007B1}"/>
                </a:ext>
              </a:extLst>
            </p:cNvPr>
            <p:cNvSpPr txBox="1"/>
            <p:nvPr/>
          </p:nvSpPr>
          <p:spPr>
            <a:xfrm>
              <a:off x="5186395" y="1368465"/>
              <a:ext cx="380112" cy="255851"/>
            </a:xfrm>
            <a:prstGeom prst="rect">
              <a:avLst/>
            </a:prstGeom>
            <a:noFill/>
          </p:spPr>
          <p:txBody>
            <a:bodyPr wrap="square" tIns="90000" bIns="90000" anchor="ctr" anchorCtr="0">
              <a:prstTxWarp prst="textPlain">
                <a:avLst/>
              </a:prstTxWarp>
              <a:noAutofit/>
            </a:bodyPr>
            <a:lstStyle/>
            <a:p>
              <a:r>
                <a:rPr lang="en-US" altLang="zh-CN" sz="700" dirty="0">
                  <a:solidFill>
                    <a:schemeClr val="bg1"/>
                  </a:solidFill>
                  <a:cs typeface="+mn-ea"/>
                  <a:sym typeface="+mn-lt"/>
                </a:rPr>
                <a:t>51%</a:t>
              </a:r>
              <a:endParaRPr lang="en-US" sz="700" dirty="0">
                <a:solidFill>
                  <a:schemeClr val="bg1"/>
                </a:solidFill>
                <a:cs typeface="+mn-ea"/>
                <a:sym typeface="+mn-lt"/>
              </a:endParaRPr>
            </a:p>
          </p:txBody>
        </p:sp>
        <p:sp>
          <p:nvSpPr>
            <p:cNvPr id="49" name="ValueText3">
              <a:extLst>
                <a:ext uri="{FF2B5EF4-FFF2-40B4-BE49-F238E27FC236}">
                  <a16:creationId xmlns:a16="http://schemas.microsoft.com/office/drawing/2014/main" id="{4E2EF315-391B-4BE9-A273-99C2672AAC9D}"/>
                </a:ext>
              </a:extLst>
            </p:cNvPr>
            <p:cNvSpPr txBox="1"/>
            <p:nvPr/>
          </p:nvSpPr>
          <p:spPr>
            <a:xfrm>
              <a:off x="6810203" y="2183207"/>
              <a:ext cx="380112" cy="255851"/>
            </a:xfrm>
            <a:prstGeom prst="rect">
              <a:avLst/>
            </a:prstGeom>
            <a:noFill/>
          </p:spPr>
          <p:txBody>
            <a:bodyPr wrap="square" tIns="90000" bIns="90000" anchor="ctr" anchorCtr="0">
              <a:prstTxWarp prst="textPlain">
                <a:avLst/>
              </a:prstTxWarp>
              <a:noAutofit/>
            </a:bodyPr>
            <a:lstStyle/>
            <a:p>
              <a:r>
                <a:rPr lang="en-US" altLang="zh-CN" sz="700" dirty="0">
                  <a:solidFill>
                    <a:schemeClr val="bg1"/>
                  </a:solidFill>
                  <a:cs typeface="+mn-ea"/>
                  <a:sym typeface="+mn-lt"/>
                </a:rPr>
                <a:t>58%</a:t>
              </a:r>
              <a:endParaRPr lang="en-US" sz="700" dirty="0">
                <a:solidFill>
                  <a:schemeClr val="bg1"/>
                </a:solidFill>
                <a:cs typeface="+mn-ea"/>
                <a:sym typeface="+mn-lt"/>
              </a:endParaRPr>
            </a:p>
          </p:txBody>
        </p:sp>
        <p:sp>
          <p:nvSpPr>
            <p:cNvPr id="50" name="ExtraShape1">
              <a:extLst>
                <a:ext uri="{FF2B5EF4-FFF2-40B4-BE49-F238E27FC236}">
                  <a16:creationId xmlns:a16="http://schemas.microsoft.com/office/drawing/2014/main" id="{C241D92F-216B-4ACF-8710-77A3A4DE85DE}"/>
                </a:ext>
              </a:extLst>
            </p:cNvPr>
            <p:cNvSpPr/>
            <p:nvPr/>
          </p:nvSpPr>
          <p:spPr>
            <a:xfrm>
              <a:off x="5676515" y="940348"/>
              <a:ext cx="185596" cy="185596"/>
            </a:xfrm>
            <a:custGeom>
              <a:avLst/>
              <a:gdLst>
                <a:gd name="connsiteX0" fmla="*/ 188970 w 185595"/>
                <a:gd name="connsiteY0" fmla="*/ 94485 h 185595"/>
                <a:gd name="connsiteX1" fmla="*/ 94485 w 185595"/>
                <a:gd name="connsiteY1" fmla="*/ 188970 h 185595"/>
                <a:gd name="connsiteX2" fmla="*/ 0 w 185595"/>
                <a:gd name="connsiteY2" fmla="*/ 94485 h 185595"/>
                <a:gd name="connsiteX3" fmla="*/ 94485 w 185595"/>
                <a:gd name="connsiteY3" fmla="*/ 0 h 185595"/>
                <a:gd name="connsiteX4" fmla="*/ 188970 w 185595"/>
                <a:gd name="connsiteY4" fmla="*/ 94485 h 1855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595" h="185595">
                  <a:moveTo>
                    <a:pt x="188970" y="94485"/>
                  </a:moveTo>
                  <a:cubicBezTo>
                    <a:pt x="188970" y="146668"/>
                    <a:pt x="146668" y="188970"/>
                    <a:pt x="94485" y="188970"/>
                  </a:cubicBezTo>
                  <a:cubicBezTo>
                    <a:pt x="42302" y="188970"/>
                    <a:pt x="0" y="146668"/>
                    <a:pt x="0" y="94485"/>
                  </a:cubicBezTo>
                  <a:cubicBezTo>
                    <a:pt x="0" y="42302"/>
                    <a:pt x="42302" y="0"/>
                    <a:pt x="94485" y="0"/>
                  </a:cubicBezTo>
                  <a:cubicBezTo>
                    <a:pt x="146668" y="0"/>
                    <a:pt x="188970" y="42302"/>
                    <a:pt x="188970" y="94485"/>
                  </a:cubicBezTo>
                  <a:close/>
                </a:path>
              </a:pathLst>
            </a:custGeom>
            <a:solidFill>
              <a:srgbClr val="C92B00"/>
            </a:solidFill>
            <a:ln w="8430" cap="flat">
              <a:noFill/>
              <a:prstDash val="solid"/>
              <a:miter/>
            </a:ln>
          </p:spPr>
          <p:txBody>
            <a:bodyPr rtlCol="0" anchor="ctr"/>
            <a:lstStyle/>
            <a:p>
              <a:endParaRPr lang="zh-CN" altLang="en-US">
                <a:cs typeface="+mn-ea"/>
                <a:sym typeface="+mn-lt"/>
              </a:endParaRPr>
            </a:p>
          </p:txBody>
        </p:sp>
        <p:sp>
          <p:nvSpPr>
            <p:cNvPr id="51" name="ExtraShape2">
              <a:extLst>
                <a:ext uri="{FF2B5EF4-FFF2-40B4-BE49-F238E27FC236}">
                  <a16:creationId xmlns:a16="http://schemas.microsoft.com/office/drawing/2014/main" id="{8B2C9690-A0B6-46C9-A14C-00D571B1D6F2}"/>
                </a:ext>
              </a:extLst>
            </p:cNvPr>
            <p:cNvSpPr/>
            <p:nvPr/>
          </p:nvSpPr>
          <p:spPr>
            <a:xfrm>
              <a:off x="5696761" y="1169811"/>
              <a:ext cx="134980" cy="674894"/>
            </a:xfrm>
            <a:custGeom>
              <a:avLst/>
              <a:gdLst>
                <a:gd name="connsiteX0" fmla="*/ 0 w 134980"/>
                <a:gd name="connsiteY0" fmla="*/ 0 h 674894"/>
                <a:gd name="connsiteX1" fmla="*/ 55046 w 134980"/>
                <a:gd name="connsiteY1" fmla="*/ 13287 h 674894"/>
                <a:gd name="connsiteX2" fmla="*/ 67489 w 134980"/>
                <a:gd name="connsiteY2" fmla="*/ 13498 h 674894"/>
                <a:gd name="connsiteX3" fmla="*/ 96172 w 134980"/>
                <a:gd name="connsiteY3" fmla="*/ 11811 h 674894"/>
                <a:gd name="connsiteX4" fmla="*/ 134978 w 134980"/>
                <a:gd name="connsiteY4" fmla="*/ 0 h 674894"/>
                <a:gd name="connsiteX5" fmla="*/ 134978 w 134980"/>
                <a:gd name="connsiteY5" fmla="*/ 4 h 674894"/>
                <a:gd name="connsiteX6" fmla="*/ 134980 w 134980"/>
                <a:gd name="connsiteY6" fmla="*/ 0 h 674894"/>
                <a:gd name="connsiteX7" fmla="*/ 134980 w 134980"/>
                <a:gd name="connsiteY7" fmla="*/ 627651 h 674894"/>
                <a:gd name="connsiteX8" fmla="*/ 67490 w 134980"/>
                <a:gd name="connsiteY8" fmla="*/ 674894 h 674894"/>
                <a:gd name="connsiteX9" fmla="*/ 67490 w 134980"/>
                <a:gd name="connsiteY9" fmla="*/ 674894 h 674894"/>
                <a:gd name="connsiteX10" fmla="*/ 67489 w 134980"/>
                <a:gd name="connsiteY10" fmla="*/ 674894 h 674894"/>
                <a:gd name="connsiteX11" fmla="*/ 67489 w 134980"/>
                <a:gd name="connsiteY11" fmla="*/ 674894 h 674894"/>
                <a:gd name="connsiteX12" fmla="*/ 23621 w 134980"/>
                <a:gd name="connsiteY12" fmla="*/ 661396 h 674894"/>
                <a:gd name="connsiteX13" fmla="*/ 0 w 134980"/>
                <a:gd name="connsiteY13" fmla="*/ 627651 h 674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4980" h="674894">
                  <a:moveTo>
                    <a:pt x="0" y="0"/>
                  </a:moveTo>
                  <a:cubicBezTo>
                    <a:pt x="35432" y="10124"/>
                    <a:pt x="44291" y="12654"/>
                    <a:pt x="55046" y="13287"/>
                  </a:cubicBezTo>
                  <a:lnTo>
                    <a:pt x="67489" y="13498"/>
                  </a:lnTo>
                  <a:lnTo>
                    <a:pt x="96172" y="11811"/>
                  </a:lnTo>
                  <a:cubicBezTo>
                    <a:pt x="106296" y="10124"/>
                    <a:pt x="118106" y="6749"/>
                    <a:pt x="134978" y="0"/>
                  </a:cubicBezTo>
                  <a:lnTo>
                    <a:pt x="134978" y="4"/>
                  </a:lnTo>
                  <a:lnTo>
                    <a:pt x="134980" y="0"/>
                  </a:lnTo>
                  <a:lnTo>
                    <a:pt x="134980" y="627651"/>
                  </a:lnTo>
                  <a:cubicBezTo>
                    <a:pt x="134980" y="654647"/>
                    <a:pt x="94486" y="674894"/>
                    <a:pt x="67490" y="674894"/>
                  </a:cubicBezTo>
                  <a:lnTo>
                    <a:pt x="67490" y="674894"/>
                  </a:lnTo>
                  <a:lnTo>
                    <a:pt x="67489" y="674894"/>
                  </a:lnTo>
                  <a:lnTo>
                    <a:pt x="67489" y="674894"/>
                  </a:lnTo>
                  <a:lnTo>
                    <a:pt x="23621" y="661396"/>
                  </a:lnTo>
                  <a:cubicBezTo>
                    <a:pt x="10123" y="652960"/>
                    <a:pt x="0" y="641149"/>
                    <a:pt x="0" y="627651"/>
                  </a:cubicBezTo>
                  <a:close/>
                </a:path>
              </a:pathLst>
            </a:custGeom>
            <a:solidFill>
              <a:srgbClr val="087799"/>
            </a:solidFill>
            <a:ln w="8430" cap="flat">
              <a:noFill/>
              <a:prstDash val="solid"/>
              <a:miter/>
            </a:ln>
          </p:spPr>
          <p:txBody>
            <a:bodyPr rtlCol="0" anchor="ctr"/>
            <a:lstStyle/>
            <a:p>
              <a:endParaRPr lang="zh-CN" altLang="en-US">
                <a:cs typeface="+mn-ea"/>
                <a:sym typeface="+mn-lt"/>
              </a:endParaRPr>
            </a:p>
          </p:txBody>
        </p:sp>
        <p:sp>
          <p:nvSpPr>
            <p:cNvPr id="52" name="ExtraShape3">
              <a:extLst>
                <a:ext uri="{FF2B5EF4-FFF2-40B4-BE49-F238E27FC236}">
                  <a16:creationId xmlns:a16="http://schemas.microsoft.com/office/drawing/2014/main" id="{A2760AE8-F92E-4258-B564-F7360CC4BF07}"/>
                </a:ext>
              </a:extLst>
            </p:cNvPr>
            <p:cNvSpPr/>
            <p:nvPr/>
          </p:nvSpPr>
          <p:spPr>
            <a:xfrm>
              <a:off x="5690986" y="947800"/>
              <a:ext cx="75926" cy="75926"/>
            </a:xfrm>
            <a:custGeom>
              <a:avLst/>
              <a:gdLst>
                <a:gd name="connsiteX0" fmla="*/ 66824 w 75925"/>
                <a:gd name="connsiteY0" fmla="*/ 9547 h 75925"/>
                <a:gd name="connsiteX1" fmla="*/ 47724 w 75925"/>
                <a:gd name="connsiteY1" fmla="*/ 47719 h 75925"/>
                <a:gd name="connsiteX2" fmla="*/ 9542 w 75925"/>
                <a:gd name="connsiteY2" fmla="*/ 66797 h 75925"/>
                <a:gd name="connsiteX3" fmla="*/ 28641 w 75925"/>
                <a:gd name="connsiteY3" fmla="*/ 28625 h 75925"/>
                <a:gd name="connsiteX4" fmla="*/ 66824 w 75925"/>
                <a:gd name="connsiteY4" fmla="*/ 9547 h 75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925" h="75925">
                  <a:moveTo>
                    <a:pt x="66824" y="9547"/>
                  </a:moveTo>
                  <a:cubicBezTo>
                    <a:pt x="72094" y="14820"/>
                    <a:pt x="63543" y="31910"/>
                    <a:pt x="47724" y="47719"/>
                  </a:cubicBezTo>
                  <a:cubicBezTo>
                    <a:pt x="31906" y="63528"/>
                    <a:pt x="14811" y="72070"/>
                    <a:pt x="9542" y="66797"/>
                  </a:cubicBezTo>
                  <a:cubicBezTo>
                    <a:pt x="4272" y="61524"/>
                    <a:pt x="12823" y="44434"/>
                    <a:pt x="28641" y="28625"/>
                  </a:cubicBezTo>
                  <a:cubicBezTo>
                    <a:pt x="44459" y="12816"/>
                    <a:pt x="61554" y="4274"/>
                    <a:pt x="66824" y="9547"/>
                  </a:cubicBezTo>
                  <a:close/>
                </a:path>
              </a:pathLst>
            </a:custGeom>
            <a:solidFill>
              <a:srgbClr val="E28133"/>
            </a:solidFill>
            <a:ln w="8430" cap="flat">
              <a:noFill/>
              <a:prstDash val="solid"/>
              <a:miter/>
            </a:ln>
          </p:spPr>
          <p:txBody>
            <a:bodyPr rtlCol="0" anchor="ctr"/>
            <a:lstStyle/>
            <a:p>
              <a:endParaRPr lang="zh-CN" altLang="en-US">
                <a:cs typeface="+mn-ea"/>
                <a:sym typeface="+mn-lt"/>
              </a:endParaRPr>
            </a:p>
          </p:txBody>
        </p:sp>
        <p:sp>
          <p:nvSpPr>
            <p:cNvPr id="53" name="ExtraShape4">
              <a:extLst>
                <a:ext uri="{FF2B5EF4-FFF2-40B4-BE49-F238E27FC236}">
                  <a16:creationId xmlns:a16="http://schemas.microsoft.com/office/drawing/2014/main" id="{4F649F37-382B-4CE2-8F96-BDE7B6586BDE}"/>
                </a:ext>
              </a:extLst>
            </p:cNvPr>
            <p:cNvSpPr/>
            <p:nvPr/>
          </p:nvSpPr>
          <p:spPr>
            <a:xfrm>
              <a:off x="6101698" y="1352033"/>
              <a:ext cx="759255" cy="269957"/>
            </a:xfrm>
            <a:custGeom>
              <a:avLst/>
              <a:gdLst>
                <a:gd name="connsiteX0" fmla="*/ 641149 w 759255"/>
                <a:gd name="connsiteY0" fmla="*/ 134979 h 269957"/>
                <a:gd name="connsiteX1" fmla="*/ 762630 w 759255"/>
                <a:gd name="connsiteY1" fmla="*/ 0 h 269957"/>
                <a:gd name="connsiteX2" fmla="*/ 0 w 759255"/>
                <a:gd name="connsiteY2" fmla="*/ 0 h 269957"/>
                <a:gd name="connsiteX3" fmla="*/ 0 w 759255"/>
                <a:gd name="connsiteY3" fmla="*/ 269957 h 269957"/>
                <a:gd name="connsiteX4" fmla="*/ 762630 w 759255"/>
                <a:gd name="connsiteY4" fmla="*/ 269957 h 2699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9255" h="269957">
                  <a:moveTo>
                    <a:pt x="641149" y="134979"/>
                  </a:moveTo>
                  <a:lnTo>
                    <a:pt x="762630" y="0"/>
                  </a:lnTo>
                  <a:lnTo>
                    <a:pt x="0" y="0"/>
                  </a:lnTo>
                  <a:lnTo>
                    <a:pt x="0" y="269957"/>
                  </a:lnTo>
                  <a:lnTo>
                    <a:pt x="762630" y="269957"/>
                  </a:lnTo>
                  <a:close/>
                </a:path>
              </a:pathLst>
            </a:custGeom>
            <a:solidFill>
              <a:srgbClr val="9E1600"/>
            </a:solidFill>
            <a:ln w="8430" cap="flat">
              <a:noFill/>
              <a:prstDash val="solid"/>
              <a:miter/>
            </a:ln>
          </p:spPr>
          <p:txBody>
            <a:bodyPr rtlCol="0" anchor="ctr"/>
            <a:lstStyle/>
            <a:p>
              <a:endParaRPr lang="zh-CN" altLang="en-US">
                <a:cs typeface="+mn-ea"/>
                <a:sym typeface="+mn-lt"/>
              </a:endParaRPr>
            </a:p>
          </p:txBody>
        </p:sp>
        <p:sp>
          <p:nvSpPr>
            <p:cNvPr id="54" name="ExtraShape5">
              <a:extLst>
                <a:ext uri="{FF2B5EF4-FFF2-40B4-BE49-F238E27FC236}">
                  <a16:creationId xmlns:a16="http://schemas.microsoft.com/office/drawing/2014/main" id="{7DB30772-3943-473F-8AC3-45E0ACEBCE40}"/>
                </a:ext>
              </a:extLst>
            </p:cNvPr>
            <p:cNvSpPr/>
            <p:nvPr/>
          </p:nvSpPr>
          <p:spPr>
            <a:xfrm>
              <a:off x="6101698" y="1352033"/>
              <a:ext cx="759255" cy="269957"/>
            </a:xfrm>
            <a:custGeom>
              <a:avLst/>
              <a:gdLst>
                <a:gd name="connsiteX0" fmla="*/ 762630 w 759255"/>
                <a:gd name="connsiteY0" fmla="*/ 269957 h 269957"/>
                <a:gd name="connsiteX1" fmla="*/ 641149 w 759255"/>
                <a:gd name="connsiteY1" fmla="*/ 134979 h 269957"/>
                <a:gd name="connsiteX2" fmla="*/ 762630 w 759255"/>
                <a:gd name="connsiteY2" fmla="*/ 0 h 269957"/>
                <a:gd name="connsiteX3" fmla="*/ 0 w 759255"/>
                <a:gd name="connsiteY3" fmla="*/ 0 h 269957"/>
              </a:gdLst>
              <a:ahLst/>
              <a:cxnLst>
                <a:cxn ang="0">
                  <a:pos x="connsiteX0" y="connsiteY0"/>
                </a:cxn>
                <a:cxn ang="0">
                  <a:pos x="connsiteX1" y="connsiteY1"/>
                </a:cxn>
                <a:cxn ang="0">
                  <a:pos x="connsiteX2" y="connsiteY2"/>
                </a:cxn>
                <a:cxn ang="0">
                  <a:pos x="connsiteX3" y="connsiteY3"/>
                </a:cxn>
              </a:cxnLst>
              <a:rect l="l" t="t" r="r" b="b"/>
              <a:pathLst>
                <a:path w="759255" h="269957">
                  <a:moveTo>
                    <a:pt x="762630" y="269957"/>
                  </a:moveTo>
                  <a:lnTo>
                    <a:pt x="641149" y="134979"/>
                  </a:lnTo>
                  <a:lnTo>
                    <a:pt x="762630" y="0"/>
                  </a:lnTo>
                  <a:lnTo>
                    <a:pt x="0" y="0"/>
                  </a:lnTo>
                </a:path>
              </a:pathLst>
            </a:custGeom>
            <a:solidFill>
              <a:srgbClr val="770B00"/>
            </a:solidFill>
            <a:ln w="8430" cap="flat">
              <a:noFill/>
              <a:prstDash val="solid"/>
              <a:miter/>
            </a:ln>
          </p:spPr>
          <p:txBody>
            <a:bodyPr rtlCol="0" anchor="ctr"/>
            <a:lstStyle/>
            <a:p>
              <a:endParaRPr lang="zh-CN" altLang="en-US">
                <a:cs typeface="+mn-ea"/>
                <a:sym typeface="+mn-lt"/>
              </a:endParaRPr>
            </a:p>
          </p:txBody>
        </p:sp>
        <p:sp>
          <p:nvSpPr>
            <p:cNvPr id="55" name="ExtraShape6">
              <a:extLst>
                <a:ext uri="{FF2B5EF4-FFF2-40B4-BE49-F238E27FC236}">
                  <a16:creationId xmlns:a16="http://schemas.microsoft.com/office/drawing/2014/main" id="{A6A6CE09-2A58-47E5-BABC-E63B796EED54}"/>
                </a:ext>
              </a:extLst>
            </p:cNvPr>
            <p:cNvSpPr/>
            <p:nvPr/>
          </p:nvSpPr>
          <p:spPr>
            <a:xfrm>
              <a:off x="5831741" y="1217054"/>
              <a:ext cx="539915" cy="202468"/>
            </a:xfrm>
            <a:custGeom>
              <a:avLst/>
              <a:gdLst>
                <a:gd name="connsiteX0" fmla="*/ 0 w 539914"/>
                <a:gd name="connsiteY0" fmla="*/ 0 h 202468"/>
                <a:gd name="connsiteX1" fmla="*/ 539915 w 539914"/>
                <a:gd name="connsiteY1" fmla="*/ 0 h 202468"/>
                <a:gd name="connsiteX2" fmla="*/ 539915 w 539914"/>
                <a:gd name="connsiteY2" fmla="*/ 202468 h 202468"/>
                <a:gd name="connsiteX3" fmla="*/ 0 w 539914"/>
                <a:gd name="connsiteY3" fmla="*/ 202468 h 202468"/>
              </a:gdLst>
              <a:ahLst/>
              <a:cxnLst>
                <a:cxn ang="0">
                  <a:pos x="connsiteX0" y="connsiteY0"/>
                </a:cxn>
                <a:cxn ang="0">
                  <a:pos x="connsiteX1" y="connsiteY1"/>
                </a:cxn>
                <a:cxn ang="0">
                  <a:pos x="connsiteX2" y="connsiteY2"/>
                </a:cxn>
                <a:cxn ang="0">
                  <a:pos x="connsiteX3" y="connsiteY3"/>
                </a:cxn>
              </a:cxnLst>
              <a:rect l="l" t="t" r="r" b="b"/>
              <a:pathLst>
                <a:path w="539914" h="202468">
                  <a:moveTo>
                    <a:pt x="0" y="0"/>
                  </a:moveTo>
                  <a:lnTo>
                    <a:pt x="539915" y="0"/>
                  </a:lnTo>
                  <a:lnTo>
                    <a:pt x="539915" y="202468"/>
                  </a:lnTo>
                  <a:lnTo>
                    <a:pt x="0" y="202468"/>
                  </a:lnTo>
                  <a:close/>
                </a:path>
              </a:pathLst>
            </a:custGeom>
            <a:solidFill>
              <a:srgbClr val="C92B00"/>
            </a:solidFill>
            <a:ln w="8430" cap="flat">
              <a:noFill/>
              <a:prstDash val="solid"/>
              <a:miter/>
            </a:ln>
          </p:spPr>
          <p:txBody>
            <a:bodyPr rtlCol="0" anchor="ctr"/>
            <a:lstStyle/>
            <a:p>
              <a:endParaRPr lang="zh-CN" altLang="en-US">
                <a:cs typeface="+mn-ea"/>
                <a:sym typeface="+mn-lt"/>
              </a:endParaRPr>
            </a:p>
          </p:txBody>
        </p:sp>
        <p:sp>
          <p:nvSpPr>
            <p:cNvPr id="56" name="ExtraShape7">
              <a:extLst>
                <a:ext uri="{FF2B5EF4-FFF2-40B4-BE49-F238E27FC236}">
                  <a16:creationId xmlns:a16="http://schemas.microsoft.com/office/drawing/2014/main" id="{111AAB91-66F3-4A65-B6DD-8B8AB4862689}"/>
                </a:ext>
              </a:extLst>
            </p:cNvPr>
            <p:cNvSpPr/>
            <p:nvPr/>
          </p:nvSpPr>
          <p:spPr>
            <a:xfrm>
              <a:off x="5831741" y="1217054"/>
              <a:ext cx="539915" cy="202468"/>
            </a:xfrm>
            <a:custGeom>
              <a:avLst/>
              <a:gdLst>
                <a:gd name="connsiteX0" fmla="*/ 0 w 539914"/>
                <a:gd name="connsiteY0" fmla="*/ 0 h 202468"/>
                <a:gd name="connsiteX1" fmla="*/ 539915 w 539914"/>
                <a:gd name="connsiteY1" fmla="*/ 0 h 202468"/>
                <a:gd name="connsiteX2" fmla="*/ 539915 w 539914"/>
                <a:gd name="connsiteY2" fmla="*/ 202468 h 202468"/>
              </a:gdLst>
              <a:ahLst/>
              <a:cxnLst>
                <a:cxn ang="0">
                  <a:pos x="connsiteX0" y="connsiteY0"/>
                </a:cxn>
                <a:cxn ang="0">
                  <a:pos x="connsiteX1" y="connsiteY1"/>
                </a:cxn>
                <a:cxn ang="0">
                  <a:pos x="connsiteX2" y="connsiteY2"/>
                </a:cxn>
              </a:cxnLst>
              <a:rect l="l" t="t" r="r" b="b"/>
              <a:pathLst>
                <a:path w="539914" h="202468">
                  <a:moveTo>
                    <a:pt x="0" y="0"/>
                  </a:moveTo>
                  <a:lnTo>
                    <a:pt x="539915" y="0"/>
                  </a:lnTo>
                  <a:lnTo>
                    <a:pt x="539915" y="202468"/>
                  </a:lnTo>
                </a:path>
              </a:pathLst>
            </a:custGeom>
            <a:solidFill>
              <a:srgbClr val="9E1600"/>
            </a:solidFill>
            <a:ln w="8430" cap="flat">
              <a:noFill/>
              <a:prstDash val="solid"/>
              <a:miter/>
            </a:ln>
          </p:spPr>
          <p:txBody>
            <a:bodyPr rtlCol="0" anchor="ctr"/>
            <a:lstStyle/>
            <a:p>
              <a:endParaRPr lang="zh-CN" altLang="en-US">
                <a:cs typeface="+mn-ea"/>
                <a:sym typeface="+mn-lt"/>
              </a:endParaRPr>
            </a:p>
          </p:txBody>
        </p:sp>
        <p:sp>
          <p:nvSpPr>
            <p:cNvPr id="57" name="ExtraShape">
              <a:extLst>
                <a:ext uri="{FF2B5EF4-FFF2-40B4-BE49-F238E27FC236}">
                  <a16:creationId xmlns:a16="http://schemas.microsoft.com/office/drawing/2014/main" id="{51A5F98E-5A3F-4A5B-8673-C3D4B0C35CB1}"/>
                </a:ext>
              </a:extLst>
            </p:cNvPr>
            <p:cNvSpPr/>
            <p:nvPr/>
          </p:nvSpPr>
          <p:spPr>
            <a:xfrm>
              <a:off x="3960915" y="4991225"/>
              <a:ext cx="3631068" cy="164817"/>
            </a:xfrm>
            <a:custGeom>
              <a:avLst/>
              <a:gdLst>
                <a:gd name="connsiteX0" fmla="*/ 0 w 4184340"/>
                <a:gd name="connsiteY0" fmla="*/ 0 h 134978"/>
                <a:gd name="connsiteX1" fmla="*/ 4184340 w 4184340"/>
                <a:gd name="connsiteY1" fmla="*/ 0 h 134978"/>
                <a:gd name="connsiteX2" fmla="*/ 4184340 w 4184340"/>
                <a:gd name="connsiteY2" fmla="*/ 134979 h 134978"/>
                <a:gd name="connsiteX3" fmla="*/ 0 w 4184340"/>
                <a:gd name="connsiteY3" fmla="*/ 134979 h 134978"/>
              </a:gdLst>
              <a:ahLst/>
              <a:cxnLst>
                <a:cxn ang="0">
                  <a:pos x="connsiteX0" y="connsiteY0"/>
                </a:cxn>
                <a:cxn ang="0">
                  <a:pos x="connsiteX1" y="connsiteY1"/>
                </a:cxn>
                <a:cxn ang="0">
                  <a:pos x="connsiteX2" y="connsiteY2"/>
                </a:cxn>
                <a:cxn ang="0">
                  <a:pos x="connsiteX3" y="connsiteY3"/>
                </a:cxn>
              </a:cxnLst>
              <a:rect l="l" t="t" r="r" b="b"/>
              <a:pathLst>
                <a:path w="4184340" h="134978">
                  <a:moveTo>
                    <a:pt x="0" y="0"/>
                  </a:moveTo>
                  <a:lnTo>
                    <a:pt x="4184340" y="0"/>
                  </a:lnTo>
                  <a:lnTo>
                    <a:pt x="4184340" y="134979"/>
                  </a:lnTo>
                  <a:lnTo>
                    <a:pt x="0" y="134979"/>
                  </a:lnTo>
                  <a:close/>
                </a:path>
              </a:pathLst>
            </a:custGeom>
            <a:solidFill>
              <a:srgbClr val="C00000"/>
            </a:solidFill>
            <a:ln w="8430" cap="flat">
              <a:noFill/>
              <a:prstDash val="solid"/>
              <a:miter/>
            </a:ln>
          </p:spPr>
          <p:txBody>
            <a:bodyPr rtlCol="0" anchor="ctr"/>
            <a:lstStyle/>
            <a:p>
              <a:endParaRPr lang="zh-CN" altLang="en-US" dirty="0">
                <a:cs typeface="+mn-ea"/>
                <a:sym typeface="+mn-lt"/>
              </a:endParaRPr>
            </a:p>
          </p:txBody>
        </p:sp>
      </p:grpSp>
      <p:sp>
        <p:nvSpPr>
          <p:cNvPr id="64" name="manager_115893">
            <a:extLst>
              <a:ext uri="{FF2B5EF4-FFF2-40B4-BE49-F238E27FC236}">
                <a16:creationId xmlns:a16="http://schemas.microsoft.com/office/drawing/2014/main" id="{A46D2F48-C7D9-41A9-B7C4-4E7E2577DB6F}"/>
              </a:ext>
            </a:extLst>
          </p:cNvPr>
          <p:cNvSpPr>
            <a:spLocks noChangeAspect="1"/>
          </p:cNvSpPr>
          <p:nvPr/>
        </p:nvSpPr>
        <p:spPr bwMode="auto">
          <a:xfrm>
            <a:off x="4128709" y="2648628"/>
            <a:ext cx="886580" cy="1151700"/>
          </a:xfrm>
          <a:custGeom>
            <a:avLst/>
            <a:gdLst>
              <a:gd name="connsiteX0" fmla="*/ 139667 w 467707"/>
              <a:gd name="connsiteY0" fmla="*/ 286877 h 607568"/>
              <a:gd name="connsiteX1" fmla="*/ 149654 w 467707"/>
              <a:gd name="connsiteY1" fmla="*/ 293781 h 607568"/>
              <a:gd name="connsiteX2" fmla="*/ 221715 w 467707"/>
              <a:gd name="connsiteY2" fmla="*/ 491260 h 607568"/>
              <a:gd name="connsiteX3" fmla="*/ 246145 w 467707"/>
              <a:gd name="connsiteY3" fmla="*/ 491260 h 607568"/>
              <a:gd name="connsiteX4" fmla="*/ 318207 w 467707"/>
              <a:gd name="connsiteY4" fmla="*/ 293781 h 607568"/>
              <a:gd name="connsiteX5" fmla="*/ 331267 w 467707"/>
              <a:gd name="connsiteY5" fmla="*/ 287337 h 607568"/>
              <a:gd name="connsiteX6" fmla="*/ 394724 w 467707"/>
              <a:gd name="connsiteY6" fmla="*/ 297771 h 607568"/>
              <a:gd name="connsiteX7" fmla="*/ 395031 w 467707"/>
              <a:gd name="connsiteY7" fmla="*/ 297924 h 607568"/>
              <a:gd name="connsiteX8" fmla="*/ 467707 w 467707"/>
              <a:gd name="connsiteY8" fmla="*/ 398121 h 607568"/>
              <a:gd name="connsiteX9" fmla="*/ 467707 w 467707"/>
              <a:gd name="connsiteY9" fmla="*/ 562917 h 607568"/>
              <a:gd name="connsiteX10" fmla="*/ 423149 w 467707"/>
              <a:gd name="connsiteY10" fmla="*/ 607568 h 607568"/>
              <a:gd name="connsiteX11" fmla="*/ 44558 w 467707"/>
              <a:gd name="connsiteY11" fmla="*/ 607568 h 607568"/>
              <a:gd name="connsiteX12" fmla="*/ 0 w 467707"/>
              <a:gd name="connsiteY12" fmla="*/ 562917 h 607568"/>
              <a:gd name="connsiteX13" fmla="*/ 0 w 467707"/>
              <a:gd name="connsiteY13" fmla="*/ 398735 h 607568"/>
              <a:gd name="connsiteX14" fmla="*/ 72983 w 467707"/>
              <a:gd name="connsiteY14" fmla="*/ 297771 h 607568"/>
              <a:gd name="connsiteX15" fmla="*/ 139667 w 467707"/>
              <a:gd name="connsiteY15" fmla="*/ 286877 h 607568"/>
              <a:gd name="connsiteX16" fmla="*/ 218036 w 467707"/>
              <a:gd name="connsiteY16" fmla="*/ 278945 h 607568"/>
              <a:gd name="connsiteX17" fmla="*/ 249671 w 467707"/>
              <a:gd name="connsiteY17" fmla="*/ 278945 h 607568"/>
              <a:gd name="connsiteX18" fmla="*/ 261034 w 467707"/>
              <a:gd name="connsiteY18" fmla="*/ 283546 h 607568"/>
              <a:gd name="connsiteX19" fmla="*/ 263031 w 467707"/>
              <a:gd name="connsiteY19" fmla="*/ 300878 h 607568"/>
              <a:gd name="connsiteX20" fmla="*/ 245985 w 467707"/>
              <a:gd name="connsiteY20" fmla="*/ 326338 h 607568"/>
              <a:gd name="connsiteX21" fmla="*/ 253970 w 467707"/>
              <a:gd name="connsiteY21" fmla="*/ 393211 h 607568"/>
              <a:gd name="connsiteX22" fmla="*/ 238307 w 467707"/>
              <a:gd name="connsiteY22" fmla="*/ 434776 h 607568"/>
              <a:gd name="connsiteX23" fmla="*/ 229400 w 467707"/>
              <a:gd name="connsiteY23" fmla="*/ 434776 h 607568"/>
              <a:gd name="connsiteX24" fmla="*/ 213737 w 467707"/>
              <a:gd name="connsiteY24" fmla="*/ 393211 h 607568"/>
              <a:gd name="connsiteX25" fmla="*/ 221722 w 467707"/>
              <a:gd name="connsiteY25" fmla="*/ 326338 h 607568"/>
              <a:gd name="connsiteX26" fmla="*/ 204676 w 467707"/>
              <a:gd name="connsiteY26" fmla="*/ 300878 h 607568"/>
              <a:gd name="connsiteX27" fmla="*/ 206673 w 467707"/>
              <a:gd name="connsiteY27" fmla="*/ 283546 h 607568"/>
              <a:gd name="connsiteX28" fmla="*/ 218036 w 467707"/>
              <a:gd name="connsiteY28" fmla="*/ 278945 h 607568"/>
              <a:gd name="connsiteX29" fmla="*/ 233959 w 467707"/>
              <a:gd name="connsiteY29" fmla="*/ 0 h 607568"/>
              <a:gd name="connsiteX30" fmla="*/ 354026 w 467707"/>
              <a:gd name="connsiteY30" fmla="*/ 119891 h 607568"/>
              <a:gd name="connsiteX31" fmla="*/ 233959 w 467707"/>
              <a:gd name="connsiteY31" fmla="*/ 239782 h 607568"/>
              <a:gd name="connsiteX32" fmla="*/ 113892 w 467707"/>
              <a:gd name="connsiteY32" fmla="*/ 119891 h 607568"/>
              <a:gd name="connsiteX33" fmla="*/ 233959 w 467707"/>
              <a:gd name="connsiteY33" fmla="*/ 0 h 607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67707" h="607568">
                <a:moveTo>
                  <a:pt x="139667" y="286877"/>
                </a:moveTo>
                <a:cubicBezTo>
                  <a:pt x="143969" y="286877"/>
                  <a:pt x="147964" y="289485"/>
                  <a:pt x="149654" y="293781"/>
                </a:cubicBezTo>
                <a:lnTo>
                  <a:pt x="221715" y="491260"/>
                </a:lnTo>
                <a:cubicBezTo>
                  <a:pt x="225864" y="502614"/>
                  <a:pt x="241997" y="502614"/>
                  <a:pt x="246145" y="491260"/>
                </a:cubicBezTo>
                <a:lnTo>
                  <a:pt x="318207" y="293781"/>
                </a:lnTo>
                <a:cubicBezTo>
                  <a:pt x="320051" y="288564"/>
                  <a:pt x="325889" y="285649"/>
                  <a:pt x="331267" y="287337"/>
                </a:cubicBezTo>
                <a:cubicBezTo>
                  <a:pt x="331267" y="287337"/>
                  <a:pt x="379205" y="293935"/>
                  <a:pt x="394724" y="297771"/>
                </a:cubicBezTo>
                <a:cubicBezTo>
                  <a:pt x="394878" y="297771"/>
                  <a:pt x="394878" y="297771"/>
                  <a:pt x="395031" y="297924"/>
                </a:cubicBezTo>
                <a:cubicBezTo>
                  <a:pt x="438360" y="312041"/>
                  <a:pt x="467707" y="352549"/>
                  <a:pt x="467707" y="398121"/>
                </a:cubicBezTo>
                <a:lnTo>
                  <a:pt x="467707" y="562917"/>
                </a:lnTo>
                <a:cubicBezTo>
                  <a:pt x="467707" y="587621"/>
                  <a:pt x="447733" y="607568"/>
                  <a:pt x="423149" y="607568"/>
                </a:cubicBezTo>
                <a:lnTo>
                  <a:pt x="44558" y="607568"/>
                </a:lnTo>
                <a:cubicBezTo>
                  <a:pt x="19974" y="607568"/>
                  <a:pt x="0" y="587621"/>
                  <a:pt x="0" y="562917"/>
                </a:cubicBezTo>
                <a:lnTo>
                  <a:pt x="0" y="398735"/>
                </a:lnTo>
                <a:cubicBezTo>
                  <a:pt x="0" y="352856"/>
                  <a:pt x="28118" y="308972"/>
                  <a:pt x="72983" y="297771"/>
                </a:cubicBezTo>
                <a:cubicBezTo>
                  <a:pt x="89424" y="293781"/>
                  <a:pt x="138591" y="286877"/>
                  <a:pt x="139667" y="286877"/>
                </a:cubicBezTo>
                <a:close/>
                <a:moveTo>
                  <a:pt x="218036" y="278945"/>
                </a:moveTo>
                <a:lnTo>
                  <a:pt x="249671" y="278945"/>
                </a:lnTo>
                <a:cubicBezTo>
                  <a:pt x="253970" y="278945"/>
                  <a:pt x="258117" y="280479"/>
                  <a:pt x="261034" y="283546"/>
                </a:cubicBezTo>
                <a:cubicBezTo>
                  <a:pt x="265488" y="288454"/>
                  <a:pt x="266102" y="295356"/>
                  <a:pt x="263031" y="300878"/>
                </a:cubicBezTo>
                <a:lnTo>
                  <a:pt x="245985" y="326338"/>
                </a:lnTo>
                <a:lnTo>
                  <a:pt x="253970" y="393211"/>
                </a:lnTo>
                <a:lnTo>
                  <a:pt x="238307" y="434776"/>
                </a:lnTo>
                <a:cubicBezTo>
                  <a:pt x="236771" y="438917"/>
                  <a:pt x="230936" y="438917"/>
                  <a:pt x="229400" y="434776"/>
                </a:cubicBezTo>
                <a:lnTo>
                  <a:pt x="213737" y="393211"/>
                </a:lnTo>
                <a:lnTo>
                  <a:pt x="221722" y="326338"/>
                </a:lnTo>
                <a:lnTo>
                  <a:pt x="204676" y="300878"/>
                </a:lnTo>
                <a:cubicBezTo>
                  <a:pt x="201605" y="295356"/>
                  <a:pt x="202219" y="288454"/>
                  <a:pt x="206673" y="283546"/>
                </a:cubicBezTo>
                <a:cubicBezTo>
                  <a:pt x="209590" y="280479"/>
                  <a:pt x="213737" y="278945"/>
                  <a:pt x="218036" y="278945"/>
                </a:cubicBezTo>
                <a:close/>
                <a:moveTo>
                  <a:pt x="233959" y="0"/>
                </a:moveTo>
                <a:cubicBezTo>
                  <a:pt x="300270" y="0"/>
                  <a:pt x="354026" y="53677"/>
                  <a:pt x="354026" y="119891"/>
                </a:cubicBezTo>
                <a:cubicBezTo>
                  <a:pt x="354026" y="186105"/>
                  <a:pt x="300270" y="239782"/>
                  <a:pt x="233959" y="239782"/>
                </a:cubicBezTo>
                <a:cubicBezTo>
                  <a:pt x="167648" y="239782"/>
                  <a:pt x="113892" y="186105"/>
                  <a:pt x="113892" y="119891"/>
                </a:cubicBezTo>
                <a:cubicBezTo>
                  <a:pt x="113892" y="53677"/>
                  <a:pt x="167648" y="0"/>
                  <a:pt x="233959" y="0"/>
                </a:cubicBezTo>
                <a:close/>
              </a:path>
            </a:pathLst>
          </a:custGeom>
          <a:solidFill>
            <a:srgbClr val="FAFAFA"/>
          </a:solidFill>
          <a:ln>
            <a:noFill/>
          </a:ln>
          <a:effectLst>
            <a:outerShdw blurRad="63500" sx="102000" sy="102000" algn="ctr" rotWithShape="0">
              <a:prstClr val="black">
                <a:alpha val="40000"/>
              </a:prstClr>
            </a:outerShdw>
          </a:effectLst>
        </p:spPr>
        <p:txBody>
          <a:bodyPr/>
          <a:lstStyle/>
          <a:p>
            <a:endParaRPr lang="zh-CN" altLang="en-US">
              <a:cs typeface="+mn-ea"/>
              <a:sym typeface="+mn-lt"/>
            </a:endParaRPr>
          </a:p>
        </p:txBody>
      </p:sp>
    </p:spTree>
    <p:extLst>
      <p:ext uri="{BB962C8B-B14F-4D97-AF65-F5344CB8AC3E}">
        <p14:creationId xmlns:p14="http://schemas.microsoft.com/office/powerpoint/2010/main" val="1753764938"/>
      </p:ext>
    </p:extLst>
  </p:cSld>
  <p:clrMapOvr>
    <a:masterClrMapping/>
  </p:clrMapOvr>
  <mc:AlternateContent xmlns:mc="http://schemas.openxmlformats.org/markup-compatibility/2006" xmlns:p14="http://schemas.microsoft.com/office/powerpoint/2010/main">
    <mc:Choice Requires="p14">
      <p:transition spd="slow" p14:dur="1600" advTm="13000">
        <p14:gallery dir="l"/>
      </p:transition>
    </mc:Choice>
    <mc:Fallback xmlns="">
      <p:transition spd="slow" advTm="1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fill="hold"/>
                                        <p:tgtEl>
                                          <p:spTgt spid="38"/>
                                        </p:tgtEl>
                                        <p:attrNameLst>
                                          <p:attrName>ppt_x</p:attrName>
                                        </p:attrNameLst>
                                      </p:cBhvr>
                                      <p:tavLst>
                                        <p:tav tm="0">
                                          <p:val>
                                            <p:strVal val="#ppt_x"/>
                                          </p:val>
                                        </p:tav>
                                        <p:tav tm="100000">
                                          <p:val>
                                            <p:strVal val="#ppt_x"/>
                                          </p:val>
                                        </p:tav>
                                      </p:tavLst>
                                    </p:anim>
                                    <p:anim calcmode="lin" valueType="num">
                                      <p:cBhvr additive="base">
                                        <p:cTn id="8" dur="500" fill="hold"/>
                                        <p:tgtEl>
                                          <p:spTgt spid="3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fade">
                                      <p:cBhvr>
                                        <p:cTn id="12" dur="500"/>
                                        <p:tgtEl>
                                          <p:spTgt spid="39"/>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39"/>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p:cTn id="17" dur="750" fill="hold"/>
                                        <p:tgtEl>
                                          <p:spTgt spid="39"/>
                                        </p:tgtEl>
                                        <p:attrNameLst>
                                          <p:attrName>ppt_w</p:attrName>
                                        </p:attrNameLst>
                                      </p:cBhvr>
                                      <p:tavLst>
                                        <p:tav tm="0">
                                          <p:val>
                                            <p:fltVal val="0"/>
                                          </p:val>
                                        </p:tav>
                                        <p:tav tm="100000">
                                          <p:val>
                                            <p:strVal val="#ppt_w"/>
                                          </p:val>
                                        </p:tav>
                                      </p:tavLst>
                                    </p:anim>
                                    <p:anim calcmode="lin" valueType="num">
                                      <p:cBhvr>
                                        <p:cTn id="18" dur="750" fill="hold"/>
                                        <p:tgtEl>
                                          <p:spTgt spid="39"/>
                                        </p:tgtEl>
                                        <p:attrNameLst>
                                          <p:attrName>ppt_h</p:attrName>
                                        </p:attrNameLst>
                                      </p:cBhvr>
                                      <p:tavLst>
                                        <p:tav tm="0">
                                          <p:val>
                                            <p:fltVal val="0"/>
                                          </p:val>
                                        </p:tav>
                                        <p:tav tm="100000">
                                          <p:val>
                                            <p:strVal val="#ppt_h"/>
                                          </p:val>
                                        </p:tav>
                                      </p:tavLst>
                                    </p:anim>
                                    <p:animEffect transition="in" filter="fade">
                                      <p:cBhvr>
                                        <p:cTn id="19" dur="750"/>
                                        <p:tgtEl>
                                          <p:spTgt spid="39"/>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40"/>
                                        </p:tgtEl>
                                        <p:attrNameLst>
                                          <p:attrName>style.visibility</p:attrName>
                                        </p:attrNameLst>
                                      </p:cBhvr>
                                      <p:to>
                                        <p:strVal val="visible"/>
                                      </p:to>
                                    </p:set>
                                    <p:animEffect transition="in" filter="fade">
                                      <p:cBhvr>
                                        <p:cTn id="22" dur="500"/>
                                        <p:tgtEl>
                                          <p:spTgt spid="40"/>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40"/>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40"/>
                                        </p:tgtEl>
                                        <p:attrNameLst>
                                          <p:attrName>style.visibility</p:attrName>
                                        </p:attrNameLst>
                                      </p:cBhvr>
                                      <p:to>
                                        <p:strVal val="visible"/>
                                      </p:to>
                                    </p:set>
                                    <p:anim calcmode="lin" valueType="num">
                                      <p:cBhvr>
                                        <p:cTn id="27" dur="750" fill="hold"/>
                                        <p:tgtEl>
                                          <p:spTgt spid="40"/>
                                        </p:tgtEl>
                                        <p:attrNameLst>
                                          <p:attrName>ppt_w</p:attrName>
                                        </p:attrNameLst>
                                      </p:cBhvr>
                                      <p:tavLst>
                                        <p:tav tm="0">
                                          <p:val>
                                            <p:fltVal val="0"/>
                                          </p:val>
                                        </p:tav>
                                        <p:tav tm="100000">
                                          <p:val>
                                            <p:strVal val="#ppt_w"/>
                                          </p:val>
                                        </p:tav>
                                      </p:tavLst>
                                    </p:anim>
                                    <p:anim calcmode="lin" valueType="num">
                                      <p:cBhvr>
                                        <p:cTn id="28" dur="750" fill="hold"/>
                                        <p:tgtEl>
                                          <p:spTgt spid="40"/>
                                        </p:tgtEl>
                                        <p:attrNameLst>
                                          <p:attrName>ppt_h</p:attrName>
                                        </p:attrNameLst>
                                      </p:cBhvr>
                                      <p:tavLst>
                                        <p:tav tm="0">
                                          <p:val>
                                            <p:fltVal val="0"/>
                                          </p:val>
                                        </p:tav>
                                        <p:tav tm="100000">
                                          <p:val>
                                            <p:strVal val="#ppt_h"/>
                                          </p:val>
                                        </p:tav>
                                      </p:tavLst>
                                    </p:anim>
                                    <p:animEffect transition="in" filter="fade">
                                      <p:cBhvr>
                                        <p:cTn id="29" dur="750"/>
                                        <p:tgtEl>
                                          <p:spTgt spid="40"/>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wipe(left)">
                                      <p:cBhvr>
                                        <p:cTn id="33" dur="750"/>
                                        <p:tgtEl>
                                          <p:spTgt spid="6"/>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p:tgtEl>
                                          <p:spTgt spid="7"/>
                                        </p:tgtEl>
                                        <p:attrNameLst>
                                          <p:attrName>ppt_y</p:attrName>
                                        </p:attrNameLst>
                                      </p:cBhvr>
                                      <p:tavLst>
                                        <p:tav tm="0">
                                          <p:val>
                                            <p:strVal val="#ppt_y+#ppt_h*1.125000"/>
                                          </p:val>
                                        </p:tav>
                                        <p:tav tm="100000">
                                          <p:val>
                                            <p:strVal val="#ppt_y"/>
                                          </p:val>
                                        </p:tav>
                                      </p:tavLst>
                                    </p:anim>
                                    <p:animEffect transition="in" filter="wipe(up)">
                                      <p:cBhvr>
                                        <p:cTn id="38" dur="500"/>
                                        <p:tgtEl>
                                          <p:spTgt spid="7"/>
                                        </p:tgtEl>
                                      </p:cBhvr>
                                    </p:animEffect>
                                  </p:childTnLst>
                                </p:cTn>
                              </p:par>
                            </p:childTnLst>
                          </p:cTn>
                        </p:par>
                        <p:par>
                          <p:cTn id="39" fill="hold">
                            <p:stCondLst>
                              <p:cond delay="3000"/>
                            </p:stCondLst>
                            <p:childTnLst>
                              <p:par>
                                <p:cTn id="40" presetID="23" presetClass="entr" presetSubtype="272" fill="hold" grpId="0" nodeType="after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strVal val="2/3*#ppt_w"/>
                                          </p:val>
                                        </p:tav>
                                        <p:tav tm="100000">
                                          <p:val>
                                            <p:strVal val="#ppt_w"/>
                                          </p:val>
                                        </p:tav>
                                      </p:tavLst>
                                    </p:anim>
                                    <p:anim calcmode="lin" valueType="num">
                                      <p:cBhvr>
                                        <p:cTn id="43" dur="500" fill="hold"/>
                                        <p:tgtEl>
                                          <p:spTgt spid="12"/>
                                        </p:tgtEl>
                                        <p:attrNameLst>
                                          <p:attrName>ppt_h</p:attrName>
                                        </p:attrNameLst>
                                      </p:cBhvr>
                                      <p:tavLst>
                                        <p:tav tm="0">
                                          <p:val>
                                            <p:strVal val="2/3*#ppt_h"/>
                                          </p:val>
                                        </p:tav>
                                        <p:tav tm="100000">
                                          <p:val>
                                            <p:strVal val="#ppt_h"/>
                                          </p:val>
                                        </p:tav>
                                      </p:tavLst>
                                    </p:anim>
                                  </p:childTnLst>
                                </p:cTn>
                              </p:par>
                              <p:par>
                                <p:cTn id="44" presetID="23" presetClass="entr" presetSubtype="288" fill="hold" grpId="0" nodeType="withEffect">
                                  <p:stCondLst>
                                    <p:cond delay="0"/>
                                  </p:stCondLst>
                                  <p:childTnLst>
                                    <p:set>
                                      <p:cBhvr>
                                        <p:cTn id="45" dur="1" fill="hold">
                                          <p:stCondLst>
                                            <p:cond delay="0"/>
                                          </p:stCondLst>
                                        </p:cTn>
                                        <p:tgtEl>
                                          <p:spTgt spid="23"/>
                                        </p:tgtEl>
                                        <p:attrNameLst>
                                          <p:attrName>style.visibility</p:attrName>
                                        </p:attrNameLst>
                                      </p:cBhvr>
                                      <p:to>
                                        <p:strVal val="visible"/>
                                      </p:to>
                                    </p:set>
                                    <p:anim calcmode="lin" valueType="num">
                                      <p:cBhvr>
                                        <p:cTn id="46" dur="500" fill="hold"/>
                                        <p:tgtEl>
                                          <p:spTgt spid="23"/>
                                        </p:tgtEl>
                                        <p:attrNameLst>
                                          <p:attrName>ppt_w</p:attrName>
                                        </p:attrNameLst>
                                      </p:cBhvr>
                                      <p:tavLst>
                                        <p:tav tm="0">
                                          <p:val>
                                            <p:strVal val="4/3*#ppt_w"/>
                                          </p:val>
                                        </p:tav>
                                        <p:tav tm="100000">
                                          <p:val>
                                            <p:strVal val="#ppt_w"/>
                                          </p:val>
                                        </p:tav>
                                      </p:tavLst>
                                    </p:anim>
                                    <p:anim calcmode="lin" valueType="num">
                                      <p:cBhvr>
                                        <p:cTn id="47" dur="500" fill="hold"/>
                                        <p:tgtEl>
                                          <p:spTgt spid="23"/>
                                        </p:tgtEl>
                                        <p:attrNameLst>
                                          <p:attrName>ppt_h</p:attrName>
                                        </p:attrNameLst>
                                      </p:cBhvr>
                                      <p:tavLst>
                                        <p:tav tm="0">
                                          <p:val>
                                            <p:strVal val="4/3*#ppt_h"/>
                                          </p:val>
                                        </p:tav>
                                        <p:tav tm="100000">
                                          <p:val>
                                            <p:strVal val="#ppt_h"/>
                                          </p:val>
                                        </p:tav>
                                      </p:tavLst>
                                    </p:anim>
                                  </p:childTnLst>
                                </p:cTn>
                              </p:par>
                            </p:childTnLst>
                          </p:cTn>
                        </p:par>
                        <p:par>
                          <p:cTn id="48" fill="hold">
                            <p:stCondLst>
                              <p:cond delay="3500"/>
                            </p:stCondLst>
                            <p:childTnLst>
                              <p:par>
                                <p:cTn id="49" presetID="2" presetClass="entr" presetSubtype="8" decel="100000" fill="hold" grpId="0" nodeType="afterEffect">
                                  <p:stCondLst>
                                    <p:cond delay="0"/>
                                  </p:stCondLst>
                                  <p:childTnLst>
                                    <p:set>
                                      <p:cBhvr>
                                        <p:cTn id="50" dur="1" fill="hold">
                                          <p:stCondLst>
                                            <p:cond delay="0"/>
                                          </p:stCondLst>
                                        </p:cTn>
                                        <p:tgtEl>
                                          <p:spTgt spid="29"/>
                                        </p:tgtEl>
                                        <p:attrNameLst>
                                          <p:attrName>style.visibility</p:attrName>
                                        </p:attrNameLst>
                                      </p:cBhvr>
                                      <p:to>
                                        <p:strVal val="visible"/>
                                      </p:to>
                                    </p:set>
                                    <p:anim calcmode="lin" valueType="num">
                                      <p:cBhvr additive="base">
                                        <p:cTn id="51" dur="750" fill="hold"/>
                                        <p:tgtEl>
                                          <p:spTgt spid="29"/>
                                        </p:tgtEl>
                                        <p:attrNameLst>
                                          <p:attrName>ppt_x</p:attrName>
                                        </p:attrNameLst>
                                      </p:cBhvr>
                                      <p:tavLst>
                                        <p:tav tm="0">
                                          <p:val>
                                            <p:strVal val="0-#ppt_w/2"/>
                                          </p:val>
                                        </p:tav>
                                        <p:tav tm="100000">
                                          <p:val>
                                            <p:strVal val="#ppt_x"/>
                                          </p:val>
                                        </p:tav>
                                      </p:tavLst>
                                    </p:anim>
                                    <p:anim calcmode="lin" valueType="num">
                                      <p:cBhvr additive="base">
                                        <p:cTn id="52" dur="750" fill="hold"/>
                                        <p:tgtEl>
                                          <p:spTgt spid="29"/>
                                        </p:tgtEl>
                                        <p:attrNameLst>
                                          <p:attrName>ppt_y</p:attrName>
                                        </p:attrNameLst>
                                      </p:cBhvr>
                                      <p:tavLst>
                                        <p:tav tm="0">
                                          <p:val>
                                            <p:strVal val="#ppt_y"/>
                                          </p:val>
                                        </p:tav>
                                        <p:tav tm="100000">
                                          <p:val>
                                            <p:strVal val="#ppt_y"/>
                                          </p:val>
                                        </p:tav>
                                      </p:tavLst>
                                    </p:anim>
                                  </p:childTnLst>
                                </p:cTn>
                              </p:par>
                            </p:childTnLst>
                          </p:cTn>
                        </p:par>
                        <p:par>
                          <p:cTn id="53" fill="hold">
                            <p:stCondLst>
                              <p:cond delay="4250"/>
                            </p:stCondLst>
                            <p:childTnLst>
                              <p:par>
                                <p:cTn id="54" presetID="23" presetClass="entr" presetSubtype="272" fill="hold" grpId="0" nodeType="afterEffect">
                                  <p:stCondLst>
                                    <p:cond delay="0"/>
                                  </p:stCondLst>
                                  <p:childTnLst>
                                    <p:set>
                                      <p:cBhvr>
                                        <p:cTn id="55" dur="1" fill="hold">
                                          <p:stCondLst>
                                            <p:cond delay="0"/>
                                          </p:stCondLst>
                                        </p:cTn>
                                        <p:tgtEl>
                                          <p:spTgt spid="15"/>
                                        </p:tgtEl>
                                        <p:attrNameLst>
                                          <p:attrName>style.visibility</p:attrName>
                                        </p:attrNameLst>
                                      </p:cBhvr>
                                      <p:to>
                                        <p:strVal val="visible"/>
                                      </p:to>
                                    </p:set>
                                    <p:anim calcmode="lin" valueType="num">
                                      <p:cBhvr>
                                        <p:cTn id="56" dur="500" fill="hold"/>
                                        <p:tgtEl>
                                          <p:spTgt spid="15"/>
                                        </p:tgtEl>
                                        <p:attrNameLst>
                                          <p:attrName>ppt_w</p:attrName>
                                        </p:attrNameLst>
                                      </p:cBhvr>
                                      <p:tavLst>
                                        <p:tav tm="0">
                                          <p:val>
                                            <p:strVal val="2/3*#ppt_w"/>
                                          </p:val>
                                        </p:tav>
                                        <p:tav tm="100000">
                                          <p:val>
                                            <p:strVal val="#ppt_w"/>
                                          </p:val>
                                        </p:tav>
                                      </p:tavLst>
                                    </p:anim>
                                    <p:anim calcmode="lin" valueType="num">
                                      <p:cBhvr>
                                        <p:cTn id="57" dur="500" fill="hold"/>
                                        <p:tgtEl>
                                          <p:spTgt spid="15"/>
                                        </p:tgtEl>
                                        <p:attrNameLst>
                                          <p:attrName>ppt_h</p:attrName>
                                        </p:attrNameLst>
                                      </p:cBhvr>
                                      <p:tavLst>
                                        <p:tav tm="0">
                                          <p:val>
                                            <p:strVal val="2/3*#ppt_h"/>
                                          </p:val>
                                        </p:tav>
                                        <p:tav tm="100000">
                                          <p:val>
                                            <p:strVal val="#ppt_h"/>
                                          </p:val>
                                        </p:tav>
                                      </p:tavLst>
                                    </p:anim>
                                  </p:childTnLst>
                                </p:cTn>
                              </p:par>
                              <p:par>
                                <p:cTn id="58" presetID="23" presetClass="entr" presetSubtype="288" fill="hold" grpId="0" nodeType="withEffect">
                                  <p:stCondLst>
                                    <p:cond delay="0"/>
                                  </p:stCondLst>
                                  <p:childTnLst>
                                    <p:set>
                                      <p:cBhvr>
                                        <p:cTn id="59" dur="1" fill="hold">
                                          <p:stCondLst>
                                            <p:cond delay="0"/>
                                          </p:stCondLst>
                                        </p:cTn>
                                        <p:tgtEl>
                                          <p:spTgt spid="24"/>
                                        </p:tgtEl>
                                        <p:attrNameLst>
                                          <p:attrName>style.visibility</p:attrName>
                                        </p:attrNameLst>
                                      </p:cBhvr>
                                      <p:to>
                                        <p:strVal val="visible"/>
                                      </p:to>
                                    </p:set>
                                    <p:anim calcmode="lin" valueType="num">
                                      <p:cBhvr>
                                        <p:cTn id="60" dur="500" fill="hold"/>
                                        <p:tgtEl>
                                          <p:spTgt spid="24"/>
                                        </p:tgtEl>
                                        <p:attrNameLst>
                                          <p:attrName>ppt_w</p:attrName>
                                        </p:attrNameLst>
                                      </p:cBhvr>
                                      <p:tavLst>
                                        <p:tav tm="0">
                                          <p:val>
                                            <p:strVal val="4/3*#ppt_w"/>
                                          </p:val>
                                        </p:tav>
                                        <p:tav tm="100000">
                                          <p:val>
                                            <p:strVal val="#ppt_w"/>
                                          </p:val>
                                        </p:tav>
                                      </p:tavLst>
                                    </p:anim>
                                    <p:anim calcmode="lin" valueType="num">
                                      <p:cBhvr>
                                        <p:cTn id="61" dur="500" fill="hold"/>
                                        <p:tgtEl>
                                          <p:spTgt spid="24"/>
                                        </p:tgtEl>
                                        <p:attrNameLst>
                                          <p:attrName>ppt_h</p:attrName>
                                        </p:attrNameLst>
                                      </p:cBhvr>
                                      <p:tavLst>
                                        <p:tav tm="0">
                                          <p:val>
                                            <p:strVal val="4/3*#ppt_h"/>
                                          </p:val>
                                        </p:tav>
                                        <p:tav tm="100000">
                                          <p:val>
                                            <p:strVal val="#ppt_h"/>
                                          </p:val>
                                        </p:tav>
                                      </p:tavLst>
                                    </p:anim>
                                  </p:childTnLst>
                                </p:cTn>
                              </p:par>
                            </p:childTnLst>
                          </p:cTn>
                        </p:par>
                        <p:par>
                          <p:cTn id="62" fill="hold">
                            <p:stCondLst>
                              <p:cond delay="4750"/>
                            </p:stCondLst>
                            <p:childTnLst>
                              <p:par>
                                <p:cTn id="63" presetID="2" presetClass="entr" presetSubtype="2" decel="100000" fill="hold" grpId="0" nodeType="afterEffect">
                                  <p:stCondLst>
                                    <p:cond delay="0"/>
                                  </p:stCondLst>
                                  <p:childTnLst>
                                    <p:set>
                                      <p:cBhvr>
                                        <p:cTn id="64" dur="1" fill="hold">
                                          <p:stCondLst>
                                            <p:cond delay="0"/>
                                          </p:stCondLst>
                                        </p:cTn>
                                        <p:tgtEl>
                                          <p:spTgt spid="32"/>
                                        </p:tgtEl>
                                        <p:attrNameLst>
                                          <p:attrName>style.visibility</p:attrName>
                                        </p:attrNameLst>
                                      </p:cBhvr>
                                      <p:to>
                                        <p:strVal val="visible"/>
                                      </p:to>
                                    </p:set>
                                    <p:anim calcmode="lin" valueType="num">
                                      <p:cBhvr additive="base">
                                        <p:cTn id="65" dur="750" fill="hold"/>
                                        <p:tgtEl>
                                          <p:spTgt spid="32"/>
                                        </p:tgtEl>
                                        <p:attrNameLst>
                                          <p:attrName>ppt_x</p:attrName>
                                        </p:attrNameLst>
                                      </p:cBhvr>
                                      <p:tavLst>
                                        <p:tav tm="0">
                                          <p:val>
                                            <p:strVal val="1+#ppt_w/2"/>
                                          </p:val>
                                        </p:tav>
                                        <p:tav tm="100000">
                                          <p:val>
                                            <p:strVal val="#ppt_x"/>
                                          </p:val>
                                        </p:tav>
                                      </p:tavLst>
                                    </p:anim>
                                    <p:anim calcmode="lin" valueType="num">
                                      <p:cBhvr additive="base">
                                        <p:cTn id="66" dur="750" fill="hold"/>
                                        <p:tgtEl>
                                          <p:spTgt spid="32"/>
                                        </p:tgtEl>
                                        <p:attrNameLst>
                                          <p:attrName>ppt_y</p:attrName>
                                        </p:attrNameLst>
                                      </p:cBhvr>
                                      <p:tavLst>
                                        <p:tav tm="0">
                                          <p:val>
                                            <p:strVal val="#ppt_y"/>
                                          </p:val>
                                        </p:tav>
                                        <p:tav tm="100000">
                                          <p:val>
                                            <p:strVal val="#ppt_y"/>
                                          </p:val>
                                        </p:tav>
                                      </p:tavLst>
                                    </p:anim>
                                  </p:childTnLst>
                                </p:cTn>
                              </p:par>
                            </p:childTnLst>
                          </p:cTn>
                        </p:par>
                        <p:par>
                          <p:cTn id="67" fill="hold">
                            <p:stCondLst>
                              <p:cond delay="5500"/>
                            </p:stCondLst>
                            <p:childTnLst>
                              <p:par>
                                <p:cTn id="68" presetID="23" presetClass="entr" presetSubtype="272" fill="hold" grpId="0" nodeType="afterEffect">
                                  <p:stCondLst>
                                    <p:cond delay="0"/>
                                  </p:stCondLst>
                                  <p:childTnLst>
                                    <p:set>
                                      <p:cBhvr>
                                        <p:cTn id="69" dur="1" fill="hold">
                                          <p:stCondLst>
                                            <p:cond delay="0"/>
                                          </p:stCondLst>
                                        </p:cTn>
                                        <p:tgtEl>
                                          <p:spTgt spid="13"/>
                                        </p:tgtEl>
                                        <p:attrNameLst>
                                          <p:attrName>style.visibility</p:attrName>
                                        </p:attrNameLst>
                                      </p:cBhvr>
                                      <p:to>
                                        <p:strVal val="visible"/>
                                      </p:to>
                                    </p:set>
                                    <p:anim calcmode="lin" valueType="num">
                                      <p:cBhvr>
                                        <p:cTn id="70" dur="500" fill="hold"/>
                                        <p:tgtEl>
                                          <p:spTgt spid="13"/>
                                        </p:tgtEl>
                                        <p:attrNameLst>
                                          <p:attrName>ppt_w</p:attrName>
                                        </p:attrNameLst>
                                      </p:cBhvr>
                                      <p:tavLst>
                                        <p:tav tm="0">
                                          <p:val>
                                            <p:strVal val="2/3*#ppt_w"/>
                                          </p:val>
                                        </p:tav>
                                        <p:tav tm="100000">
                                          <p:val>
                                            <p:strVal val="#ppt_w"/>
                                          </p:val>
                                        </p:tav>
                                      </p:tavLst>
                                    </p:anim>
                                    <p:anim calcmode="lin" valueType="num">
                                      <p:cBhvr>
                                        <p:cTn id="71" dur="500" fill="hold"/>
                                        <p:tgtEl>
                                          <p:spTgt spid="13"/>
                                        </p:tgtEl>
                                        <p:attrNameLst>
                                          <p:attrName>ppt_h</p:attrName>
                                        </p:attrNameLst>
                                      </p:cBhvr>
                                      <p:tavLst>
                                        <p:tav tm="0">
                                          <p:val>
                                            <p:strVal val="2/3*#ppt_h"/>
                                          </p:val>
                                        </p:tav>
                                        <p:tav tm="100000">
                                          <p:val>
                                            <p:strVal val="#ppt_h"/>
                                          </p:val>
                                        </p:tav>
                                      </p:tavLst>
                                    </p:anim>
                                  </p:childTnLst>
                                </p:cTn>
                              </p:par>
                              <p:par>
                                <p:cTn id="72" presetID="23" presetClass="entr" presetSubtype="288" fill="hold" grpId="0" nodeType="withEffect">
                                  <p:stCondLst>
                                    <p:cond delay="0"/>
                                  </p:stCondLst>
                                  <p:childTnLst>
                                    <p:set>
                                      <p:cBhvr>
                                        <p:cTn id="73" dur="1" fill="hold">
                                          <p:stCondLst>
                                            <p:cond delay="0"/>
                                          </p:stCondLst>
                                        </p:cTn>
                                        <p:tgtEl>
                                          <p:spTgt spid="25"/>
                                        </p:tgtEl>
                                        <p:attrNameLst>
                                          <p:attrName>style.visibility</p:attrName>
                                        </p:attrNameLst>
                                      </p:cBhvr>
                                      <p:to>
                                        <p:strVal val="visible"/>
                                      </p:to>
                                    </p:set>
                                    <p:anim calcmode="lin" valueType="num">
                                      <p:cBhvr>
                                        <p:cTn id="74" dur="500" fill="hold"/>
                                        <p:tgtEl>
                                          <p:spTgt spid="25"/>
                                        </p:tgtEl>
                                        <p:attrNameLst>
                                          <p:attrName>ppt_w</p:attrName>
                                        </p:attrNameLst>
                                      </p:cBhvr>
                                      <p:tavLst>
                                        <p:tav tm="0">
                                          <p:val>
                                            <p:strVal val="4/3*#ppt_w"/>
                                          </p:val>
                                        </p:tav>
                                        <p:tav tm="100000">
                                          <p:val>
                                            <p:strVal val="#ppt_w"/>
                                          </p:val>
                                        </p:tav>
                                      </p:tavLst>
                                    </p:anim>
                                    <p:anim calcmode="lin" valueType="num">
                                      <p:cBhvr>
                                        <p:cTn id="75" dur="500" fill="hold"/>
                                        <p:tgtEl>
                                          <p:spTgt spid="25"/>
                                        </p:tgtEl>
                                        <p:attrNameLst>
                                          <p:attrName>ppt_h</p:attrName>
                                        </p:attrNameLst>
                                      </p:cBhvr>
                                      <p:tavLst>
                                        <p:tav tm="0">
                                          <p:val>
                                            <p:strVal val="4/3*#ppt_h"/>
                                          </p:val>
                                        </p:tav>
                                        <p:tav tm="100000">
                                          <p:val>
                                            <p:strVal val="#ppt_h"/>
                                          </p:val>
                                        </p:tav>
                                      </p:tavLst>
                                    </p:anim>
                                  </p:childTnLst>
                                </p:cTn>
                              </p:par>
                            </p:childTnLst>
                          </p:cTn>
                        </p:par>
                        <p:par>
                          <p:cTn id="76" fill="hold">
                            <p:stCondLst>
                              <p:cond delay="6000"/>
                            </p:stCondLst>
                            <p:childTnLst>
                              <p:par>
                                <p:cTn id="77" presetID="2" presetClass="entr" presetSubtype="8" decel="100000" fill="hold" grpId="0" nodeType="afterEffect">
                                  <p:stCondLst>
                                    <p:cond delay="0"/>
                                  </p:stCondLst>
                                  <p:childTnLst>
                                    <p:set>
                                      <p:cBhvr>
                                        <p:cTn id="78" dur="1" fill="hold">
                                          <p:stCondLst>
                                            <p:cond delay="0"/>
                                          </p:stCondLst>
                                        </p:cTn>
                                        <p:tgtEl>
                                          <p:spTgt spid="30"/>
                                        </p:tgtEl>
                                        <p:attrNameLst>
                                          <p:attrName>style.visibility</p:attrName>
                                        </p:attrNameLst>
                                      </p:cBhvr>
                                      <p:to>
                                        <p:strVal val="visible"/>
                                      </p:to>
                                    </p:set>
                                    <p:anim calcmode="lin" valueType="num">
                                      <p:cBhvr additive="base">
                                        <p:cTn id="79" dur="750" fill="hold"/>
                                        <p:tgtEl>
                                          <p:spTgt spid="30"/>
                                        </p:tgtEl>
                                        <p:attrNameLst>
                                          <p:attrName>ppt_x</p:attrName>
                                        </p:attrNameLst>
                                      </p:cBhvr>
                                      <p:tavLst>
                                        <p:tav tm="0">
                                          <p:val>
                                            <p:strVal val="0-#ppt_w/2"/>
                                          </p:val>
                                        </p:tav>
                                        <p:tav tm="100000">
                                          <p:val>
                                            <p:strVal val="#ppt_x"/>
                                          </p:val>
                                        </p:tav>
                                      </p:tavLst>
                                    </p:anim>
                                    <p:anim calcmode="lin" valueType="num">
                                      <p:cBhvr additive="base">
                                        <p:cTn id="80" dur="750" fill="hold"/>
                                        <p:tgtEl>
                                          <p:spTgt spid="30"/>
                                        </p:tgtEl>
                                        <p:attrNameLst>
                                          <p:attrName>ppt_y</p:attrName>
                                        </p:attrNameLst>
                                      </p:cBhvr>
                                      <p:tavLst>
                                        <p:tav tm="0">
                                          <p:val>
                                            <p:strVal val="#ppt_y"/>
                                          </p:val>
                                        </p:tav>
                                        <p:tav tm="100000">
                                          <p:val>
                                            <p:strVal val="#ppt_y"/>
                                          </p:val>
                                        </p:tav>
                                      </p:tavLst>
                                    </p:anim>
                                  </p:childTnLst>
                                </p:cTn>
                              </p:par>
                            </p:childTnLst>
                          </p:cTn>
                        </p:par>
                        <p:par>
                          <p:cTn id="81" fill="hold">
                            <p:stCondLst>
                              <p:cond delay="6750"/>
                            </p:stCondLst>
                            <p:childTnLst>
                              <p:par>
                                <p:cTn id="82" presetID="23" presetClass="entr" presetSubtype="272" fill="hold" grpId="0" nodeType="afterEffect">
                                  <p:stCondLst>
                                    <p:cond delay="0"/>
                                  </p:stCondLst>
                                  <p:childTnLst>
                                    <p:set>
                                      <p:cBhvr>
                                        <p:cTn id="83" dur="1" fill="hold">
                                          <p:stCondLst>
                                            <p:cond delay="0"/>
                                          </p:stCondLst>
                                        </p:cTn>
                                        <p:tgtEl>
                                          <p:spTgt spid="16"/>
                                        </p:tgtEl>
                                        <p:attrNameLst>
                                          <p:attrName>style.visibility</p:attrName>
                                        </p:attrNameLst>
                                      </p:cBhvr>
                                      <p:to>
                                        <p:strVal val="visible"/>
                                      </p:to>
                                    </p:set>
                                    <p:anim calcmode="lin" valueType="num">
                                      <p:cBhvr>
                                        <p:cTn id="84" dur="500" fill="hold"/>
                                        <p:tgtEl>
                                          <p:spTgt spid="16"/>
                                        </p:tgtEl>
                                        <p:attrNameLst>
                                          <p:attrName>ppt_w</p:attrName>
                                        </p:attrNameLst>
                                      </p:cBhvr>
                                      <p:tavLst>
                                        <p:tav tm="0">
                                          <p:val>
                                            <p:strVal val="2/3*#ppt_w"/>
                                          </p:val>
                                        </p:tav>
                                        <p:tav tm="100000">
                                          <p:val>
                                            <p:strVal val="#ppt_w"/>
                                          </p:val>
                                        </p:tav>
                                      </p:tavLst>
                                    </p:anim>
                                    <p:anim calcmode="lin" valueType="num">
                                      <p:cBhvr>
                                        <p:cTn id="85" dur="500" fill="hold"/>
                                        <p:tgtEl>
                                          <p:spTgt spid="16"/>
                                        </p:tgtEl>
                                        <p:attrNameLst>
                                          <p:attrName>ppt_h</p:attrName>
                                        </p:attrNameLst>
                                      </p:cBhvr>
                                      <p:tavLst>
                                        <p:tav tm="0">
                                          <p:val>
                                            <p:strVal val="2/3*#ppt_h"/>
                                          </p:val>
                                        </p:tav>
                                        <p:tav tm="100000">
                                          <p:val>
                                            <p:strVal val="#ppt_h"/>
                                          </p:val>
                                        </p:tav>
                                      </p:tavLst>
                                    </p:anim>
                                  </p:childTnLst>
                                </p:cTn>
                              </p:par>
                              <p:par>
                                <p:cTn id="86" presetID="23" presetClass="entr" presetSubtype="288" fill="hold" grpId="0" nodeType="withEffect">
                                  <p:stCondLst>
                                    <p:cond delay="0"/>
                                  </p:stCondLst>
                                  <p:childTnLst>
                                    <p:set>
                                      <p:cBhvr>
                                        <p:cTn id="87" dur="1" fill="hold">
                                          <p:stCondLst>
                                            <p:cond delay="0"/>
                                          </p:stCondLst>
                                        </p:cTn>
                                        <p:tgtEl>
                                          <p:spTgt spid="27"/>
                                        </p:tgtEl>
                                        <p:attrNameLst>
                                          <p:attrName>style.visibility</p:attrName>
                                        </p:attrNameLst>
                                      </p:cBhvr>
                                      <p:to>
                                        <p:strVal val="visible"/>
                                      </p:to>
                                    </p:set>
                                    <p:anim calcmode="lin" valueType="num">
                                      <p:cBhvr>
                                        <p:cTn id="88" dur="500" fill="hold"/>
                                        <p:tgtEl>
                                          <p:spTgt spid="27"/>
                                        </p:tgtEl>
                                        <p:attrNameLst>
                                          <p:attrName>ppt_w</p:attrName>
                                        </p:attrNameLst>
                                      </p:cBhvr>
                                      <p:tavLst>
                                        <p:tav tm="0">
                                          <p:val>
                                            <p:strVal val="4/3*#ppt_w"/>
                                          </p:val>
                                        </p:tav>
                                        <p:tav tm="100000">
                                          <p:val>
                                            <p:strVal val="#ppt_w"/>
                                          </p:val>
                                        </p:tav>
                                      </p:tavLst>
                                    </p:anim>
                                    <p:anim calcmode="lin" valueType="num">
                                      <p:cBhvr>
                                        <p:cTn id="89" dur="500" fill="hold"/>
                                        <p:tgtEl>
                                          <p:spTgt spid="27"/>
                                        </p:tgtEl>
                                        <p:attrNameLst>
                                          <p:attrName>ppt_h</p:attrName>
                                        </p:attrNameLst>
                                      </p:cBhvr>
                                      <p:tavLst>
                                        <p:tav tm="0">
                                          <p:val>
                                            <p:strVal val="4/3*#ppt_h"/>
                                          </p:val>
                                        </p:tav>
                                        <p:tav tm="100000">
                                          <p:val>
                                            <p:strVal val="#ppt_h"/>
                                          </p:val>
                                        </p:tav>
                                      </p:tavLst>
                                    </p:anim>
                                  </p:childTnLst>
                                </p:cTn>
                              </p:par>
                            </p:childTnLst>
                          </p:cTn>
                        </p:par>
                        <p:par>
                          <p:cTn id="90" fill="hold">
                            <p:stCondLst>
                              <p:cond delay="7250"/>
                            </p:stCondLst>
                            <p:childTnLst>
                              <p:par>
                                <p:cTn id="91" presetID="2" presetClass="entr" presetSubtype="2" decel="100000" fill="hold" grpId="0" nodeType="afterEffect">
                                  <p:stCondLst>
                                    <p:cond delay="0"/>
                                  </p:stCondLst>
                                  <p:childTnLst>
                                    <p:set>
                                      <p:cBhvr>
                                        <p:cTn id="92" dur="1" fill="hold">
                                          <p:stCondLst>
                                            <p:cond delay="0"/>
                                          </p:stCondLst>
                                        </p:cTn>
                                        <p:tgtEl>
                                          <p:spTgt spid="33"/>
                                        </p:tgtEl>
                                        <p:attrNameLst>
                                          <p:attrName>style.visibility</p:attrName>
                                        </p:attrNameLst>
                                      </p:cBhvr>
                                      <p:to>
                                        <p:strVal val="visible"/>
                                      </p:to>
                                    </p:set>
                                    <p:anim calcmode="lin" valueType="num">
                                      <p:cBhvr additive="base">
                                        <p:cTn id="93" dur="750" fill="hold"/>
                                        <p:tgtEl>
                                          <p:spTgt spid="33"/>
                                        </p:tgtEl>
                                        <p:attrNameLst>
                                          <p:attrName>ppt_x</p:attrName>
                                        </p:attrNameLst>
                                      </p:cBhvr>
                                      <p:tavLst>
                                        <p:tav tm="0">
                                          <p:val>
                                            <p:strVal val="1+#ppt_w/2"/>
                                          </p:val>
                                        </p:tav>
                                        <p:tav tm="100000">
                                          <p:val>
                                            <p:strVal val="#ppt_x"/>
                                          </p:val>
                                        </p:tav>
                                      </p:tavLst>
                                    </p:anim>
                                    <p:anim calcmode="lin" valueType="num">
                                      <p:cBhvr additive="base">
                                        <p:cTn id="94" dur="750" fill="hold"/>
                                        <p:tgtEl>
                                          <p:spTgt spid="33"/>
                                        </p:tgtEl>
                                        <p:attrNameLst>
                                          <p:attrName>ppt_y</p:attrName>
                                        </p:attrNameLst>
                                      </p:cBhvr>
                                      <p:tavLst>
                                        <p:tav tm="0">
                                          <p:val>
                                            <p:strVal val="#ppt_y"/>
                                          </p:val>
                                        </p:tav>
                                        <p:tav tm="100000">
                                          <p:val>
                                            <p:strVal val="#ppt_y"/>
                                          </p:val>
                                        </p:tav>
                                      </p:tavLst>
                                    </p:anim>
                                  </p:childTnLst>
                                </p:cTn>
                              </p:par>
                            </p:childTnLst>
                          </p:cTn>
                        </p:par>
                        <p:par>
                          <p:cTn id="95" fill="hold">
                            <p:stCondLst>
                              <p:cond delay="8000"/>
                            </p:stCondLst>
                            <p:childTnLst>
                              <p:par>
                                <p:cTn id="96" presetID="23" presetClass="entr" presetSubtype="272" fill="hold" grpId="0" nodeType="afterEffect">
                                  <p:stCondLst>
                                    <p:cond delay="0"/>
                                  </p:stCondLst>
                                  <p:childTnLst>
                                    <p:set>
                                      <p:cBhvr>
                                        <p:cTn id="97" dur="1" fill="hold">
                                          <p:stCondLst>
                                            <p:cond delay="0"/>
                                          </p:stCondLst>
                                        </p:cTn>
                                        <p:tgtEl>
                                          <p:spTgt spid="14"/>
                                        </p:tgtEl>
                                        <p:attrNameLst>
                                          <p:attrName>style.visibility</p:attrName>
                                        </p:attrNameLst>
                                      </p:cBhvr>
                                      <p:to>
                                        <p:strVal val="visible"/>
                                      </p:to>
                                    </p:set>
                                    <p:anim calcmode="lin" valueType="num">
                                      <p:cBhvr>
                                        <p:cTn id="98" dur="500" fill="hold"/>
                                        <p:tgtEl>
                                          <p:spTgt spid="14"/>
                                        </p:tgtEl>
                                        <p:attrNameLst>
                                          <p:attrName>ppt_w</p:attrName>
                                        </p:attrNameLst>
                                      </p:cBhvr>
                                      <p:tavLst>
                                        <p:tav tm="0">
                                          <p:val>
                                            <p:strVal val="2/3*#ppt_w"/>
                                          </p:val>
                                        </p:tav>
                                        <p:tav tm="100000">
                                          <p:val>
                                            <p:strVal val="#ppt_w"/>
                                          </p:val>
                                        </p:tav>
                                      </p:tavLst>
                                    </p:anim>
                                    <p:anim calcmode="lin" valueType="num">
                                      <p:cBhvr>
                                        <p:cTn id="99" dur="500" fill="hold"/>
                                        <p:tgtEl>
                                          <p:spTgt spid="14"/>
                                        </p:tgtEl>
                                        <p:attrNameLst>
                                          <p:attrName>ppt_h</p:attrName>
                                        </p:attrNameLst>
                                      </p:cBhvr>
                                      <p:tavLst>
                                        <p:tav tm="0">
                                          <p:val>
                                            <p:strVal val="2/3*#ppt_h"/>
                                          </p:val>
                                        </p:tav>
                                        <p:tav tm="100000">
                                          <p:val>
                                            <p:strVal val="#ppt_h"/>
                                          </p:val>
                                        </p:tav>
                                      </p:tavLst>
                                    </p:anim>
                                  </p:childTnLst>
                                </p:cTn>
                              </p:par>
                              <p:par>
                                <p:cTn id="100" presetID="23" presetClass="entr" presetSubtype="288" fill="hold" grpId="0" nodeType="withEffect">
                                  <p:stCondLst>
                                    <p:cond delay="0"/>
                                  </p:stCondLst>
                                  <p:childTnLst>
                                    <p:set>
                                      <p:cBhvr>
                                        <p:cTn id="101" dur="1" fill="hold">
                                          <p:stCondLst>
                                            <p:cond delay="0"/>
                                          </p:stCondLst>
                                        </p:cTn>
                                        <p:tgtEl>
                                          <p:spTgt spid="26"/>
                                        </p:tgtEl>
                                        <p:attrNameLst>
                                          <p:attrName>style.visibility</p:attrName>
                                        </p:attrNameLst>
                                      </p:cBhvr>
                                      <p:to>
                                        <p:strVal val="visible"/>
                                      </p:to>
                                    </p:set>
                                    <p:anim calcmode="lin" valueType="num">
                                      <p:cBhvr>
                                        <p:cTn id="102" dur="500" fill="hold"/>
                                        <p:tgtEl>
                                          <p:spTgt spid="26"/>
                                        </p:tgtEl>
                                        <p:attrNameLst>
                                          <p:attrName>ppt_w</p:attrName>
                                        </p:attrNameLst>
                                      </p:cBhvr>
                                      <p:tavLst>
                                        <p:tav tm="0">
                                          <p:val>
                                            <p:strVal val="4/3*#ppt_w"/>
                                          </p:val>
                                        </p:tav>
                                        <p:tav tm="100000">
                                          <p:val>
                                            <p:strVal val="#ppt_w"/>
                                          </p:val>
                                        </p:tav>
                                      </p:tavLst>
                                    </p:anim>
                                    <p:anim calcmode="lin" valueType="num">
                                      <p:cBhvr>
                                        <p:cTn id="103" dur="500" fill="hold"/>
                                        <p:tgtEl>
                                          <p:spTgt spid="26"/>
                                        </p:tgtEl>
                                        <p:attrNameLst>
                                          <p:attrName>ppt_h</p:attrName>
                                        </p:attrNameLst>
                                      </p:cBhvr>
                                      <p:tavLst>
                                        <p:tav tm="0">
                                          <p:val>
                                            <p:strVal val="4/3*#ppt_h"/>
                                          </p:val>
                                        </p:tav>
                                        <p:tav tm="100000">
                                          <p:val>
                                            <p:strVal val="#ppt_h"/>
                                          </p:val>
                                        </p:tav>
                                      </p:tavLst>
                                    </p:anim>
                                  </p:childTnLst>
                                </p:cTn>
                              </p:par>
                            </p:childTnLst>
                          </p:cTn>
                        </p:par>
                        <p:par>
                          <p:cTn id="104" fill="hold">
                            <p:stCondLst>
                              <p:cond delay="8500"/>
                            </p:stCondLst>
                            <p:childTnLst>
                              <p:par>
                                <p:cTn id="105" presetID="2" presetClass="entr" presetSubtype="8" decel="100000" fill="hold" grpId="0" nodeType="afterEffect">
                                  <p:stCondLst>
                                    <p:cond delay="0"/>
                                  </p:stCondLst>
                                  <p:childTnLst>
                                    <p:set>
                                      <p:cBhvr>
                                        <p:cTn id="106" dur="1" fill="hold">
                                          <p:stCondLst>
                                            <p:cond delay="0"/>
                                          </p:stCondLst>
                                        </p:cTn>
                                        <p:tgtEl>
                                          <p:spTgt spid="31"/>
                                        </p:tgtEl>
                                        <p:attrNameLst>
                                          <p:attrName>style.visibility</p:attrName>
                                        </p:attrNameLst>
                                      </p:cBhvr>
                                      <p:to>
                                        <p:strVal val="visible"/>
                                      </p:to>
                                    </p:set>
                                    <p:anim calcmode="lin" valueType="num">
                                      <p:cBhvr additive="base">
                                        <p:cTn id="107" dur="750" fill="hold"/>
                                        <p:tgtEl>
                                          <p:spTgt spid="31"/>
                                        </p:tgtEl>
                                        <p:attrNameLst>
                                          <p:attrName>ppt_x</p:attrName>
                                        </p:attrNameLst>
                                      </p:cBhvr>
                                      <p:tavLst>
                                        <p:tav tm="0">
                                          <p:val>
                                            <p:strVal val="0-#ppt_w/2"/>
                                          </p:val>
                                        </p:tav>
                                        <p:tav tm="100000">
                                          <p:val>
                                            <p:strVal val="#ppt_x"/>
                                          </p:val>
                                        </p:tav>
                                      </p:tavLst>
                                    </p:anim>
                                    <p:anim calcmode="lin" valueType="num">
                                      <p:cBhvr additive="base">
                                        <p:cTn id="108" dur="750" fill="hold"/>
                                        <p:tgtEl>
                                          <p:spTgt spid="31"/>
                                        </p:tgtEl>
                                        <p:attrNameLst>
                                          <p:attrName>ppt_y</p:attrName>
                                        </p:attrNameLst>
                                      </p:cBhvr>
                                      <p:tavLst>
                                        <p:tav tm="0">
                                          <p:val>
                                            <p:strVal val="#ppt_y"/>
                                          </p:val>
                                        </p:tav>
                                        <p:tav tm="100000">
                                          <p:val>
                                            <p:strVal val="#ppt_y"/>
                                          </p:val>
                                        </p:tav>
                                      </p:tavLst>
                                    </p:anim>
                                  </p:childTnLst>
                                </p:cTn>
                              </p:par>
                            </p:childTnLst>
                          </p:cTn>
                        </p:par>
                        <p:par>
                          <p:cTn id="109" fill="hold">
                            <p:stCondLst>
                              <p:cond delay="9250"/>
                            </p:stCondLst>
                            <p:childTnLst>
                              <p:par>
                                <p:cTn id="110" presetID="23" presetClass="entr" presetSubtype="272" fill="hold" grpId="0" nodeType="afterEffect">
                                  <p:stCondLst>
                                    <p:cond delay="0"/>
                                  </p:stCondLst>
                                  <p:childTnLst>
                                    <p:set>
                                      <p:cBhvr>
                                        <p:cTn id="111" dur="1" fill="hold">
                                          <p:stCondLst>
                                            <p:cond delay="0"/>
                                          </p:stCondLst>
                                        </p:cTn>
                                        <p:tgtEl>
                                          <p:spTgt spid="17"/>
                                        </p:tgtEl>
                                        <p:attrNameLst>
                                          <p:attrName>style.visibility</p:attrName>
                                        </p:attrNameLst>
                                      </p:cBhvr>
                                      <p:to>
                                        <p:strVal val="visible"/>
                                      </p:to>
                                    </p:set>
                                    <p:anim calcmode="lin" valueType="num">
                                      <p:cBhvr>
                                        <p:cTn id="112" dur="500" fill="hold"/>
                                        <p:tgtEl>
                                          <p:spTgt spid="17"/>
                                        </p:tgtEl>
                                        <p:attrNameLst>
                                          <p:attrName>ppt_w</p:attrName>
                                        </p:attrNameLst>
                                      </p:cBhvr>
                                      <p:tavLst>
                                        <p:tav tm="0">
                                          <p:val>
                                            <p:strVal val="2/3*#ppt_w"/>
                                          </p:val>
                                        </p:tav>
                                        <p:tav tm="100000">
                                          <p:val>
                                            <p:strVal val="#ppt_w"/>
                                          </p:val>
                                        </p:tav>
                                      </p:tavLst>
                                    </p:anim>
                                    <p:anim calcmode="lin" valueType="num">
                                      <p:cBhvr>
                                        <p:cTn id="113" dur="500" fill="hold"/>
                                        <p:tgtEl>
                                          <p:spTgt spid="17"/>
                                        </p:tgtEl>
                                        <p:attrNameLst>
                                          <p:attrName>ppt_h</p:attrName>
                                        </p:attrNameLst>
                                      </p:cBhvr>
                                      <p:tavLst>
                                        <p:tav tm="0">
                                          <p:val>
                                            <p:strVal val="2/3*#ppt_h"/>
                                          </p:val>
                                        </p:tav>
                                        <p:tav tm="100000">
                                          <p:val>
                                            <p:strVal val="#ppt_h"/>
                                          </p:val>
                                        </p:tav>
                                      </p:tavLst>
                                    </p:anim>
                                  </p:childTnLst>
                                </p:cTn>
                              </p:par>
                              <p:par>
                                <p:cTn id="114" presetID="23" presetClass="entr" presetSubtype="288" fill="hold" grpId="0" nodeType="withEffect">
                                  <p:stCondLst>
                                    <p:cond delay="0"/>
                                  </p:stCondLst>
                                  <p:childTnLst>
                                    <p:set>
                                      <p:cBhvr>
                                        <p:cTn id="115" dur="1" fill="hold">
                                          <p:stCondLst>
                                            <p:cond delay="0"/>
                                          </p:stCondLst>
                                        </p:cTn>
                                        <p:tgtEl>
                                          <p:spTgt spid="28"/>
                                        </p:tgtEl>
                                        <p:attrNameLst>
                                          <p:attrName>style.visibility</p:attrName>
                                        </p:attrNameLst>
                                      </p:cBhvr>
                                      <p:to>
                                        <p:strVal val="visible"/>
                                      </p:to>
                                    </p:set>
                                    <p:anim calcmode="lin" valueType="num">
                                      <p:cBhvr>
                                        <p:cTn id="116" dur="500" fill="hold"/>
                                        <p:tgtEl>
                                          <p:spTgt spid="28"/>
                                        </p:tgtEl>
                                        <p:attrNameLst>
                                          <p:attrName>ppt_w</p:attrName>
                                        </p:attrNameLst>
                                      </p:cBhvr>
                                      <p:tavLst>
                                        <p:tav tm="0">
                                          <p:val>
                                            <p:strVal val="4/3*#ppt_w"/>
                                          </p:val>
                                        </p:tav>
                                        <p:tav tm="100000">
                                          <p:val>
                                            <p:strVal val="#ppt_w"/>
                                          </p:val>
                                        </p:tav>
                                      </p:tavLst>
                                    </p:anim>
                                    <p:anim calcmode="lin" valueType="num">
                                      <p:cBhvr>
                                        <p:cTn id="117" dur="500" fill="hold"/>
                                        <p:tgtEl>
                                          <p:spTgt spid="28"/>
                                        </p:tgtEl>
                                        <p:attrNameLst>
                                          <p:attrName>ppt_h</p:attrName>
                                        </p:attrNameLst>
                                      </p:cBhvr>
                                      <p:tavLst>
                                        <p:tav tm="0">
                                          <p:val>
                                            <p:strVal val="4/3*#ppt_h"/>
                                          </p:val>
                                        </p:tav>
                                        <p:tav tm="100000">
                                          <p:val>
                                            <p:strVal val="#ppt_h"/>
                                          </p:val>
                                        </p:tav>
                                      </p:tavLst>
                                    </p:anim>
                                  </p:childTnLst>
                                </p:cTn>
                              </p:par>
                            </p:childTnLst>
                          </p:cTn>
                        </p:par>
                        <p:par>
                          <p:cTn id="118" fill="hold">
                            <p:stCondLst>
                              <p:cond delay="9750"/>
                            </p:stCondLst>
                            <p:childTnLst>
                              <p:par>
                                <p:cTn id="119" presetID="2" presetClass="entr" presetSubtype="2" decel="100000" fill="hold" grpId="0" nodeType="afterEffect">
                                  <p:stCondLst>
                                    <p:cond delay="0"/>
                                  </p:stCondLst>
                                  <p:childTnLst>
                                    <p:set>
                                      <p:cBhvr>
                                        <p:cTn id="120" dur="1" fill="hold">
                                          <p:stCondLst>
                                            <p:cond delay="0"/>
                                          </p:stCondLst>
                                        </p:cTn>
                                        <p:tgtEl>
                                          <p:spTgt spid="34"/>
                                        </p:tgtEl>
                                        <p:attrNameLst>
                                          <p:attrName>style.visibility</p:attrName>
                                        </p:attrNameLst>
                                      </p:cBhvr>
                                      <p:to>
                                        <p:strVal val="visible"/>
                                      </p:to>
                                    </p:set>
                                    <p:anim calcmode="lin" valueType="num">
                                      <p:cBhvr additive="base">
                                        <p:cTn id="121" dur="750" fill="hold"/>
                                        <p:tgtEl>
                                          <p:spTgt spid="34"/>
                                        </p:tgtEl>
                                        <p:attrNameLst>
                                          <p:attrName>ppt_x</p:attrName>
                                        </p:attrNameLst>
                                      </p:cBhvr>
                                      <p:tavLst>
                                        <p:tav tm="0">
                                          <p:val>
                                            <p:strVal val="1+#ppt_w/2"/>
                                          </p:val>
                                        </p:tav>
                                        <p:tav tm="100000">
                                          <p:val>
                                            <p:strVal val="#ppt_x"/>
                                          </p:val>
                                        </p:tav>
                                      </p:tavLst>
                                    </p:anim>
                                    <p:anim calcmode="lin" valueType="num">
                                      <p:cBhvr additive="base">
                                        <p:cTn id="122" dur="750" fill="hold"/>
                                        <p:tgtEl>
                                          <p:spTgt spid="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2" grpId="0" animBg="1"/>
      <p:bldP spid="13" grpId="0" animBg="1"/>
      <p:bldP spid="14" grpId="0" animBg="1"/>
      <p:bldP spid="15" grpId="0" animBg="1"/>
      <p:bldP spid="16" grpId="0" animBg="1"/>
      <p:bldP spid="17" grpId="0" animBg="1"/>
      <p:bldP spid="23" grpId="0"/>
      <p:bldP spid="24" grpId="0"/>
      <p:bldP spid="25" grpId="0"/>
      <p:bldP spid="26" grpId="0"/>
      <p:bldP spid="27" grpId="0"/>
      <p:bldP spid="28" grpId="0"/>
      <p:bldP spid="29" grpId="0"/>
      <p:bldP spid="30" grpId="0"/>
      <p:bldP spid="31" grpId="0"/>
      <p:bldP spid="32" grpId="0"/>
      <p:bldP spid="33" grpId="0"/>
      <p:bldP spid="34" grpId="0"/>
      <p:bldP spid="38" grpId="0" animBg="1"/>
      <p:bldP spid="39" grpId="0" animBg="1"/>
      <p:bldP spid="39" grpId="1" animBg="1"/>
      <p:bldP spid="39" grpId="2" animBg="1"/>
      <p:bldP spid="40" grpId="0" animBg="1"/>
      <p:bldP spid="40" grpId="1" animBg="1"/>
      <p:bldP spid="40" grpId="2"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矩形 28"/>
          <p:cNvSpPr/>
          <p:nvPr/>
        </p:nvSpPr>
        <p:spPr>
          <a:xfrm>
            <a:off x="4572000" y="1275606"/>
            <a:ext cx="2402004" cy="830997"/>
          </a:xfrm>
          <a:prstGeom prst="rect">
            <a:avLst/>
          </a:prstGeom>
        </p:spPr>
        <p:txBody>
          <a:bodyPr wrap="none">
            <a:spAutoFit/>
          </a:bodyPr>
          <a:lstStyle/>
          <a:p>
            <a:r>
              <a:rPr lang="en-US" altLang="zh-CN" sz="4800" dirty="0">
                <a:solidFill>
                  <a:srgbClr val="C00000"/>
                </a:solidFill>
                <a:cs typeface="+mn-ea"/>
                <a:sym typeface="+mn-lt"/>
              </a:rPr>
              <a:t>PART04</a:t>
            </a:r>
            <a:endParaRPr lang="zh-CN" altLang="en-US" sz="4800" dirty="0">
              <a:solidFill>
                <a:srgbClr val="C00000"/>
              </a:solidFill>
              <a:cs typeface="+mn-ea"/>
              <a:sym typeface="+mn-lt"/>
            </a:endParaRPr>
          </a:p>
        </p:txBody>
      </p:sp>
      <p:sp>
        <p:nvSpPr>
          <p:cNvPr id="30" name="TextBox 29"/>
          <p:cNvSpPr txBox="1"/>
          <p:nvPr/>
        </p:nvSpPr>
        <p:spPr>
          <a:xfrm>
            <a:off x="4086306" y="2307665"/>
            <a:ext cx="4373481" cy="769441"/>
          </a:xfrm>
          <a:prstGeom prst="rect">
            <a:avLst/>
          </a:prstGeom>
          <a:noFill/>
        </p:spPr>
        <p:txBody>
          <a:bodyPr wrap="square" rtlCol="0">
            <a:spAutoFit/>
          </a:bodyPr>
          <a:lstStyle>
            <a:defPPr>
              <a:defRPr lang="zh-CN"/>
            </a:defPPr>
            <a:lvl1pPr>
              <a:defRPr sz="4400" b="1">
                <a:solidFill>
                  <a:srgbClr val="0E6260"/>
                </a:solidFill>
                <a:cs typeface="+mn-ea"/>
              </a:defRPr>
            </a:lvl1pPr>
          </a:lstStyle>
          <a:p>
            <a:r>
              <a:rPr lang="zh-CN" altLang="en-US" dirty="0">
                <a:sym typeface="+mn-lt"/>
              </a:rPr>
              <a:t>自我管理的方法</a:t>
            </a:r>
          </a:p>
        </p:txBody>
      </p:sp>
      <p:sp>
        <p:nvSpPr>
          <p:cNvPr id="31" name="矩形 30"/>
          <p:cNvSpPr/>
          <p:nvPr/>
        </p:nvSpPr>
        <p:spPr>
          <a:xfrm>
            <a:off x="4986782" y="3046189"/>
            <a:ext cx="3406574" cy="369332"/>
          </a:xfrm>
          <a:prstGeom prst="rect">
            <a:avLst/>
          </a:prstGeom>
        </p:spPr>
        <p:txBody>
          <a:bodyPr wrap="none">
            <a:spAutoFit/>
          </a:bodyPr>
          <a:lstStyle/>
          <a:p>
            <a:pPr algn="r"/>
            <a:r>
              <a:rPr lang="en-US" altLang="zh-CN" dirty="0">
                <a:solidFill>
                  <a:srgbClr val="0E6260"/>
                </a:solidFill>
                <a:cs typeface="+mn-ea"/>
                <a:sym typeface="+mn-lt"/>
              </a:rPr>
              <a:t>Self - management approach</a:t>
            </a:r>
            <a:endParaRPr lang="zh-CN" altLang="en-US" dirty="0">
              <a:solidFill>
                <a:srgbClr val="0E6260"/>
              </a:solidFill>
              <a:cs typeface="+mn-ea"/>
              <a:sym typeface="+mn-lt"/>
            </a:endParaRPr>
          </a:p>
        </p:txBody>
      </p:sp>
      <p:cxnSp>
        <p:nvCxnSpPr>
          <p:cNvPr id="33" name="直接连接符 32"/>
          <p:cNvCxnSpPr/>
          <p:nvPr/>
        </p:nvCxnSpPr>
        <p:spPr>
          <a:xfrm>
            <a:off x="4222901" y="2106603"/>
            <a:ext cx="1429219"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直角三角形 24"/>
          <p:cNvSpPr/>
          <p:nvPr/>
        </p:nvSpPr>
        <p:spPr>
          <a:xfrm rot="20532778" flipH="1">
            <a:off x="6828379" y="109531"/>
            <a:ext cx="562857" cy="263639"/>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任意多边形 31"/>
          <p:cNvSpPr/>
          <p:nvPr/>
        </p:nvSpPr>
        <p:spPr>
          <a:xfrm flipH="1">
            <a:off x="7035827" y="-25400"/>
            <a:ext cx="2215170" cy="745521"/>
          </a:xfrm>
          <a:custGeom>
            <a:avLst/>
            <a:gdLst>
              <a:gd name="connsiteX0" fmla="*/ 0 w 1047750"/>
              <a:gd name="connsiteY0" fmla="*/ 0 h 431800"/>
              <a:gd name="connsiteX1" fmla="*/ 673100 w 1047750"/>
              <a:gd name="connsiteY1" fmla="*/ 12700 h 431800"/>
              <a:gd name="connsiteX2" fmla="*/ 1047750 w 1047750"/>
              <a:gd name="connsiteY2" fmla="*/ 431800 h 431800"/>
              <a:gd name="connsiteX3" fmla="*/ 0 w 1047750"/>
              <a:gd name="connsiteY3" fmla="*/ 0 h 431800"/>
              <a:gd name="connsiteX0" fmla="*/ 0 w 1047750"/>
              <a:gd name="connsiteY0" fmla="*/ 0 h 431800"/>
              <a:gd name="connsiteX1" fmla="*/ 673100 w 1047750"/>
              <a:gd name="connsiteY1" fmla="*/ 5557 h 431800"/>
              <a:gd name="connsiteX2" fmla="*/ 1047750 w 1047750"/>
              <a:gd name="connsiteY2" fmla="*/ 431800 h 431800"/>
              <a:gd name="connsiteX3" fmla="*/ 0 w 1047750"/>
              <a:gd name="connsiteY3" fmla="*/ 0 h 431800"/>
              <a:gd name="connsiteX0" fmla="*/ 0 w 1129131"/>
              <a:gd name="connsiteY0" fmla="*/ 0 h 380012"/>
              <a:gd name="connsiteX1" fmla="*/ 673100 w 1129131"/>
              <a:gd name="connsiteY1" fmla="*/ 5557 h 380012"/>
              <a:gd name="connsiteX2" fmla="*/ 1129131 w 1129131"/>
              <a:gd name="connsiteY2" fmla="*/ 380012 h 380012"/>
              <a:gd name="connsiteX3" fmla="*/ 0 w 1129131"/>
              <a:gd name="connsiteY3" fmla="*/ 0 h 380012"/>
            </a:gdLst>
            <a:ahLst/>
            <a:cxnLst>
              <a:cxn ang="0">
                <a:pos x="connsiteX0" y="connsiteY0"/>
              </a:cxn>
              <a:cxn ang="0">
                <a:pos x="connsiteX1" y="connsiteY1"/>
              </a:cxn>
              <a:cxn ang="0">
                <a:pos x="connsiteX2" y="connsiteY2"/>
              </a:cxn>
              <a:cxn ang="0">
                <a:pos x="connsiteX3" y="connsiteY3"/>
              </a:cxn>
            </a:cxnLst>
            <a:rect l="l" t="t" r="r" b="b"/>
            <a:pathLst>
              <a:path w="1129131" h="380012">
                <a:moveTo>
                  <a:pt x="0" y="0"/>
                </a:moveTo>
                <a:lnTo>
                  <a:pt x="673100" y="5557"/>
                </a:lnTo>
                <a:lnTo>
                  <a:pt x="1129131" y="380012"/>
                </a:lnTo>
                <a:lnTo>
                  <a:pt x="0" y="0"/>
                </a:lnTo>
                <a:close/>
              </a:path>
            </a:pathLst>
          </a:custGeom>
          <a:solidFill>
            <a:srgbClr val="0E6260"/>
          </a:solidFill>
          <a:ln>
            <a:noFill/>
          </a:ln>
          <a:effectLst>
            <a:outerShdw blurRad="50800" dist="101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4" name="等腰三角形 33"/>
          <p:cNvSpPr/>
          <p:nvPr/>
        </p:nvSpPr>
        <p:spPr>
          <a:xfrm rot="18099903">
            <a:off x="8189745" y="852913"/>
            <a:ext cx="481634" cy="989400"/>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6" name="直角三角形 35"/>
          <p:cNvSpPr/>
          <p:nvPr/>
        </p:nvSpPr>
        <p:spPr>
          <a:xfrm rot="17395716" flipV="1">
            <a:off x="355183" y="3691678"/>
            <a:ext cx="412154" cy="509507"/>
          </a:xfrm>
          <a:prstGeom prst="rtTriangle">
            <a:avLst/>
          </a:prstGeom>
          <a:solidFill>
            <a:srgbClr val="0E6260"/>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直角三角形 13"/>
          <p:cNvSpPr/>
          <p:nvPr/>
        </p:nvSpPr>
        <p:spPr>
          <a:xfrm rot="5400000" flipH="1" flipV="1">
            <a:off x="7713007" y="3703968"/>
            <a:ext cx="1198054" cy="1682981"/>
          </a:xfrm>
          <a:prstGeom prst="rtTriangle">
            <a:avLst/>
          </a:prstGeom>
          <a:solidFill>
            <a:srgbClr val="C00000"/>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cs typeface="+mn-ea"/>
              <a:sym typeface="+mn-lt"/>
            </a:endParaRPr>
          </a:p>
        </p:txBody>
      </p:sp>
      <p:sp>
        <p:nvSpPr>
          <p:cNvPr id="21" name="任意多边形 20"/>
          <p:cNvSpPr/>
          <p:nvPr/>
        </p:nvSpPr>
        <p:spPr>
          <a:xfrm rot="16200000" flipH="1">
            <a:off x="440650" y="-454059"/>
            <a:ext cx="1287652" cy="2171677"/>
          </a:xfrm>
          <a:custGeom>
            <a:avLst/>
            <a:gdLst>
              <a:gd name="connsiteX0" fmla="*/ 0 w 1761112"/>
              <a:gd name="connsiteY0" fmla="*/ 1836138 h 2970186"/>
              <a:gd name="connsiteX1" fmla="*/ 0 w 1761112"/>
              <a:gd name="connsiteY1" fmla="*/ 2970186 h 2970186"/>
              <a:gd name="connsiteX2" fmla="*/ 1761112 w 1761112"/>
              <a:gd name="connsiteY2" fmla="*/ 0 h 2970186"/>
              <a:gd name="connsiteX3" fmla="*/ 1088701 w 1761112"/>
              <a:gd name="connsiteY3" fmla="*/ 0 h 2970186"/>
            </a:gdLst>
            <a:ahLst/>
            <a:cxnLst>
              <a:cxn ang="0">
                <a:pos x="connsiteX0" y="connsiteY0"/>
              </a:cxn>
              <a:cxn ang="0">
                <a:pos x="connsiteX1" y="connsiteY1"/>
              </a:cxn>
              <a:cxn ang="0">
                <a:pos x="connsiteX2" y="connsiteY2"/>
              </a:cxn>
              <a:cxn ang="0">
                <a:pos x="connsiteX3" y="connsiteY3"/>
              </a:cxn>
            </a:cxnLst>
            <a:rect l="l" t="t" r="r" b="b"/>
            <a:pathLst>
              <a:path w="1761112" h="2970186">
                <a:moveTo>
                  <a:pt x="0" y="1836138"/>
                </a:moveTo>
                <a:lnTo>
                  <a:pt x="0" y="2970186"/>
                </a:lnTo>
                <a:lnTo>
                  <a:pt x="1761112" y="0"/>
                </a:lnTo>
                <a:lnTo>
                  <a:pt x="1088701" y="0"/>
                </a:lnTo>
                <a:close/>
              </a:path>
            </a:pathLst>
          </a:custGeom>
          <a:solidFill>
            <a:srgbClr val="C000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23" name="直角三角形 22"/>
          <p:cNvSpPr/>
          <p:nvPr/>
        </p:nvSpPr>
        <p:spPr>
          <a:xfrm rot="17395716" flipH="1">
            <a:off x="1281701" y="4290705"/>
            <a:ext cx="412154" cy="509507"/>
          </a:xfrm>
          <a:prstGeom prst="rtTriangle">
            <a:avLst/>
          </a:prstGeom>
          <a:solidFill>
            <a:srgbClr val="0E6260"/>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等腰三角形 23"/>
          <p:cNvSpPr/>
          <p:nvPr/>
        </p:nvSpPr>
        <p:spPr>
          <a:xfrm rot="3433654">
            <a:off x="464077" y="4163753"/>
            <a:ext cx="481634" cy="989400"/>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boss-with-tie_81303">
            <a:extLst>
              <a:ext uri="{FF2B5EF4-FFF2-40B4-BE49-F238E27FC236}">
                <a16:creationId xmlns:a16="http://schemas.microsoft.com/office/drawing/2014/main" id="{6D0B4BF5-5B3C-40F9-8607-FB0AEC90B61F}"/>
              </a:ext>
            </a:extLst>
          </p:cNvPr>
          <p:cNvSpPr>
            <a:spLocks noChangeAspect="1"/>
          </p:cNvSpPr>
          <p:nvPr/>
        </p:nvSpPr>
        <p:spPr bwMode="auto">
          <a:xfrm>
            <a:off x="1251207" y="1643172"/>
            <a:ext cx="2294461" cy="1857155"/>
          </a:xfrm>
          <a:custGeom>
            <a:avLst/>
            <a:gdLst>
              <a:gd name="connsiteX0" fmla="*/ 355420 w 607568"/>
              <a:gd name="connsiteY0" fmla="*/ 250307 h 491771"/>
              <a:gd name="connsiteX1" fmla="*/ 352312 w 607568"/>
              <a:gd name="connsiteY1" fmla="*/ 251812 h 491771"/>
              <a:gd name="connsiteX2" fmla="*/ 321042 w 607568"/>
              <a:gd name="connsiteY2" fmla="*/ 289814 h 491771"/>
              <a:gd name="connsiteX3" fmla="*/ 321513 w 607568"/>
              <a:gd name="connsiteY3" fmla="*/ 295364 h 491771"/>
              <a:gd name="connsiteX4" fmla="*/ 369736 w 607568"/>
              <a:gd name="connsiteY4" fmla="*/ 338257 h 491771"/>
              <a:gd name="connsiteX5" fmla="*/ 371997 w 607568"/>
              <a:gd name="connsiteY5" fmla="*/ 339104 h 491771"/>
              <a:gd name="connsiteX6" fmla="*/ 373127 w 607568"/>
              <a:gd name="connsiteY6" fmla="*/ 338916 h 491771"/>
              <a:gd name="connsiteX7" fmla="*/ 375293 w 607568"/>
              <a:gd name="connsiteY7" fmla="*/ 336282 h 491771"/>
              <a:gd name="connsiteX8" fmla="*/ 383676 w 607568"/>
              <a:gd name="connsiteY8" fmla="*/ 279467 h 491771"/>
              <a:gd name="connsiteX9" fmla="*/ 376424 w 607568"/>
              <a:gd name="connsiteY9" fmla="*/ 263287 h 491771"/>
              <a:gd name="connsiteX10" fmla="*/ 357681 w 607568"/>
              <a:gd name="connsiteY10" fmla="*/ 250965 h 491771"/>
              <a:gd name="connsiteX11" fmla="*/ 355420 w 607568"/>
              <a:gd name="connsiteY11" fmla="*/ 250307 h 491771"/>
              <a:gd name="connsiteX12" fmla="*/ 258879 w 607568"/>
              <a:gd name="connsiteY12" fmla="*/ 250307 h 491771"/>
              <a:gd name="connsiteX13" fmla="*/ 256712 w 607568"/>
              <a:gd name="connsiteY13" fmla="*/ 250965 h 491771"/>
              <a:gd name="connsiteX14" fmla="*/ 237969 w 607568"/>
              <a:gd name="connsiteY14" fmla="*/ 263287 h 491771"/>
              <a:gd name="connsiteX15" fmla="*/ 230717 w 607568"/>
              <a:gd name="connsiteY15" fmla="*/ 279467 h 491771"/>
              <a:gd name="connsiteX16" fmla="*/ 239100 w 607568"/>
              <a:gd name="connsiteY16" fmla="*/ 336282 h 491771"/>
              <a:gd name="connsiteX17" fmla="*/ 241266 w 607568"/>
              <a:gd name="connsiteY17" fmla="*/ 338916 h 491771"/>
              <a:gd name="connsiteX18" fmla="*/ 242396 w 607568"/>
              <a:gd name="connsiteY18" fmla="*/ 339104 h 491771"/>
              <a:gd name="connsiteX19" fmla="*/ 244657 w 607568"/>
              <a:gd name="connsiteY19" fmla="*/ 338257 h 491771"/>
              <a:gd name="connsiteX20" fmla="*/ 292880 w 607568"/>
              <a:gd name="connsiteY20" fmla="*/ 295364 h 491771"/>
              <a:gd name="connsiteX21" fmla="*/ 293351 w 607568"/>
              <a:gd name="connsiteY21" fmla="*/ 289814 h 491771"/>
              <a:gd name="connsiteX22" fmla="*/ 261987 w 607568"/>
              <a:gd name="connsiteY22" fmla="*/ 251812 h 491771"/>
              <a:gd name="connsiteX23" fmla="*/ 258879 w 607568"/>
              <a:gd name="connsiteY23" fmla="*/ 250307 h 491771"/>
              <a:gd name="connsiteX24" fmla="*/ 500465 w 607568"/>
              <a:gd name="connsiteY24" fmla="*/ 66049 h 491771"/>
              <a:gd name="connsiteX25" fmla="*/ 565743 w 607568"/>
              <a:gd name="connsiteY25" fmla="*/ 130673 h 491771"/>
              <a:gd name="connsiteX26" fmla="*/ 566120 w 607568"/>
              <a:gd name="connsiteY26" fmla="*/ 130673 h 491771"/>
              <a:gd name="connsiteX27" fmla="*/ 580250 w 607568"/>
              <a:gd name="connsiteY27" fmla="*/ 160962 h 491771"/>
              <a:gd name="connsiteX28" fmla="*/ 560939 w 607568"/>
              <a:gd name="connsiteY28" fmla="*/ 182503 h 491771"/>
              <a:gd name="connsiteX29" fmla="*/ 531927 w 607568"/>
              <a:gd name="connsiteY29" fmla="*/ 223799 h 491771"/>
              <a:gd name="connsiteX30" fmla="*/ 528253 w 607568"/>
              <a:gd name="connsiteY30" fmla="*/ 234240 h 491771"/>
              <a:gd name="connsiteX31" fmla="*/ 530797 w 607568"/>
              <a:gd name="connsiteY31" fmla="*/ 246281 h 491771"/>
              <a:gd name="connsiteX32" fmla="*/ 545868 w 607568"/>
              <a:gd name="connsiteY32" fmla="*/ 261143 h 491771"/>
              <a:gd name="connsiteX33" fmla="*/ 558961 w 607568"/>
              <a:gd name="connsiteY33" fmla="*/ 263777 h 491771"/>
              <a:gd name="connsiteX34" fmla="*/ 597299 w 607568"/>
              <a:gd name="connsiteY34" fmla="*/ 301968 h 491771"/>
              <a:gd name="connsiteX35" fmla="*/ 607002 w 607568"/>
              <a:gd name="connsiteY35" fmla="*/ 350788 h 491771"/>
              <a:gd name="connsiteX36" fmla="*/ 601256 w 607568"/>
              <a:gd name="connsiteY36" fmla="*/ 373835 h 491771"/>
              <a:gd name="connsiteX37" fmla="*/ 579685 w 607568"/>
              <a:gd name="connsiteY37" fmla="*/ 384088 h 491771"/>
              <a:gd name="connsiteX38" fmla="*/ 490386 w 607568"/>
              <a:gd name="connsiteY38" fmla="*/ 384088 h 491771"/>
              <a:gd name="connsiteX39" fmla="*/ 467685 w 607568"/>
              <a:gd name="connsiteY39" fmla="*/ 310058 h 491771"/>
              <a:gd name="connsiteX40" fmla="*/ 431702 w 607568"/>
              <a:gd name="connsiteY40" fmla="*/ 267445 h 491771"/>
              <a:gd name="connsiteX41" fmla="*/ 441969 w 607568"/>
              <a:gd name="connsiteY41" fmla="*/ 263777 h 491771"/>
              <a:gd name="connsiteX42" fmla="*/ 455157 w 607568"/>
              <a:gd name="connsiteY42" fmla="*/ 261237 h 491771"/>
              <a:gd name="connsiteX43" fmla="*/ 470228 w 607568"/>
              <a:gd name="connsiteY43" fmla="*/ 246281 h 491771"/>
              <a:gd name="connsiteX44" fmla="*/ 472677 w 607568"/>
              <a:gd name="connsiteY44" fmla="*/ 234240 h 491771"/>
              <a:gd name="connsiteX45" fmla="*/ 469098 w 607568"/>
              <a:gd name="connsiteY45" fmla="*/ 223893 h 491771"/>
              <a:gd name="connsiteX46" fmla="*/ 439991 w 607568"/>
              <a:gd name="connsiteY46" fmla="*/ 182503 h 491771"/>
              <a:gd name="connsiteX47" fmla="*/ 426144 w 607568"/>
              <a:gd name="connsiteY47" fmla="*/ 172720 h 491771"/>
              <a:gd name="connsiteX48" fmla="*/ 441404 w 607568"/>
              <a:gd name="connsiteY48" fmla="*/ 143278 h 491771"/>
              <a:gd name="connsiteX49" fmla="*/ 439708 w 607568"/>
              <a:gd name="connsiteY49" fmla="*/ 107438 h 491771"/>
              <a:gd name="connsiteX50" fmla="*/ 500465 w 607568"/>
              <a:gd name="connsiteY50" fmla="*/ 66049 h 491771"/>
              <a:gd name="connsiteX51" fmla="*/ 107100 w 607568"/>
              <a:gd name="connsiteY51" fmla="*/ 66049 h 491771"/>
              <a:gd name="connsiteX52" fmla="*/ 171341 w 607568"/>
              <a:gd name="connsiteY52" fmla="*/ 123618 h 491771"/>
              <a:gd name="connsiteX53" fmla="*/ 172849 w 607568"/>
              <a:gd name="connsiteY53" fmla="*/ 143278 h 491771"/>
              <a:gd name="connsiteX54" fmla="*/ 184246 w 607568"/>
              <a:gd name="connsiteY54" fmla="*/ 168205 h 491771"/>
              <a:gd name="connsiteX55" fmla="*/ 167574 w 607568"/>
              <a:gd name="connsiteY55" fmla="*/ 182503 h 491771"/>
              <a:gd name="connsiteX56" fmla="*/ 138468 w 607568"/>
              <a:gd name="connsiteY56" fmla="*/ 223799 h 491771"/>
              <a:gd name="connsiteX57" fmla="*/ 134794 w 607568"/>
              <a:gd name="connsiteY57" fmla="*/ 234240 h 491771"/>
              <a:gd name="connsiteX58" fmla="*/ 137337 w 607568"/>
              <a:gd name="connsiteY58" fmla="*/ 246281 h 491771"/>
              <a:gd name="connsiteX59" fmla="*/ 152408 w 607568"/>
              <a:gd name="connsiteY59" fmla="*/ 261143 h 491771"/>
              <a:gd name="connsiteX60" fmla="*/ 165596 w 607568"/>
              <a:gd name="connsiteY60" fmla="*/ 263777 h 491771"/>
              <a:gd name="connsiteX61" fmla="*/ 179442 w 607568"/>
              <a:gd name="connsiteY61" fmla="*/ 268856 h 491771"/>
              <a:gd name="connsiteX62" fmla="*/ 146662 w 607568"/>
              <a:gd name="connsiteY62" fmla="*/ 310058 h 491771"/>
              <a:gd name="connsiteX63" fmla="*/ 123867 w 607568"/>
              <a:gd name="connsiteY63" fmla="*/ 384088 h 491771"/>
              <a:gd name="connsiteX64" fmla="*/ 27883 w 607568"/>
              <a:gd name="connsiteY64" fmla="*/ 384088 h 491771"/>
              <a:gd name="connsiteX65" fmla="*/ 6312 w 607568"/>
              <a:gd name="connsiteY65" fmla="*/ 373835 h 491771"/>
              <a:gd name="connsiteX66" fmla="*/ 566 w 607568"/>
              <a:gd name="connsiteY66" fmla="*/ 350788 h 491771"/>
              <a:gd name="connsiteX67" fmla="*/ 10268 w 607568"/>
              <a:gd name="connsiteY67" fmla="*/ 301968 h 491771"/>
              <a:gd name="connsiteX68" fmla="*/ 48606 w 607568"/>
              <a:gd name="connsiteY68" fmla="*/ 263777 h 491771"/>
              <a:gd name="connsiteX69" fmla="*/ 61699 w 607568"/>
              <a:gd name="connsiteY69" fmla="*/ 261237 h 491771"/>
              <a:gd name="connsiteX70" fmla="*/ 76770 w 607568"/>
              <a:gd name="connsiteY70" fmla="*/ 246281 h 491771"/>
              <a:gd name="connsiteX71" fmla="*/ 79313 w 607568"/>
              <a:gd name="connsiteY71" fmla="*/ 234240 h 491771"/>
              <a:gd name="connsiteX72" fmla="*/ 75639 w 607568"/>
              <a:gd name="connsiteY72" fmla="*/ 223893 h 491771"/>
              <a:gd name="connsiteX73" fmla="*/ 46628 w 607568"/>
              <a:gd name="connsiteY73" fmla="*/ 182503 h 491771"/>
              <a:gd name="connsiteX74" fmla="*/ 27318 w 607568"/>
              <a:gd name="connsiteY74" fmla="*/ 160962 h 491771"/>
              <a:gd name="connsiteX75" fmla="*/ 41447 w 607568"/>
              <a:gd name="connsiteY75" fmla="*/ 130673 h 491771"/>
              <a:gd name="connsiteX76" fmla="*/ 41824 w 607568"/>
              <a:gd name="connsiteY76" fmla="*/ 130673 h 491771"/>
              <a:gd name="connsiteX77" fmla="*/ 107100 w 607568"/>
              <a:gd name="connsiteY77" fmla="*/ 66049 h 491771"/>
              <a:gd name="connsiteX78" fmla="*/ 298626 w 607568"/>
              <a:gd name="connsiteY78" fmla="*/ 0 h 491771"/>
              <a:gd name="connsiteX79" fmla="*/ 315956 w 607568"/>
              <a:gd name="connsiteY79" fmla="*/ 0 h 491771"/>
              <a:gd name="connsiteX80" fmla="*/ 401854 w 607568"/>
              <a:gd name="connsiteY80" fmla="*/ 85787 h 491771"/>
              <a:gd name="connsiteX81" fmla="*/ 401854 w 607568"/>
              <a:gd name="connsiteY81" fmla="*/ 95476 h 491771"/>
              <a:gd name="connsiteX82" fmla="*/ 421633 w 607568"/>
              <a:gd name="connsiteY82" fmla="*/ 138840 h 491771"/>
              <a:gd name="connsiteX83" fmla="*/ 417960 w 607568"/>
              <a:gd name="connsiteY83" fmla="*/ 149281 h 491771"/>
              <a:gd name="connsiteX84" fmla="*/ 417112 w 607568"/>
              <a:gd name="connsiteY84" fmla="*/ 151068 h 491771"/>
              <a:gd name="connsiteX85" fmla="*/ 411273 w 607568"/>
              <a:gd name="connsiteY85" fmla="*/ 159534 h 491771"/>
              <a:gd name="connsiteX86" fmla="*/ 410896 w 607568"/>
              <a:gd name="connsiteY86" fmla="*/ 159910 h 491771"/>
              <a:gd name="connsiteX87" fmla="*/ 394037 w 607568"/>
              <a:gd name="connsiteY87" fmla="*/ 169787 h 491771"/>
              <a:gd name="connsiteX88" fmla="*/ 384900 w 607568"/>
              <a:gd name="connsiteY88" fmla="*/ 189541 h 491771"/>
              <a:gd name="connsiteX89" fmla="*/ 384712 w 607568"/>
              <a:gd name="connsiteY89" fmla="*/ 189823 h 491771"/>
              <a:gd name="connsiteX90" fmla="*/ 373316 w 607568"/>
              <a:gd name="connsiteY90" fmla="*/ 207131 h 491771"/>
              <a:gd name="connsiteX91" fmla="*/ 372750 w 607568"/>
              <a:gd name="connsiteY91" fmla="*/ 207789 h 491771"/>
              <a:gd name="connsiteX92" fmla="*/ 359847 w 607568"/>
              <a:gd name="connsiteY92" fmla="*/ 222275 h 491771"/>
              <a:gd name="connsiteX93" fmla="*/ 359188 w 607568"/>
              <a:gd name="connsiteY93" fmla="*/ 222934 h 491771"/>
              <a:gd name="connsiteX94" fmla="*/ 345154 w 607568"/>
              <a:gd name="connsiteY94" fmla="*/ 234598 h 491771"/>
              <a:gd name="connsiteX95" fmla="*/ 345625 w 607568"/>
              <a:gd name="connsiteY95" fmla="*/ 236855 h 491771"/>
              <a:gd name="connsiteX96" fmla="*/ 348639 w 607568"/>
              <a:gd name="connsiteY96" fmla="*/ 235538 h 491771"/>
              <a:gd name="connsiteX97" fmla="*/ 355514 w 607568"/>
              <a:gd name="connsiteY97" fmla="*/ 234033 h 491771"/>
              <a:gd name="connsiteX98" fmla="*/ 366628 w 607568"/>
              <a:gd name="connsiteY98" fmla="*/ 237326 h 491771"/>
              <a:gd name="connsiteX99" fmla="*/ 385371 w 607568"/>
              <a:gd name="connsiteY99" fmla="*/ 249648 h 491771"/>
              <a:gd name="connsiteX100" fmla="*/ 399876 w 607568"/>
              <a:gd name="connsiteY100" fmla="*/ 279373 h 491771"/>
              <a:gd name="connsiteX101" fmla="*/ 430016 w 607568"/>
              <a:gd name="connsiteY101" fmla="*/ 289814 h 491771"/>
              <a:gd name="connsiteX102" fmla="*/ 448382 w 607568"/>
              <a:gd name="connsiteY102" fmla="*/ 316058 h 491771"/>
              <a:gd name="connsiteX103" fmla="*/ 481630 w 607568"/>
              <a:gd name="connsiteY103" fmla="*/ 424515 h 491771"/>
              <a:gd name="connsiteX104" fmla="*/ 483891 w 607568"/>
              <a:gd name="connsiteY104" fmla="*/ 436461 h 491771"/>
              <a:gd name="connsiteX105" fmla="*/ 473718 w 607568"/>
              <a:gd name="connsiteY105" fmla="*/ 470700 h 491771"/>
              <a:gd name="connsiteX106" fmla="*/ 443956 w 607568"/>
              <a:gd name="connsiteY106" fmla="*/ 490360 h 491771"/>
              <a:gd name="connsiteX107" fmla="*/ 431805 w 607568"/>
              <a:gd name="connsiteY107" fmla="*/ 491771 h 491771"/>
              <a:gd name="connsiteX108" fmla="*/ 325375 w 607568"/>
              <a:gd name="connsiteY108" fmla="*/ 491771 h 491771"/>
              <a:gd name="connsiteX109" fmla="*/ 337430 w 607568"/>
              <a:gd name="connsiteY109" fmla="*/ 415296 h 491771"/>
              <a:gd name="connsiteX110" fmla="*/ 334605 w 607568"/>
              <a:gd name="connsiteY110" fmla="*/ 389052 h 491771"/>
              <a:gd name="connsiteX111" fmla="*/ 323962 w 607568"/>
              <a:gd name="connsiteY111" fmla="*/ 360927 h 491771"/>
              <a:gd name="connsiteX112" fmla="*/ 337430 w 607568"/>
              <a:gd name="connsiteY112" fmla="*/ 347476 h 491771"/>
              <a:gd name="connsiteX113" fmla="*/ 307196 w 607568"/>
              <a:gd name="connsiteY113" fmla="*/ 317281 h 491771"/>
              <a:gd name="connsiteX114" fmla="*/ 276868 w 607568"/>
              <a:gd name="connsiteY114" fmla="*/ 347476 h 491771"/>
              <a:gd name="connsiteX115" fmla="*/ 290337 w 607568"/>
              <a:gd name="connsiteY115" fmla="*/ 360927 h 491771"/>
              <a:gd name="connsiteX116" fmla="*/ 279694 w 607568"/>
              <a:gd name="connsiteY116" fmla="*/ 389052 h 491771"/>
              <a:gd name="connsiteX117" fmla="*/ 276963 w 607568"/>
              <a:gd name="connsiteY117" fmla="*/ 415296 h 491771"/>
              <a:gd name="connsiteX118" fmla="*/ 288736 w 607568"/>
              <a:gd name="connsiteY118" fmla="*/ 491771 h 491771"/>
              <a:gd name="connsiteX119" fmla="*/ 182493 w 607568"/>
              <a:gd name="connsiteY119" fmla="*/ 491771 h 491771"/>
              <a:gd name="connsiteX120" fmla="*/ 170437 w 607568"/>
              <a:gd name="connsiteY120" fmla="*/ 490360 h 491771"/>
              <a:gd name="connsiteX121" fmla="*/ 140675 w 607568"/>
              <a:gd name="connsiteY121" fmla="*/ 470700 h 491771"/>
              <a:gd name="connsiteX122" fmla="*/ 132669 w 607568"/>
              <a:gd name="connsiteY122" fmla="*/ 424515 h 491771"/>
              <a:gd name="connsiteX123" fmla="*/ 166011 w 607568"/>
              <a:gd name="connsiteY123" fmla="*/ 316058 h 491771"/>
              <a:gd name="connsiteX124" fmla="*/ 184377 w 607568"/>
              <a:gd name="connsiteY124" fmla="*/ 289814 h 491771"/>
              <a:gd name="connsiteX125" fmla="*/ 214517 w 607568"/>
              <a:gd name="connsiteY125" fmla="*/ 279373 h 491771"/>
              <a:gd name="connsiteX126" fmla="*/ 214517 w 607568"/>
              <a:gd name="connsiteY126" fmla="*/ 279279 h 491771"/>
              <a:gd name="connsiteX127" fmla="*/ 229022 w 607568"/>
              <a:gd name="connsiteY127" fmla="*/ 249648 h 491771"/>
              <a:gd name="connsiteX128" fmla="*/ 247765 w 607568"/>
              <a:gd name="connsiteY128" fmla="*/ 237326 h 491771"/>
              <a:gd name="connsiteX129" fmla="*/ 258879 w 607568"/>
              <a:gd name="connsiteY129" fmla="*/ 234033 h 491771"/>
              <a:gd name="connsiteX130" fmla="*/ 265754 w 607568"/>
              <a:gd name="connsiteY130" fmla="*/ 235538 h 491771"/>
              <a:gd name="connsiteX131" fmla="*/ 268768 w 607568"/>
              <a:gd name="connsiteY131" fmla="*/ 236855 h 491771"/>
              <a:gd name="connsiteX132" fmla="*/ 269239 w 607568"/>
              <a:gd name="connsiteY132" fmla="*/ 234598 h 491771"/>
              <a:gd name="connsiteX133" fmla="*/ 255205 w 607568"/>
              <a:gd name="connsiteY133" fmla="*/ 222934 h 491771"/>
              <a:gd name="connsiteX134" fmla="*/ 254546 w 607568"/>
              <a:gd name="connsiteY134" fmla="*/ 222275 h 491771"/>
              <a:gd name="connsiteX135" fmla="*/ 241548 w 607568"/>
              <a:gd name="connsiteY135" fmla="*/ 207789 h 491771"/>
              <a:gd name="connsiteX136" fmla="*/ 241077 w 607568"/>
              <a:gd name="connsiteY136" fmla="*/ 207225 h 491771"/>
              <a:gd name="connsiteX137" fmla="*/ 229681 w 607568"/>
              <a:gd name="connsiteY137" fmla="*/ 189823 h 491771"/>
              <a:gd name="connsiteX138" fmla="*/ 229493 w 607568"/>
              <a:gd name="connsiteY138" fmla="*/ 189635 h 491771"/>
              <a:gd name="connsiteX139" fmla="*/ 220356 w 607568"/>
              <a:gd name="connsiteY139" fmla="*/ 169787 h 491771"/>
              <a:gd name="connsiteX140" fmla="*/ 203497 w 607568"/>
              <a:gd name="connsiteY140" fmla="*/ 159910 h 491771"/>
              <a:gd name="connsiteX141" fmla="*/ 203120 w 607568"/>
              <a:gd name="connsiteY141" fmla="*/ 159534 h 491771"/>
              <a:gd name="connsiteX142" fmla="*/ 197281 w 607568"/>
              <a:gd name="connsiteY142" fmla="*/ 151068 h 491771"/>
              <a:gd name="connsiteX143" fmla="*/ 196433 w 607568"/>
              <a:gd name="connsiteY143" fmla="*/ 149281 h 491771"/>
              <a:gd name="connsiteX144" fmla="*/ 192666 w 607568"/>
              <a:gd name="connsiteY144" fmla="*/ 138840 h 491771"/>
              <a:gd name="connsiteX145" fmla="*/ 212727 w 607568"/>
              <a:gd name="connsiteY145" fmla="*/ 95476 h 491771"/>
              <a:gd name="connsiteX146" fmla="*/ 212727 w 607568"/>
              <a:gd name="connsiteY146" fmla="*/ 85787 h 491771"/>
              <a:gd name="connsiteX147" fmla="*/ 298626 w 607568"/>
              <a:gd name="connsiteY147" fmla="*/ 0 h 49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Lst>
            <a:rect l="l" t="t" r="r" b="b"/>
            <a:pathLst>
              <a:path w="607568" h="491771">
                <a:moveTo>
                  <a:pt x="355420" y="250307"/>
                </a:moveTo>
                <a:cubicBezTo>
                  <a:pt x="354290" y="250307"/>
                  <a:pt x="353160" y="250871"/>
                  <a:pt x="352312" y="251812"/>
                </a:cubicBezTo>
                <a:lnTo>
                  <a:pt x="321042" y="289814"/>
                </a:lnTo>
                <a:cubicBezTo>
                  <a:pt x="319723" y="291507"/>
                  <a:pt x="319912" y="293953"/>
                  <a:pt x="321513" y="295364"/>
                </a:cubicBezTo>
                <a:lnTo>
                  <a:pt x="369736" y="338257"/>
                </a:lnTo>
                <a:cubicBezTo>
                  <a:pt x="370396" y="338822"/>
                  <a:pt x="371149" y="339104"/>
                  <a:pt x="371997" y="339104"/>
                </a:cubicBezTo>
                <a:cubicBezTo>
                  <a:pt x="372374" y="339104"/>
                  <a:pt x="372750" y="339010"/>
                  <a:pt x="373127" y="338916"/>
                </a:cubicBezTo>
                <a:cubicBezTo>
                  <a:pt x="374257" y="338539"/>
                  <a:pt x="375105" y="337505"/>
                  <a:pt x="375293" y="336282"/>
                </a:cubicBezTo>
                <a:lnTo>
                  <a:pt x="383676" y="279467"/>
                </a:lnTo>
                <a:cubicBezTo>
                  <a:pt x="384618" y="273164"/>
                  <a:pt x="381792" y="266768"/>
                  <a:pt x="376424" y="263287"/>
                </a:cubicBezTo>
                <a:lnTo>
                  <a:pt x="357681" y="250965"/>
                </a:lnTo>
                <a:cubicBezTo>
                  <a:pt x="357021" y="250495"/>
                  <a:pt x="356174" y="250307"/>
                  <a:pt x="355420" y="250307"/>
                </a:cubicBezTo>
                <a:close/>
                <a:moveTo>
                  <a:pt x="258879" y="250307"/>
                </a:moveTo>
                <a:cubicBezTo>
                  <a:pt x="258125" y="250307"/>
                  <a:pt x="257372" y="250495"/>
                  <a:pt x="256712" y="250965"/>
                </a:cubicBezTo>
                <a:lnTo>
                  <a:pt x="237969" y="263287"/>
                </a:lnTo>
                <a:cubicBezTo>
                  <a:pt x="232601" y="266768"/>
                  <a:pt x="229775" y="273164"/>
                  <a:pt x="230717" y="279467"/>
                </a:cubicBezTo>
                <a:lnTo>
                  <a:pt x="239100" y="336282"/>
                </a:lnTo>
                <a:cubicBezTo>
                  <a:pt x="239288" y="337505"/>
                  <a:pt x="240136" y="338539"/>
                  <a:pt x="241266" y="338916"/>
                </a:cubicBezTo>
                <a:cubicBezTo>
                  <a:pt x="241643" y="339010"/>
                  <a:pt x="242019" y="339104"/>
                  <a:pt x="242396" y="339104"/>
                </a:cubicBezTo>
                <a:cubicBezTo>
                  <a:pt x="243244" y="339104"/>
                  <a:pt x="243997" y="338822"/>
                  <a:pt x="244657" y="338257"/>
                </a:cubicBezTo>
                <a:lnTo>
                  <a:pt x="292880" y="295364"/>
                </a:lnTo>
                <a:cubicBezTo>
                  <a:pt x="294481" y="293953"/>
                  <a:pt x="294670" y="291507"/>
                  <a:pt x="293351" y="289814"/>
                </a:cubicBezTo>
                <a:lnTo>
                  <a:pt x="261987" y="251812"/>
                </a:lnTo>
                <a:cubicBezTo>
                  <a:pt x="261233" y="250871"/>
                  <a:pt x="260103" y="250307"/>
                  <a:pt x="258879" y="250307"/>
                </a:cubicBezTo>
                <a:close/>
                <a:moveTo>
                  <a:pt x="500465" y="66049"/>
                </a:moveTo>
                <a:cubicBezTo>
                  <a:pt x="548129" y="66049"/>
                  <a:pt x="562447" y="93516"/>
                  <a:pt x="565743" y="130673"/>
                </a:cubicBezTo>
                <a:cubicBezTo>
                  <a:pt x="565932" y="130673"/>
                  <a:pt x="566026" y="130673"/>
                  <a:pt x="566120" y="130673"/>
                </a:cubicBezTo>
                <a:cubicBezTo>
                  <a:pt x="577141" y="133118"/>
                  <a:pt x="583358" y="146664"/>
                  <a:pt x="580250" y="160962"/>
                </a:cubicBezTo>
                <a:cubicBezTo>
                  <a:pt x="577706" y="172532"/>
                  <a:pt x="569700" y="180904"/>
                  <a:pt x="560939" y="182503"/>
                </a:cubicBezTo>
                <a:cubicBezTo>
                  <a:pt x="554628" y="199529"/>
                  <a:pt x="543796" y="214016"/>
                  <a:pt x="531927" y="223799"/>
                </a:cubicBezTo>
                <a:cubicBezTo>
                  <a:pt x="528913" y="226338"/>
                  <a:pt x="527500" y="230383"/>
                  <a:pt x="528253" y="234240"/>
                </a:cubicBezTo>
                <a:lnTo>
                  <a:pt x="530797" y="246281"/>
                </a:lnTo>
                <a:cubicBezTo>
                  <a:pt x="532304" y="253806"/>
                  <a:pt x="538238" y="259732"/>
                  <a:pt x="545868" y="261143"/>
                </a:cubicBezTo>
                <a:lnTo>
                  <a:pt x="558961" y="263777"/>
                </a:lnTo>
                <a:cubicBezTo>
                  <a:pt x="578366" y="267634"/>
                  <a:pt x="593437" y="282684"/>
                  <a:pt x="597299" y="301968"/>
                </a:cubicBezTo>
                <a:lnTo>
                  <a:pt x="607002" y="350788"/>
                </a:lnTo>
                <a:cubicBezTo>
                  <a:pt x="608697" y="358972"/>
                  <a:pt x="606531" y="367438"/>
                  <a:pt x="601256" y="373835"/>
                </a:cubicBezTo>
                <a:cubicBezTo>
                  <a:pt x="595981" y="380325"/>
                  <a:pt x="588068" y="384088"/>
                  <a:pt x="579685" y="384088"/>
                </a:cubicBezTo>
                <a:lnTo>
                  <a:pt x="490386" y="384088"/>
                </a:lnTo>
                <a:lnTo>
                  <a:pt x="467685" y="310058"/>
                </a:lnTo>
                <a:cubicBezTo>
                  <a:pt x="461845" y="291150"/>
                  <a:pt x="448563" y="276194"/>
                  <a:pt x="431702" y="267445"/>
                </a:cubicBezTo>
                <a:cubicBezTo>
                  <a:pt x="434999" y="265940"/>
                  <a:pt x="438295" y="264529"/>
                  <a:pt x="441969" y="263777"/>
                </a:cubicBezTo>
                <a:lnTo>
                  <a:pt x="455157" y="261237"/>
                </a:lnTo>
                <a:cubicBezTo>
                  <a:pt x="462692" y="259732"/>
                  <a:pt x="468627" y="253806"/>
                  <a:pt x="470228" y="246281"/>
                </a:cubicBezTo>
                <a:lnTo>
                  <a:pt x="472677" y="234240"/>
                </a:lnTo>
                <a:cubicBezTo>
                  <a:pt x="473525" y="230383"/>
                  <a:pt x="472112" y="226338"/>
                  <a:pt x="469098" y="223893"/>
                </a:cubicBezTo>
                <a:cubicBezTo>
                  <a:pt x="457229" y="214016"/>
                  <a:pt x="446302" y="199529"/>
                  <a:pt x="439991" y="182503"/>
                </a:cubicBezTo>
                <a:cubicBezTo>
                  <a:pt x="434716" y="181563"/>
                  <a:pt x="429818" y="177894"/>
                  <a:pt x="426144" y="172720"/>
                </a:cubicBezTo>
                <a:cubicBezTo>
                  <a:pt x="433303" y="164725"/>
                  <a:pt x="438861" y="154754"/>
                  <a:pt x="441404" y="143278"/>
                </a:cubicBezTo>
                <a:cubicBezTo>
                  <a:pt x="444324" y="130485"/>
                  <a:pt x="443476" y="118068"/>
                  <a:pt x="439708" y="107438"/>
                </a:cubicBezTo>
                <a:cubicBezTo>
                  <a:pt x="447244" y="82699"/>
                  <a:pt x="464200" y="66049"/>
                  <a:pt x="500465" y="66049"/>
                </a:cubicBezTo>
                <a:close/>
                <a:moveTo>
                  <a:pt x="107100" y="66049"/>
                </a:moveTo>
                <a:cubicBezTo>
                  <a:pt x="151561" y="66049"/>
                  <a:pt x="166820" y="90130"/>
                  <a:pt x="171341" y="123618"/>
                </a:cubicBezTo>
                <a:cubicBezTo>
                  <a:pt x="170965" y="129920"/>
                  <a:pt x="171436" y="136505"/>
                  <a:pt x="172849" y="143278"/>
                </a:cubicBezTo>
                <a:cubicBezTo>
                  <a:pt x="174921" y="152590"/>
                  <a:pt x="178971" y="161056"/>
                  <a:pt x="184246" y="168205"/>
                </a:cubicBezTo>
                <a:cubicBezTo>
                  <a:pt x="180573" y="175919"/>
                  <a:pt x="174356" y="181281"/>
                  <a:pt x="167574" y="182503"/>
                </a:cubicBezTo>
                <a:cubicBezTo>
                  <a:pt x="161263" y="199529"/>
                  <a:pt x="150336" y="214016"/>
                  <a:pt x="138468" y="223799"/>
                </a:cubicBezTo>
                <a:cubicBezTo>
                  <a:pt x="135453" y="226338"/>
                  <a:pt x="134040" y="230383"/>
                  <a:pt x="134794" y="234240"/>
                </a:cubicBezTo>
                <a:lnTo>
                  <a:pt x="137337" y="246281"/>
                </a:lnTo>
                <a:cubicBezTo>
                  <a:pt x="138939" y="253806"/>
                  <a:pt x="144873" y="259732"/>
                  <a:pt x="152408" y="261143"/>
                </a:cubicBezTo>
                <a:lnTo>
                  <a:pt x="165596" y="263777"/>
                </a:lnTo>
                <a:cubicBezTo>
                  <a:pt x="170494" y="264812"/>
                  <a:pt x="175203" y="266505"/>
                  <a:pt x="179442" y="268856"/>
                </a:cubicBezTo>
                <a:cubicBezTo>
                  <a:pt x="164088" y="277793"/>
                  <a:pt x="152126" y="292279"/>
                  <a:pt x="146662" y="310058"/>
                </a:cubicBezTo>
                <a:lnTo>
                  <a:pt x="123867" y="384088"/>
                </a:lnTo>
                <a:lnTo>
                  <a:pt x="27883" y="384088"/>
                </a:lnTo>
                <a:cubicBezTo>
                  <a:pt x="19499" y="384088"/>
                  <a:pt x="11587" y="380325"/>
                  <a:pt x="6312" y="373835"/>
                </a:cubicBezTo>
                <a:cubicBezTo>
                  <a:pt x="1037" y="367438"/>
                  <a:pt x="-1129" y="358972"/>
                  <a:pt x="566" y="350788"/>
                </a:cubicBezTo>
                <a:lnTo>
                  <a:pt x="10268" y="301968"/>
                </a:lnTo>
                <a:cubicBezTo>
                  <a:pt x="14130" y="282684"/>
                  <a:pt x="29202" y="267634"/>
                  <a:pt x="48606" y="263777"/>
                </a:cubicBezTo>
                <a:lnTo>
                  <a:pt x="61699" y="261237"/>
                </a:lnTo>
                <a:cubicBezTo>
                  <a:pt x="69328" y="259732"/>
                  <a:pt x="75263" y="253806"/>
                  <a:pt x="76770" y="246281"/>
                </a:cubicBezTo>
                <a:lnTo>
                  <a:pt x="79313" y="234240"/>
                </a:lnTo>
                <a:cubicBezTo>
                  <a:pt x="80067" y="230383"/>
                  <a:pt x="78654" y="226338"/>
                  <a:pt x="75639" y="223893"/>
                </a:cubicBezTo>
                <a:cubicBezTo>
                  <a:pt x="63771" y="214016"/>
                  <a:pt x="52939" y="199623"/>
                  <a:pt x="46628" y="182503"/>
                </a:cubicBezTo>
                <a:cubicBezTo>
                  <a:pt x="37867" y="180904"/>
                  <a:pt x="29861" y="172532"/>
                  <a:pt x="27318" y="160962"/>
                </a:cubicBezTo>
                <a:cubicBezTo>
                  <a:pt x="24115" y="146664"/>
                  <a:pt x="30426" y="133118"/>
                  <a:pt x="41447" y="130673"/>
                </a:cubicBezTo>
                <a:cubicBezTo>
                  <a:pt x="41541" y="130673"/>
                  <a:pt x="41729" y="130673"/>
                  <a:pt x="41824" y="130673"/>
                </a:cubicBezTo>
                <a:cubicBezTo>
                  <a:pt x="45403" y="93516"/>
                  <a:pt x="60192" y="66049"/>
                  <a:pt x="107100" y="66049"/>
                </a:cubicBezTo>
                <a:close/>
                <a:moveTo>
                  <a:pt x="298626" y="0"/>
                </a:moveTo>
                <a:lnTo>
                  <a:pt x="315956" y="0"/>
                </a:lnTo>
                <a:cubicBezTo>
                  <a:pt x="363426" y="0"/>
                  <a:pt x="401854" y="38378"/>
                  <a:pt x="401854" y="85787"/>
                </a:cubicBezTo>
                <a:lnTo>
                  <a:pt x="401854" y="95476"/>
                </a:lnTo>
                <a:cubicBezTo>
                  <a:pt x="417301" y="99238"/>
                  <a:pt x="426154" y="118522"/>
                  <a:pt x="421633" y="138840"/>
                </a:cubicBezTo>
                <a:cubicBezTo>
                  <a:pt x="420880" y="142602"/>
                  <a:pt x="419467" y="146083"/>
                  <a:pt x="417960" y="149281"/>
                </a:cubicBezTo>
                <a:cubicBezTo>
                  <a:pt x="417677" y="149939"/>
                  <a:pt x="417395" y="150504"/>
                  <a:pt x="417112" y="151068"/>
                </a:cubicBezTo>
                <a:cubicBezTo>
                  <a:pt x="415417" y="154172"/>
                  <a:pt x="413533" y="157088"/>
                  <a:pt x="411273" y="159534"/>
                </a:cubicBezTo>
                <a:cubicBezTo>
                  <a:pt x="411179" y="159628"/>
                  <a:pt x="410990" y="159816"/>
                  <a:pt x="410896" y="159910"/>
                </a:cubicBezTo>
                <a:cubicBezTo>
                  <a:pt x="406092" y="165084"/>
                  <a:pt x="400159" y="168658"/>
                  <a:pt x="394037" y="169787"/>
                </a:cubicBezTo>
                <a:cubicBezTo>
                  <a:pt x="391494" y="176654"/>
                  <a:pt x="388385" y="183332"/>
                  <a:pt x="384900" y="189541"/>
                </a:cubicBezTo>
                <a:cubicBezTo>
                  <a:pt x="384806" y="189635"/>
                  <a:pt x="384806" y="189729"/>
                  <a:pt x="384712" y="189823"/>
                </a:cubicBezTo>
                <a:cubicBezTo>
                  <a:pt x="381227" y="196031"/>
                  <a:pt x="377460" y="201769"/>
                  <a:pt x="373316" y="207131"/>
                </a:cubicBezTo>
                <a:cubicBezTo>
                  <a:pt x="373127" y="207413"/>
                  <a:pt x="372939" y="207601"/>
                  <a:pt x="372750" y="207789"/>
                </a:cubicBezTo>
                <a:cubicBezTo>
                  <a:pt x="368700" y="213057"/>
                  <a:pt x="364368" y="217948"/>
                  <a:pt x="359847" y="222275"/>
                </a:cubicBezTo>
                <a:cubicBezTo>
                  <a:pt x="359658" y="222463"/>
                  <a:pt x="359376" y="222651"/>
                  <a:pt x="359188" y="222934"/>
                </a:cubicBezTo>
                <a:cubicBezTo>
                  <a:pt x="354667" y="227261"/>
                  <a:pt x="349957" y="231211"/>
                  <a:pt x="345154" y="234598"/>
                </a:cubicBezTo>
                <a:lnTo>
                  <a:pt x="345625" y="236855"/>
                </a:lnTo>
                <a:cubicBezTo>
                  <a:pt x="346567" y="236385"/>
                  <a:pt x="347603" y="235915"/>
                  <a:pt x="348639" y="235538"/>
                </a:cubicBezTo>
                <a:cubicBezTo>
                  <a:pt x="350899" y="234786"/>
                  <a:pt x="353065" y="234033"/>
                  <a:pt x="355514" y="234033"/>
                </a:cubicBezTo>
                <a:cubicBezTo>
                  <a:pt x="359470" y="234033"/>
                  <a:pt x="363238" y="235162"/>
                  <a:pt x="366628" y="237326"/>
                </a:cubicBezTo>
                <a:cubicBezTo>
                  <a:pt x="366628" y="237326"/>
                  <a:pt x="380756" y="246450"/>
                  <a:pt x="385371" y="249648"/>
                </a:cubicBezTo>
                <a:cubicBezTo>
                  <a:pt x="401854" y="261030"/>
                  <a:pt x="399876" y="279373"/>
                  <a:pt x="399876" y="279373"/>
                </a:cubicBezTo>
                <a:cubicBezTo>
                  <a:pt x="410990" y="279655"/>
                  <a:pt x="421822" y="283041"/>
                  <a:pt x="430016" y="289814"/>
                </a:cubicBezTo>
                <a:cubicBezTo>
                  <a:pt x="445180" y="302324"/>
                  <a:pt x="447535" y="313330"/>
                  <a:pt x="448382" y="316058"/>
                </a:cubicBezTo>
                <a:lnTo>
                  <a:pt x="481630" y="424515"/>
                </a:lnTo>
                <a:cubicBezTo>
                  <a:pt x="482855" y="428371"/>
                  <a:pt x="483608" y="432416"/>
                  <a:pt x="483891" y="436461"/>
                </a:cubicBezTo>
                <a:cubicBezTo>
                  <a:pt x="484644" y="448595"/>
                  <a:pt x="481159" y="460730"/>
                  <a:pt x="473718" y="470700"/>
                </a:cubicBezTo>
                <a:cubicBezTo>
                  <a:pt x="466372" y="480671"/>
                  <a:pt x="455823" y="487538"/>
                  <a:pt x="443956" y="490360"/>
                </a:cubicBezTo>
                <a:cubicBezTo>
                  <a:pt x="440000" y="491301"/>
                  <a:pt x="435950" y="491771"/>
                  <a:pt x="431805" y="491771"/>
                </a:cubicBezTo>
                <a:lnTo>
                  <a:pt x="325375" y="491771"/>
                </a:lnTo>
                <a:lnTo>
                  <a:pt x="337430" y="415296"/>
                </a:lnTo>
                <a:cubicBezTo>
                  <a:pt x="338749" y="406454"/>
                  <a:pt x="337807" y="397424"/>
                  <a:pt x="334605" y="389052"/>
                </a:cubicBezTo>
                <a:lnTo>
                  <a:pt x="323962" y="360927"/>
                </a:lnTo>
                <a:lnTo>
                  <a:pt x="337430" y="347476"/>
                </a:lnTo>
                <a:lnTo>
                  <a:pt x="307196" y="317281"/>
                </a:lnTo>
                <a:lnTo>
                  <a:pt x="276868" y="347476"/>
                </a:lnTo>
                <a:lnTo>
                  <a:pt x="290337" y="360927"/>
                </a:lnTo>
                <a:lnTo>
                  <a:pt x="279694" y="389052"/>
                </a:lnTo>
                <a:cubicBezTo>
                  <a:pt x="276586" y="397424"/>
                  <a:pt x="275644" y="406454"/>
                  <a:pt x="276963" y="415296"/>
                </a:cubicBezTo>
                <a:lnTo>
                  <a:pt x="288736" y="491771"/>
                </a:lnTo>
                <a:lnTo>
                  <a:pt x="182493" y="491771"/>
                </a:lnTo>
                <a:cubicBezTo>
                  <a:pt x="178443" y="491771"/>
                  <a:pt x="174299" y="491301"/>
                  <a:pt x="170437" y="490360"/>
                </a:cubicBezTo>
                <a:cubicBezTo>
                  <a:pt x="158570" y="487538"/>
                  <a:pt x="148021" y="480671"/>
                  <a:pt x="140675" y="470700"/>
                </a:cubicBezTo>
                <a:cubicBezTo>
                  <a:pt x="130785" y="457343"/>
                  <a:pt x="127865" y="440223"/>
                  <a:pt x="132669" y="424515"/>
                </a:cubicBezTo>
                <a:lnTo>
                  <a:pt x="166011" y="316058"/>
                </a:lnTo>
                <a:cubicBezTo>
                  <a:pt x="166858" y="313330"/>
                  <a:pt x="170908" y="300631"/>
                  <a:pt x="184377" y="289814"/>
                </a:cubicBezTo>
                <a:cubicBezTo>
                  <a:pt x="192666" y="283229"/>
                  <a:pt x="203403" y="279655"/>
                  <a:pt x="214517" y="279373"/>
                </a:cubicBezTo>
                <a:lnTo>
                  <a:pt x="214517" y="279279"/>
                </a:lnTo>
                <a:cubicBezTo>
                  <a:pt x="214140" y="273447"/>
                  <a:pt x="211880" y="260654"/>
                  <a:pt x="229022" y="249648"/>
                </a:cubicBezTo>
                <a:cubicBezTo>
                  <a:pt x="233731" y="246638"/>
                  <a:pt x="247765" y="237326"/>
                  <a:pt x="247765" y="237326"/>
                </a:cubicBezTo>
                <a:cubicBezTo>
                  <a:pt x="251061" y="235162"/>
                  <a:pt x="254923" y="234033"/>
                  <a:pt x="258879" y="234033"/>
                </a:cubicBezTo>
                <a:cubicBezTo>
                  <a:pt x="261328" y="234033"/>
                  <a:pt x="263494" y="234786"/>
                  <a:pt x="265754" y="235538"/>
                </a:cubicBezTo>
                <a:cubicBezTo>
                  <a:pt x="266790" y="236009"/>
                  <a:pt x="267826" y="236385"/>
                  <a:pt x="268768" y="236855"/>
                </a:cubicBezTo>
                <a:lnTo>
                  <a:pt x="269239" y="234598"/>
                </a:lnTo>
                <a:cubicBezTo>
                  <a:pt x="264436" y="231211"/>
                  <a:pt x="259726" y="227261"/>
                  <a:pt x="255205" y="222934"/>
                </a:cubicBezTo>
                <a:cubicBezTo>
                  <a:pt x="254923" y="222651"/>
                  <a:pt x="254735" y="222463"/>
                  <a:pt x="254546" y="222275"/>
                </a:cubicBezTo>
                <a:cubicBezTo>
                  <a:pt x="250025" y="217948"/>
                  <a:pt x="245693" y="213057"/>
                  <a:pt x="241548" y="207789"/>
                </a:cubicBezTo>
                <a:cubicBezTo>
                  <a:pt x="241454" y="207601"/>
                  <a:pt x="241266" y="207413"/>
                  <a:pt x="241077" y="207225"/>
                </a:cubicBezTo>
                <a:cubicBezTo>
                  <a:pt x="236933" y="201769"/>
                  <a:pt x="233072" y="196031"/>
                  <a:pt x="229681" y="189823"/>
                </a:cubicBezTo>
                <a:cubicBezTo>
                  <a:pt x="229587" y="189729"/>
                  <a:pt x="229587" y="189635"/>
                  <a:pt x="229493" y="189635"/>
                </a:cubicBezTo>
                <a:cubicBezTo>
                  <a:pt x="226008" y="183332"/>
                  <a:pt x="222899" y="176654"/>
                  <a:pt x="220356" y="169787"/>
                </a:cubicBezTo>
                <a:cubicBezTo>
                  <a:pt x="214140" y="168658"/>
                  <a:pt x="208301" y="165084"/>
                  <a:pt x="203497" y="159910"/>
                </a:cubicBezTo>
                <a:cubicBezTo>
                  <a:pt x="203309" y="159722"/>
                  <a:pt x="203214" y="159628"/>
                  <a:pt x="203120" y="159534"/>
                </a:cubicBezTo>
                <a:cubicBezTo>
                  <a:pt x="200860" y="157088"/>
                  <a:pt x="198976" y="154172"/>
                  <a:pt x="197281" y="151068"/>
                </a:cubicBezTo>
                <a:cubicBezTo>
                  <a:pt x="196998" y="150504"/>
                  <a:pt x="196716" y="149939"/>
                  <a:pt x="196433" y="149281"/>
                </a:cubicBezTo>
                <a:cubicBezTo>
                  <a:pt x="194832" y="146083"/>
                  <a:pt x="193513" y="142602"/>
                  <a:pt x="192666" y="138840"/>
                </a:cubicBezTo>
                <a:cubicBezTo>
                  <a:pt x="188145" y="118428"/>
                  <a:pt x="197092" y="99050"/>
                  <a:pt x="212727" y="95476"/>
                </a:cubicBezTo>
                <a:lnTo>
                  <a:pt x="212727" y="85787"/>
                </a:lnTo>
                <a:cubicBezTo>
                  <a:pt x="212727" y="38378"/>
                  <a:pt x="251155" y="0"/>
                  <a:pt x="298626" y="0"/>
                </a:cubicBezTo>
                <a:close/>
              </a:path>
            </a:pathLst>
          </a:custGeom>
          <a:solidFill>
            <a:srgbClr val="127C79"/>
          </a:solidFill>
          <a:ln>
            <a:noFill/>
          </a:ln>
        </p:spPr>
        <p:txBody>
          <a:bodyPr/>
          <a:lstStyle/>
          <a:p>
            <a:endParaRPr lang="zh-CN" altLang="en-US">
              <a:cs typeface="+mn-ea"/>
              <a:sym typeface="+mn-lt"/>
            </a:endParaRPr>
          </a:p>
        </p:txBody>
      </p:sp>
    </p:spTree>
    <p:extLst>
      <p:ext uri="{BB962C8B-B14F-4D97-AF65-F5344CB8AC3E}">
        <p14:creationId xmlns:p14="http://schemas.microsoft.com/office/powerpoint/2010/main" val="1399225818"/>
      </p:ext>
    </p:extLst>
  </p:cSld>
  <p:clrMapOvr>
    <a:masterClrMapping/>
  </p:clrMapOvr>
  <mc:AlternateContent xmlns:mc="http://schemas.openxmlformats.org/markup-compatibility/2006" xmlns:p14="http://schemas.microsoft.com/office/powerpoint/2010/main">
    <mc:Choice Requires="p14">
      <p:transition spd="slow" p14:dur="900" advTm="6000">
        <p14:warp/>
      </p:transition>
    </mc:Choice>
    <mc:Fallback xmlns="">
      <p:transition spd="slow" advTm="6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up)">
                                      <p:cBhvr>
                                        <p:cTn id="7" dur="500"/>
                                        <p:tgtEl>
                                          <p:spTgt spid="21"/>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1" decel="100000" fill="hold" grpId="0" nodeType="afterEffect">
                                  <p:stCondLst>
                                    <p:cond delay="0"/>
                                  </p:stCondLst>
                                  <p:childTnLst>
                                    <p:set>
                                      <p:cBhvr>
                                        <p:cTn id="15" dur="1" fill="hold">
                                          <p:stCondLst>
                                            <p:cond delay="0"/>
                                          </p:stCondLst>
                                        </p:cTn>
                                        <p:tgtEl>
                                          <p:spTgt spid="25"/>
                                        </p:tgtEl>
                                        <p:attrNameLst>
                                          <p:attrName>style.visibility</p:attrName>
                                        </p:attrNameLst>
                                      </p:cBhvr>
                                      <p:to>
                                        <p:strVal val="visible"/>
                                      </p:to>
                                    </p:set>
                                    <p:anim calcmode="lin" valueType="num">
                                      <p:cBhvr additive="base">
                                        <p:cTn id="16" dur="750" fill="hold"/>
                                        <p:tgtEl>
                                          <p:spTgt spid="25"/>
                                        </p:tgtEl>
                                        <p:attrNameLst>
                                          <p:attrName>ppt_x</p:attrName>
                                        </p:attrNameLst>
                                      </p:cBhvr>
                                      <p:tavLst>
                                        <p:tav tm="0">
                                          <p:val>
                                            <p:strVal val="#ppt_x"/>
                                          </p:val>
                                        </p:tav>
                                        <p:tav tm="100000">
                                          <p:val>
                                            <p:strVal val="#ppt_x"/>
                                          </p:val>
                                        </p:tav>
                                      </p:tavLst>
                                    </p:anim>
                                    <p:anim calcmode="lin" valueType="num">
                                      <p:cBhvr additive="base">
                                        <p:cTn id="17" dur="750" fill="hold"/>
                                        <p:tgtEl>
                                          <p:spTgt spid="25"/>
                                        </p:tgtEl>
                                        <p:attrNameLst>
                                          <p:attrName>ppt_y</p:attrName>
                                        </p:attrNameLst>
                                      </p:cBhvr>
                                      <p:tavLst>
                                        <p:tav tm="0">
                                          <p:val>
                                            <p:strVal val="0-#ppt_h/2"/>
                                          </p:val>
                                        </p:tav>
                                        <p:tav tm="100000">
                                          <p:val>
                                            <p:strVal val="#ppt_y"/>
                                          </p:val>
                                        </p:tav>
                                      </p:tavLst>
                                    </p:anim>
                                  </p:childTnLst>
                                </p:cTn>
                              </p:par>
                              <p:par>
                                <p:cTn id="18" presetID="2" presetClass="entr" presetSubtype="3" decel="100000" fill="hold" grpId="0" nodeType="withEffect">
                                  <p:stCondLst>
                                    <p:cond delay="0"/>
                                  </p:stCondLst>
                                  <p:childTnLst>
                                    <p:set>
                                      <p:cBhvr>
                                        <p:cTn id="19" dur="1" fill="hold">
                                          <p:stCondLst>
                                            <p:cond delay="0"/>
                                          </p:stCondLst>
                                        </p:cTn>
                                        <p:tgtEl>
                                          <p:spTgt spid="32"/>
                                        </p:tgtEl>
                                        <p:attrNameLst>
                                          <p:attrName>style.visibility</p:attrName>
                                        </p:attrNameLst>
                                      </p:cBhvr>
                                      <p:to>
                                        <p:strVal val="visible"/>
                                      </p:to>
                                    </p:set>
                                    <p:anim calcmode="lin" valueType="num">
                                      <p:cBhvr additive="base">
                                        <p:cTn id="20" dur="750" fill="hold"/>
                                        <p:tgtEl>
                                          <p:spTgt spid="32"/>
                                        </p:tgtEl>
                                        <p:attrNameLst>
                                          <p:attrName>ppt_x</p:attrName>
                                        </p:attrNameLst>
                                      </p:cBhvr>
                                      <p:tavLst>
                                        <p:tav tm="0">
                                          <p:val>
                                            <p:strVal val="1+#ppt_w/2"/>
                                          </p:val>
                                        </p:tav>
                                        <p:tav tm="100000">
                                          <p:val>
                                            <p:strVal val="#ppt_x"/>
                                          </p:val>
                                        </p:tav>
                                      </p:tavLst>
                                    </p:anim>
                                    <p:anim calcmode="lin" valueType="num">
                                      <p:cBhvr additive="base">
                                        <p:cTn id="21" dur="750" fill="hold"/>
                                        <p:tgtEl>
                                          <p:spTgt spid="32"/>
                                        </p:tgtEl>
                                        <p:attrNameLst>
                                          <p:attrName>ppt_y</p:attrName>
                                        </p:attrNameLst>
                                      </p:cBhvr>
                                      <p:tavLst>
                                        <p:tav tm="0">
                                          <p:val>
                                            <p:strVal val="0-#ppt_h/2"/>
                                          </p:val>
                                        </p:tav>
                                        <p:tav tm="100000">
                                          <p:val>
                                            <p:strVal val="#ppt_y"/>
                                          </p:val>
                                        </p:tav>
                                      </p:tavLst>
                                    </p:anim>
                                  </p:childTnLst>
                                </p:cTn>
                              </p:par>
                              <p:par>
                                <p:cTn id="22" presetID="2" presetClass="entr" presetSubtype="8" decel="100000" fill="hold" grpId="0" nodeType="withEffect">
                                  <p:stCondLst>
                                    <p:cond delay="0"/>
                                  </p:stCondLst>
                                  <p:childTnLst>
                                    <p:set>
                                      <p:cBhvr>
                                        <p:cTn id="23" dur="1" fill="hold">
                                          <p:stCondLst>
                                            <p:cond delay="0"/>
                                          </p:stCondLst>
                                        </p:cTn>
                                        <p:tgtEl>
                                          <p:spTgt spid="36"/>
                                        </p:tgtEl>
                                        <p:attrNameLst>
                                          <p:attrName>style.visibility</p:attrName>
                                        </p:attrNameLst>
                                      </p:cBhvr>
                                      <p:to>
                                        <p:strVal val="visible"/>
                                      </p:to>
                                    </p:set>
                                    <p:anim calcmode="lin" valueType="num">
                                      <p:cBhvr additive="base">
                                        <p:cTn id="24" dur="750" fill="hold"/>
                                        <p:tgtEl>
                                          <p:spTgt spid="36"/>
                                        </p:tgtEl>
                                        <p:attrNameLst>
                                          <p:attrName>ppt_x</p:attrName>
                                        </p:attrNameLst>
                                      </p:cBhvr>
                                      <p:tavLst>
                                        <p:tav tm="0">
                                          <p:val>
                                            <p:strVal val="0-#ppt_w/2"/>
                                          </p:val>
                                        </p:tav>
                                        <p:tav tm="100000">
                                          <p:val>
                                            <p:strVal val="#ppt_x"/>
                                          </p:val>
                                        </p:tav>
                                      </p:tavLst>
                                    </p:anim>
                                    <p:anim calcmode="lin" valueType="num">
                                      <p:cBhvr additive="base">
                                        <p:cTn id="25" dur="750" fill="hold"/>
                                        <p:tgtEl>
                                          <p:spTgt spid="36"/>
                                        </p:tgtEl>
                                        <p:attrNameLst>
                                          <p:attrName>ppt_y</p:attrName>
                                        </p:attrNameLst>
                                      </p:cBhvr>
                                      <p:tavLst>
                                        <p:tav tm="0">
                                          <p:val>
                                            <p:strVal val="#ppt_y"/>
                                          </p:val>
                                        </p:tav>
                                        <p:tav tm="100000">
                                          <p:val>
                                            <p:strVal val="#ppt_y"/>
                                          </p:val>
                                        </p:tav>
                                      </p:tavLst>
                                    </p:anim>
                                  </p:childTnLst>
                                </p:cTn>
                              </p:par>
                              <p:par>
                                <p:cTn id="26" presetID="2" presetClass="entr" presetSubtype="2" decel="100000"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 calcmode="lin" valueType="num">
                                      <p:cBhvr additive="base">
                                        <p:cTn id="28" dur="750" fill="hold"/>
                                        <p:tgtEl>
                                          <p:spTgt spid="34"/>
                                        </p:tgtEl>
                                        <p:attrNameLst>
                                          <p:attrName>ppt_x</p:attrName>
                                        </p:attrNameLst>
                                      </p:cBhvr>
                                      <p:tavLst>
                                        <p:tav tm="0">
                                          <p:val>
                                            <p:strVal val="1+#ppt_w/2"/>
                                          </p:val>
                                        </p:tav>
                                        <p:tav tm="100000">
                                          <p:val>
                                            <p:strVal val="#ppt_x"/>
                                          </p:val>
                                        </p:tav>
                                      </p:tavLst>
                                    </p:anim>
                                    <p:anim calcmode="lin" valueType="num">
                                      <p:cBhvr additive="base">
                                        <p:cTn id="29" dur="750" fill="hold"/>
                                        <p:tgtEl>
                                          <p:spTgt spid="34"/>
                                        </p:tgtEl>
                                        <p:attrNameLst>
                                          <p:attrName>ppt_y</p:attrName>
                                        </p:attrNameLst>
                                      </p:cBhvr>
                                      <p:tavLst>
                                        <p:tav tm="0">
                                          <p:val>
                                            <p:strVal val="#ppt_y"/>
                                          </p:val>
                                        </p:tav>
                                        <p:tav tm="100000">
                                          <p:val>
                                            <p:strVal val="#ppt_y"/>
                                          </p:val>
                                        </p:tav>
                                      </p:tavLst>
                                    </p:anim>
                                  </p:childTnLst>
                                </p:cTn>
                              </p:par>
                              <p:par>
                                <p:cTn id="30" presetID="2" presetClass="entr" presetSubtype="4" decel="100000" fill="hold" grpId="0" nodeType="withEffect">
                                  <p:stCondLst>
                                    <p:cond delay="0"/>
                                  </p:stCondLst>
                                  <p:childTnLst>
                                    <p:set>
                                      <p:cBhvr>
                                        <p:cTn id="31" dur="1" fill="hold">
                                          <p:stCondLst>
                                            <p:cond delay="0"/>
                                          </p:stCondLst>
                                        </p:cTn>
                                        <p:tgtEl>
                                          <p:spTgt spid="23"/>
                                        </p:tgtEl>
                                        <p:attrNameLst>
                                          <p:attrName>style.visibility</p:attrName>
                                        </p:attrNameLst>
                                      </p:cBhvr>
                                      <p:to>
                                        <p:strVal val="visible"/>
                                      </p:to>
                                    </p:set>
                                    <p:anim calcmode="lin" valueType="num">
                                      <p:cBhvr additive="base">
                                        <p:cTn id="32" dur="750" fill="hold"/>
                                        <p:tgtEl>
                                          <p:spTgt spid="23"/>
                                        </p:tgtEl>
                                        <p:attrNameLst>
                                          <p:attrName>ppt_x</p:attrName>
                                        </p:attrNameLst>
                                      </p:cBhvr>
                                      <p:tavLst>
                                        <p:tav tm="0">
                                          <p:val>
                                            <p:strVal val="#ppt_x"/>
                                          </p:val>
                                        </p:tav>
                                        <p:tav tm="100000">
                                          <p:val>
                                            <p:strVal val="#ppt_x"/>
                                          </p:val>
                                        </p:tav>
                                      </p:tavLst>
                                    </p:anim>
                                    <p:anim calcmode="lin" valueType="num">
                                      <p:cBhvr additive="base">
                                        <p:cTn id="33" dur="750" fill="hold"/>
                                        <p:tgtEl>
                                          <p:spTgt spid="23"/>
                                        </p:tgtEl>
                                        <p:attrNameLst>
                                          <p:attrName>ppt_y</p:attrName>
                                        </p:attrNameLst>
                                      </p:cBhvr>
                                      <p:tavLst>
                                        <p:tav tm="0">
                                          <p:val>
                                            <p:strVal val="1+#ppt_h/2"/>
                                          </p:val>
                                        </p:tav>
                                        <p:tav tm="100000">
                                          <p:val>
                                            <p:strVal val="#ppt_y"/>
                                          </p:val>
                                        </p:tav>
                                      </p:tavLst>
                                    </p:anim>
                                  </p:childTnLst>
                                </p:cTn>
                              </p:par>
                              <p:par>
                                <p:cTn id="34" presetID="2" presetClass="entr" presetSubtype="12" decel="100000" fill="hold" grpId="0" nodeType="withEffect">
                                  <p:stCondLst>
                                    <p:cond delay="0"/>
                                  </p:stCondLst>
                                  <p:childTnLst>
                                    <p:set>
                                      <p:cBhvr>
                                        <p:cTn id="35" dur="1" fill="hold">
                                          <p:stCondLst>
                                            <p:cond delay="0"/>
                                          </p:stCondLst>
                                        </p:cTn>
                                        <p:tgtEl>
                                          <p:spTgt spid="24"/>
                                        </p:tgtEl>
                                        <p:attrNameLst>
                                          <p:attrName>style.visibility</p:attrName>
                                        </p:attrNameLst>
                                      </p:cBhvr>
                                      <p:to>
                                        <p:strVal val="visible"/>
                                      </p:to>
                                    </p:set>
                                    <p:anim calcmode="lin" valueType="num">
                                      <p:cBhvr additive="base">
                                        <p:cTn id="36" dur="750" fill="hold"/>
                                        <p:tgtEl>
                                          <p:spTgt spid="24"/>
                                        </p:tgtEl>
                                        <p:attrNameLst>
                                          <p:attrName>ppt_x</p:attrName>
                                        </p:attrNameLst>
                                      </p:cBhvr>
                                      <p:tavLst>
                                        <p:tav tm="0">
                                          <p:val>
                                            <p:strVal val="0-#ppt_w/2"/>
                                          </p:val>
                                        </p:tav>
                                        <p:tav tm="100000">
                                          <p:val>
                                            <p:strVal val="#ppt_x"/>
                                          </p:val>
                                        </p:tav>
                                      </p:tavLst>
                                    </p:anim>
                                    <p:anim calcmode="lin" valueType="num">
                                      <p:cBhvr additive="base">
                                        <p:cTn id="37" dur="750" fill="hold"/>
                                        <p:tgtEl>
                                          <p:spTgt spid="24"/>
                                        </p:tgtEl>
                                        <p:attrNameLst>
                                          <p:attrName>ppt_y</p:attrName>
                                        </p:attrNameLst>
                                      </p:cBhvr>
                                      <p:tavLst>
                                        <p:tav tm="0">
                                          <p:val>
                                            <p:strVal val="1+#ppt_h/2"/>
                                          </p:val>
                                        </p:tav>
                                        <p:tav tm="100000">
                                          <p:val>
                                            <p:strVal val="#ppt_y"/>
                                          </p:val>
                                        </p:tav>
                                      </p:tavLst>
                                    </p:anim>
                                  </p:childTnLst>
                                </p:cTn>
                              </p:par>
                            </p:childTnLst>
                          </p:cTn>
                        </p:par>
                        <p:par>
                          <p:cTn id="38" fill="hold">
                            <p:stCondLst>
                              <p:cond delay="1750"/>
                            </p:stCondLst>
                            <p:childTnLst>
                              <p:par>
                                <p:cTn id="39" presetID="2" presetClass="entr" presetSubtype="2" decel="100000" fill="hold" nodeType="afterEffect">
                                  <p:stCondLst>
                                    <p:cond delay="0"/>
                                  </p:stCondLst>
                                  <p:childTnLst>
                                    <p:set>
                                      <p:cBhvr>
                                        <p:cTn id="40" dur="1" fill="hold">
                                          <p:stCondLst>
                                            <p:cond delay="0"/>
                                          </p:stCondLst>
                                        </p:cTn>
                                        <p:tgtEl>
                                          <p:spTgt spid="33"/>
                                        </p:tgtEl>
                                        <p:attrNameLst>
                                          <p:attrName>style.visibility</p:attrName>
                                        </p:attrNameLst>
                                      </p:cBhvr>
                                      <p:to>
                                        <p:strVal val="visible"/>
                                      </p:to>
                                    </p:set>
                                    <p:anim calcmode="lin" valueType="num">
                                      <p:cBhvr additive="base">
                                        <p:cTn id="41" dur="750" fill="hold"/>
                                        <p:tgtEl>
                                          <p:spTgt spid="33"/>
                                        </p:tgtEl>
                                        <p:attrNameLst>
                                          <p:attrName>ppt_x</p:attrName>
                                        </p:attrNameLst>
                                      </p:cBhvr>
                                      <p:tavLst>
                                        <p:tav tm="0">
                                          <p:val>
                                            <p:strVal val="1+#ppt_w/2"/>
                                          </p:val>
                                        </p:tav>
                                        <p:tav tm="100000">
                                          <p:val>
                                            <p:strVal val="#ppt_x"/>
                                          </p:val>
                                        </p:tav>
                                      </p:tavLst>
                                    </p:anim>
                                    <p:anim calcmode="lin" valueType="num">
                                      <p:cBhvr additive="base">
                                        <p:cTn id="42" dur="750" fill="hold"/>
                                        <p:tgtEl>
                                          <p:spTgt spid="33"/>
                                        </p:tgtEl>
                                        <p:attrNameLst>
                                          <p:attrName>ppt_y</p:attrName>
                                        </p:attrNameLst>
                                      </p:cBhvr>
                                      <p:tavLst>
                                        <p:tav tm="0">
                                          <p:val>
                                            <p:strVal val="#ppt_y"/>
                                          </p:val>
                                        </p:tav>
                                        <p:tav tm="100000">
                                          <p:val>
                                            <p:strVal val="#ppt_y"/>
                                          </p:val>
                                        </p:tav>
                                      </p:tavLst>
                                    </p:anim>
                                  </p:childTnLst>
                                </p:cTn>
                              </p:par>
                              <p:par>
                                <p:cTn id="43" presetID="47" presetClass="entr" presetSubtype="0" fill="hold" grpId="0" nodeType="with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fade">
                                      <p:cBhvr>
                                        <p:cTn id="45" dur="1000"/>
                                        <p:tgtEl>
                                          <p:spTgt spid="29"/>
                                        </p:tgtEl>
                                      </p:cBhvr>
                                    </p:animEffect>
                                    <p:anim calcmode="lin" valueType="num">
                                      <p:cBhvr>
                                        <p:cTn id="46" dur="1000" fill="hold"/>
                                        <p:tgtEl>
                                          <p:spTgt spid="29"/>
                                        </p:tgtEl>
                                        <p:attrNameLst>
                                          <p:attrName>ppt_x</p:attrName>
                                        </p:attrNameLst>
                                      </p:cBhvr>
                                      <p:tavLst>
                                        <p:tav tm="0">
                                          <p:val>
                                            <p:strVal val="#ppt_x"/>
                                          </p:val>
                                        </p:tav>
                                        <p:tav tm="100000">
                                          <p:val>
                                            <p:strVal val="#ppt_x"/>
                                          </p:val>
                                        </p:tav>
                                      </p:tavLst>
                                    </p:anim>
                                    <p:anim calcmode="lin" valueType="num">
                                      <p:cBhvr>
                                        <p:cTn id="47" dur="1000" fill="hold"/>
                                        <p:tgtEl>
                                          <p:spTgt spid="29"/>
                                        </p:tgtEl>
                                        <p:attrNameLst>
                                          <p:attrName>ppt_y</p:attrName>
                                        </p:attrNameLst>
                                      </p:cBhvr>
                                      <p:tavLst>
                                        <p:tav tm="0">
                                          <p:val>
                                            <p:strVal val="#ppt_y-.1"/>
                                          </p:val>
                                        </p:tav>
                                        <p:tav tm="100000">
                                          <p:val>
                                            <p:strVal val="#ppt_y"/>
                                          </p:val>
                                        </p:tav>
                                      </p:tavLst>
                                    </p:anim>
                                  </p:childTnLst>
                                </p:cTn>
                              </p:par>
                            </p:childTnLst>
                          </p:cTn>
                        </p:par>
                        <p:par>
                          <p:cTn id="48" fill="hold">
                            <p:stCondLst>
                              <p:cond delay="2750"/>
                            </p:stCondLst>
                            <p:childTnLst>
                              <p:par>
                                <p:cTn id="49" presetID="53" presetClass="entr" presetSubtype="16" fill="hold" grpId="0" nodeType="afterEffect">
                                  <p:stCondLst>
                                    <p:cond delay="0"/>
                                  </p:stCondLst>
                                  <p:iterate type="lt">
                                    <p:tmPct val="10000"/>
                                  </p:iterate>
                                  <p:childTnLst>
                                    <p:set>
                                      <p:cBhvr>
                                        <p:cTn id="50" dur="1" fill="hold">
                                          <p:stCondLst>
                                            <p:cond delay="0"/>
                                          </p:stCondLst>
                                        </p:cTn>
                                        <p:tgtEl>
                                          <p:spTgt spid="30"/>
                                        </p:tgtEl>
                                        <p:attrNameLst>
                                          <p:attrName>style.visibility</p:attrName>
                                        </p:attrNameLst>
                                      </p:cBhvr>
                                      <p:to>
                                        <p:strVal val="visible"/>
                                      </p:to>
                                    </p:set>
                                    <p:anim calcmode="lin" valueType="num">
                                      <p:cBhvr>
                                        <p:cTn id="51" dur="500" fill="hold"/>
                                        <p:tgtEl>
                                          <p:spTgt spid="30"/>
                                        </p:tgtEl>
                                        <p:attrNameLst>
                                          <p:attrName>ppt_w</p:attrName>
                                        </p:attrNameLst>
                                      </p:cBhvr>
                                      <p:tavLst>
                                        <p:tav tm="0">
                                          <p:val>
                                            <p:fltVal val="0"/>
                                          </p:val>
                                        </p:tav>
                                        <p:tav tm="100000">
                                          <p:val>
                                            <p:strVal val="#ppt_w"/>
                                          </p:val>
                                        </p:tav>
                                      </p:tavLst>
                                    </p:anim>
                                    <p:anim calcmode="lin" valueType="num">
                                      <p:cBhvr>
                                        <p:cTn id="52" dur="500" fill="hold"/>
                                        <p:tgtEl>
                                          <p:spTgt spid="30"/>
                                        </p:tgtEl>
                                        <p:attrNameLst>
                                          <p:attrName>ppt_h</p:attrName>
                                        </p:attrNameLst>
                                      </p:cBhvr>
                                      <p:tavLst>
                                        <p:tav tm="0">
                                          <p:val>
                                            <p:fltVal val="0"/>
                                          </p:val>
                                        </p:tav>
                                        <p:tav tm="100000">
                                          <p:val>
                                            <p:strVal val="#ppt_h"/>
                                          </p:val>
                                        </p:tav>
                                      </p:tavLst>
                                    </p:anim>
                                    <p:animEffect transition="in" filter="fade">
                                      <p:cBhvr>
                                        <p:cTn id="53" dur="500"/>
                                        <p:tgtEl>
                                          <p:spTgt spid="30"/>
                                        </p:tgtEl>
                                      </p:cBhvr>
                                    </p:animEffect>
                                  </p:childTnLst>
                                </p:cTn>
                              </p:par>
                              <p:par>
                                <p:cTn id="54" presetID="42" presetClass="entr" presetSubtype="0" fill="hold" grpId="0" nodeType="withEffect">
                                  <p:stCondLst>
                                    <p:cond delay="0"/>
                                  </p:stCondLst>
                                  <p:childTnLst>
                                    <p:set>
                                      <p:cBhvr>
                                        <p:cTn id="55" dur="1" fill="hold">
                                          <p:stCondLst>
                                            <p:cond delay="0"/>
                                          </p:stCondLst>
                                        </p:cTn>
                                        <p:tgtEl>
                                          <p:spTgt spid="31"/>
                                        </p:tgtEl>
                                        <p:attrNameLst>
                                          <p:attrName>style.visibility</p:attrName>
                                        </p:attrNameLst>
                                      </p:cBhvr>
                                      <p:to>
                                        <p:strVal val="visible"/>
                                      </p:to>
                                    </p:set>
                                    <p:animEffect transition="in" filter="fade">
                                      <p:cBhvr>
                                        <p:cTn id="56" dur="1000"/>
                                        <p:tgtEl>
                                          <p:spTgt spid="31"/>
                                        </p:tgtEl>
                                      </p:cBhvr>
                                    </p:animEffect>
                                    <p:anim calcmode="lin" valueType="num">
                                      <p:cBhvr>
                                        <p:cTn id="57" dur="1000" fill="hold"/>
                                        <p:tgtEl>
                                          <p:spTgt spid="31"/>
                                        </p:tgtEl>
                                        <p:attrNameLst>
                                          <p:attrName>ppt_x</p:attrName>
                                        </p:attrNameLst>
                                      </p:cBhvr>
                                      <p:tavLst>
                                        <p:tav tm="0">
                                          <p:val>
                                            <p:strVal val="#ppt_x"/>
                                          </p:val>
                                        </p:tav>
                                        <p:tav tm="100000">
                                          <p:val>
                                            <p:strVal val="#ppt_x"/>
                                          </p:val>
                                        </p:tav>
                                      </p:tavLst>
                                    </p:anim>
                                    <p:anim calcmode="lin" valueType="num">
                                      <p:cBhvr>
                                        <p:cTn id="58"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fade">
                                      <p:cBhvr>
                                        <p:cTn id="63" dur="1000"/>
                                        <p:tgtEl>
                                          <p:spTgt spid="15"/>
                                        </p:tgtEl>
                                      </p:cBhvr>
                                    </p:animEffect>
                                    <p:anim calcmode="lin" valueType="num">
                                      <p:cBhvr>
                                        <p:cTn id="64" dur="1000" fill="hold"/>
                                        <p:tgtEl>
                                          <p:spTgt spid="15"/>
                                        </p:tgtEl>
                                        <p:attrNameLst>
                                          <p:attrName>ppt_x</p:attrName>
                                        </p:attrNameLst>
                                      </p:cBhvr>
                                      <p:tavLst>
                                        <p:tav tm="0">
                                          <p:val>
                                            <p:strVal val="#ppt_x"/>
                                          </p:val>
                                        </p:tav>
                                        <p:tav tm="100000">
                                          <p:val>
                                            <p:strVal val="#ppt_x"/>
                                          </p:val>
                                        </p:tav>
                                      </p:tavLst>
                                    </p:anim>
                                    <p:anim calcmode="lin" valueType="num">
                                      <p:cBhvr>
                                        <p:cTn id="65"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25" grpId="0" animBg="1"/>
      <p:bldP spid="32" grpId="0" animBg="1"/>
      <p:bldP spid="34" grpId="0" animBg="1"/>
      <p:bldP spid="36" grpId="0" animBg="1"/>
      <p:bldP spid="14" grpId="0" animBg="1"/>
      <p:bldP spid="21" grpId="0" animBg="1"/>
      <p:bldP spid="23" grpId="0" animBg="1"/>
      <p:bldP spid="2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8150" y="51470"/>
            <a:ext cx="1836204" cy="461665"/>
          </a:xfrm>
          <a:prstGeom prst="rect">
            <a:avLst/>
          </a:prstGeom>
          <a:noFill/>
        </p:spPr>
        <p:txBody>
          <a:bodyPr wrap="square" rtlCol="0">
            <a:spAutoFit/>
          </a:bodyPr>
          <a:lstStyle>
            <a:defPPr>
              <a:defRPr lang="zh-CN"/>
            </a:defPPr>
            <a:lvl1pPr>
              <a:defRPr sz="2400">
                <a:solidFill>
                  <a:srgbClr val="0E6260"/>
                </a:solidFill>
                <a:latin typeface="思源黑体 CN Heavy" panose="020B0A00000000000000" pitchFamily="34" charset="-122"/>
                <a:ea typeface="思源黑体 CN Heavy" panose="020B0A00000000000000" pitchFamily="34" charset="-122"/>
              </a:defRPr>
            </a:lvl1pPr>
          </a:lstStyle>
          <a:p>
            <a:r>
              <a:rPr lang="zh-CN" altLang="en-US" dirty="0">
                <a:latin typeface="+mn-lt"/>
                <a:ea typeface="+mn-ea"/>
                <a:cs typeface="+mn-ea"/>
                <a:sym typeface="+mn-lt"/>
              </a:rPr>
              <a:t>时间管理</a:t>
            </a:r>
          </a:p>
        </p:txBody>
      </p:sp>
      <p:sp>
        <p:nvSpPr>
          <p:cNvPr id="3" name="矩形 2"/>
          <p:cNvSpPr/>
          <p:nvPr/>
        </p:nvSpPr>
        <p:spPr>
          <a:xfrm>
            <a:off x="757676" y="441127"/>
            <a:ext cx="1803699" cy="307777"/>
          </a:xfrm>
          <a:prstGeom prst="rect">
            <a:avLst/>
          </a:prstGeom>
        </p:spPr>
        <p:txBody>
          <a:bodyPr wrap="none">
            <a:spAutoFit/>
          </a:bodyPr>
          <a:lstStyle/>
          <a:p>
            <a:r>
              <a:rPr lang="en-US" altLang="zh-CN" sz="1400" dirty="0">
                <a:solidFill>
                  <a:srgbClr val="0E6260"/>
                </a:solidFill>
                <a:cs typeface="+mn-ea"/>
                <a:sym typeface="+mn-lt"/>
              </a:rPr>
              <a:t>Time management</a:t>
            </a:r>
            <a:endParaRPr lang="zh-CN" altLang="en-US" sz="1400" dirty="0">
              <a:solidFill>
                <a:srgbClr val="0E6260"/>
              </a:solidFill>
              <a:cs typeface="+mn-ea"/>
              <a:sym typeface="+mn-lt"/>
            </a:endParaRPr>
          </a:p>
        </p:txBody>
      </p:sp>
      <p:sp>
        <p:nvSpPr>
          <p:cNvPr id="11" name="矩形 10"/>
          <p:cNvSpPr/>
          <p:nvPr/>
        </p:nvSpPr>
        <p:spPr>
          <a:xfrm flipH="1">
            <a:off x="850899" y="1211489"/>
            <a:ext cx="3217043" cy="1638795"/>
          </a:xfrm>
          <a:prstGeom prst="rect">
            <a:avLst/>
          </a:prstGeom>
          <a:solidFill>
            <a:srgbClr val="0E626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矩形 5"/>
          <p:cNvSpPr/>
          <p:nvPr/>
        </p:nvSpPr>
        <p:spPr>
          <a:xfrm>
            <a:off x="966385" y="1314514"/>
            <a:ext cx="3055257" cy="1384995"/>
          </a:xfrm>
          <a:prstGeom prst="rect">
            <a:avLst/>
          </a:prstGeom>
        </p:spPr>
        <p:txBody>
          <a:bodyPr wrap="square">
            <a:spAutoFit/>
          </a:bodyPr>
          <a:lstStyle/>
          <a:p>
            <a:pPr>
              <a:lnSpc>
                <a:spcPct val="150000"/>
              </a:lnSpc>
            </a:pPr>
            <a:r>
              <a:rPr lang="zh-CN" altLang="en-US" sz="1400" dirty="0">
                <a:solidFill>
                  <a:schemeClr val="bg1"/>
                </a:solidFill>
                <a:cs typeface="+mn-ea"/>
                <a:sym typeface="+mn-lt"/>
              </a:rPr>
              <a:t>你要忙吗？</a:t>
            </a:r>
          </a:p>
          <a:p>
            <a:pPr>
              <a:lnSpc>
                <a:spcPct val="150000"/>
              </a:lnSpc>
            </a:pPr>
            <a:r>
              <a:rPr lang="zh-CN" altLang="en-US" sz="1400" dirty="0">
                <a:solidFill>
                  <a:schemeClr val="bg1"/>
                </a:solidFill>
                <a:cs typeface="+mn-ea"/>
                <a:sym typeface="+mn-lt"/>
              </a:rPr>
              <a:t>要是忙的话，能有多忙？</a:t>
            </a:r>
          </a:p>
          <a:p>
            <a:pPr>
              <a:lnSpc>
                <a:spcPct val="150000"/>
              </a:lnSpc>
            </a:pPr>
            <a:r>
              <a:rPr lang="zh-CN" altLang="en-US" sz="1400" dirty="0">
                <a:solidFill>
                  <a:schemeClr val="bg1"/>
                </a:solidFill>
                <a:cs typeface="+mn-ea"/>
                <a:sym typeface="+mn-lt"/>
              </a:rPr>
              <a:t>忙的有目的吗？还是瞎忙？</a:t>
            </a:r>
          </a:p>
          <a:p>
            <a:pPr>
              <a:lnSpc>
                <a:spcPct val="150000"/>
              </a:lnSpc>
            </a:pPr>
            <a:r>
              <a:rPr lang="zh-CN" altLang="en-US" sz="1400" dirty="0">
                <a:solidFill>
                  <a:schemeClr val="bg1"/>
                </a:solidFill>
                <a:cs typeface="+mn-ea"/>
                <a:sym typeface="+mn-lt"/>
              </a:rPr>
              <a:t>是忙得心力交瘁，还是忙而快乐着？</a:t>
            </a:r>
          </a:p>
        </p:txBody>
      </p:sp>
      <p:sp>
        <p:nvSpPr>
          <p:cNvPr id="12" name="TextBox 11"/>
          <p:cNvSpPr txBox="1"/>
          <p:nvPr/>
        </p:nvSpPr>
        <p:spPr>
          <a:xfrm>
            <a:off x="868667" y="267494"/>
            <a:ext cx="1954381" cy="2215991"/>
          </a:xfrm>
          <a:prstGeom prst="rect">
            <a:avLst/>
          </a:prstGeom>
          <a:noFill/>
        </p:spPr>
        <p:txBody>
          <a:bodyPr wrap="none" rtlCol="0">
            <a:spAutoFit/>
          </a:bodyPr>
          <a:lstStyle/>
          <a:p>
            <a:r>
              <a:rPr lang="zh-CN" altLang="en-US" sz="13800" dirty="0">
                <a:solidFill>
                  <a:srgbClr val="C00000"/>
                </a:solidFill>
                <a:cs typeface="+mn-ea"/>
                <a:sym typeface="+mn-lt"/>
              </a:rPr>
              <a:t>“</a:t>
            </a:r>
          </a:p>
        </p:txBody>
      </p:sp>
      <p:sp>
        <p:nvSpPr>
          <p:cNvPr id="13" name="椭圆 12"/>
          <p:cNvSpPr/>
          <p:nvPr/>
        </p:nvSpPr>
        <p:spPr>
          <a:xfrm>
            <a:off x="4445046" y="1236836"/>
            <a:ext cx="149702" cy="149702"/>
          </a:xfrm>
          <a:prstGeom prst="ellipse">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TextBox 13"/>
          <p:cNvSpPr txBox="1"/>
          <p:nvPr/>
        </p:nvSpPr>
        <p:spPr>
          <a:xfrm>
            <a:off x="4623642" y="1127021"/>
            <a:ext cx="1836204" cy="369332"/>
          </a:xfrm>
          <a:prstGeom prst="rect">
            <a:avLst/>
          </a:prstGeom>
          <a:noFill/>
        </p:spPr>
        <p:txBody>
          <a:bodyPr wrap="square" rtlCol="0">
            <a:spAutoFit/>
          </a:bodyPr>
          <a:lstStyle/>
          <a:p>
            <a:r>
              <a:rPr lang="en-US" altLang="zh-CN" dirty="0">
                <a:solidFill>
                  <a:srgbClr val="C00000"/>
                </a:solidFill>
                <a:cs typeface="+mn-ea"/>
                <a:sym typeface="+mn-lt"/>
              </a:rPr>
              <a:t>PART02</a:t>
            </a:r>
            <a:endParaRPr lang="zh-CN" altLang="en-US" dirty="0">
              <a:solidFill>
                <a:srgbClr val="C00000"/>
              </a:solidFill>
              <a:cs typeface="+mn-ea"/>
              <a:sym typeface="+mn-lt"/>
            </a:endParaRPr>
          </a:p>
        </p:txBody>
      </p:sp>
      <p:sp>
        <p:nvSpPr>
          <p:cNvPr id="15" name="矩形 14"/>
          <p:cNvSpPr/>
          <p:nvPr/>
        </p:nvSpPr>
        <p:spPr>
          <a:xfrm>
            <a:off x="4536959" y="1445018"/>
            <a:ext cx="4177463" cy="923330"/>
          </a:xfrm>
          <a:prstGeom prst="rect">
            <a:avLst/>
          </a:prstGeom>
        </p:spPr>
        <p:txBody>
          <a:bodyPr wrap="square">
            <a:spAutoFit/>
          </a:bodyPr>
          <a:lstStyle/>
          <a:p>
            <a:pPr marL="171450" indent="-171450">
              <a:lnSpc>
                <a:spcPct val="150000"/>
              </a:lnSpc>
              <a:buFont typeface="Wingdings" panose="05000000000000000000" pitchFamily="2" charset="2"/>
              <a:buChar char="Ø"/>
            </a:pPr>
            <a:r>
              <a:rPr lang="zh-CN" altLang="en-US" sz="1200" dirty="0">
                <a:cs typeface="+mn-ea"/>
                <a:sym typeface="+mn-lt"/>
              </a:rPr>
              <a:t>在下班回家的路上吐完想起今天还有一项工作没有完成</a:t>
            </a:r>
          </a:p>
          <a:p>
            <a:pPr marL="171450" indent="-171450">
              <a:lnSpc>
                <a:spcPct val="150000"/>
              </a:lnSpc>
              <a:buFont typeface="Wingdings" panose="05000000000000000000" pitchFamily="2" charset="2"/>
              <a:buChar char="Ø"/>
            </a:pPr>
            <a:r>
              <a:rPr lang="zh-CN" altLang="en-US" sz="1200" dirty="0">
                <a:cs typeface="+mn-ea"/>
                <a:sym typeface="+mn-lt"/>
              </a:rPr>
              <a:t>在给对方打电话，放下电话后突然意识到该说的事没说</a:t>
            </a:r>
          </a:p>
          <a:p>
            <a:pPr marL="171450" indent="-171450">
              <a:lnSpc>
                <a:spcPct val="150000"/>
              </a:lnSpc>
              <a:buFont typeface="Wingdings" panose="05000000000000000000" pitchFamily="2" charset="2"/>
              <a:buChar char="Ø"/>
            </a:pPr>
            <a:r>
              <a:rPr lang="zh-CN" altLang="en-US" sz="1200" dirty="0">
                <a:cs typeface="+mn-ea"/>
                <a:sym typeface="+mn-lt"/>
              </a:rPr>
              <a:t>你的案头有许多并不重要但长时间未处理的文件</a:t>
            </a:r>
          </a:p>
        </p:txBody>
      </p:sp>
      <p:sp>
        <p:nvSpPr>
          <p:cNvPr id="16" name="椭圆 15"/>
          <p:cNvSpPr/>
          <p:nvPr/>
        </p:nvSpPr>
        <p:spPr>
          <a:xfrm>
            <a:off x="4427984" y="2636036"/>
            <a:ext cx="149702" cy="149702"/>
          </a:xfrm>
          <a:prstGeom prst="ellipse">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TextBox 16"/>
          <p:cNvSpPr txBox="1"/>
          <p:nvPr/>
        </p:nvSpPr>
        <p:spPr>
          <a:xfrm>
            <a:off x="4606580" y="2526221"/>
            <a:ext cx="1836204" cy="369332"/>
          </a:xfrm>
          <a:prstGeom prst="rect">
            <a:avLst/>
          </a:prstGeom>
          <a:noFill/>
        </p:spPr>
        <p:txBody>
          <a:bodyPr wrap="square" rtlCol="0">
            <a:spAutoFit/>
          </a:bodyPr>
          <a:lstStyle/>
          <a:p>
            <a:r>
              <a:rPr lang="en-US" altLang="zh-CN" dirty="0">
                <a:solidFill>
                  <a:srgbClr val="C00000"/>
                </a:solidFill>
                <a:cs typeface="+mn-ea"/>
                <a:sym typeface="+mn-lt"/>
              </a:rPr>
              <a:t>PART03</a:t>
            </a:r>
            <a:endParaRPr lang="zh-CN" altLang="en-US" dirty="0">
              <a:solidFill>
                <a:srgbClr val="C00000"/>
              </a:solidFill>
              <a:cs typeface="+mn-ea"/>
              <a:sym typeface="+mn-lt"/>
            </a:endParaRPr>
          </a:p>
        </p:txBody>
      </p:sp>
      <p:sp>
        <p:nvSpPr>
          <p:cNvPr id="18" name="矩形 17"/>
          <p:cNvSpPr/>
          <p:nvPr/>
        </p:nvSpPr>
        <p:spPr>
          <a:xfrm>
            <a:off x="4519897" y="2844218"/>
            <a:ext cx="4177463" cy="1200329"/>
          </a:xfrm>
          <a:prstGeom prst="rect">
            <a:avLst/>
          </a:prstGeom>
        </p:spPr>
        <p:txBody>
          <a:bodyPr wrap="square">
            <a:spAutoFit/>
          </a:bodyPr>
          <a:lstStyle/>
          <a:p>
            <a:pPr marL="171450" indent="-171450">
              <a:lnSpc>
                <a:spcPct val="150000"/>
              </a:lnSpc>
              <a:buFont typeface="Wingdings" panose="05000000000000000000" pitchFamily="2" charset="2"/>
              <a:buChar char="Ø"/>
            </a:pPr>
            <a:r>
              <a:rPr lang="zh-CN" altLang="en-US" sz="1200" dirty="0">
                <a:cs typeface="+mn-ea"/>
                <a:sym typeface="+mn-lt"/>
              </a:rPr>
              <a:t>想做一件事，比如健身或谈恋爱、与家人多在一起等，却总找不到时间做</a:t>
            </a:r>
          </a:p>
          <a:p>
            <a:pPr marL="171450" indent="-171450">
              <a:lnSpc>
                <a:spcPct val="150000"/>
              </a:lnSpc>
              <a:buFont typeface="Wingdings" panose="05000000000000000000" pitchFamily="2" charset="2"/>
              <a:buChar char="Ø"/>
            </a:pPr>
            <a:r>
              <a:rPr lang="zh-CN" altLang="en-US" sz="1200" dirty="0">
                <a:cs typeface="+mn-ea"/>
                <a:sym typeface="+mn-lt"/>
              </a:rPr>
              <a:t>别人答应你一件事，过了期限后你才想起来</a:t>
            </a:r>
          </a:p>
          <a:p>
            <a:pPr marL="171450" indent="-171450">
              <a:lnSpc>
                <a:spcPct val="150000"/>
              </a:lnSpc>
              <a:buFont typeface="Wingdings" panose="05000000000000000000" pitchFamily="2" charset="2"/>
              <a:buChar char="Ø"/>
            </a:pPr>
            <a:r>
              <a:rPr lang="zh-CN" altLang="en-US" sz="1200" dirty="0">
                <a:cs typeface="+mn-ea"/>
                <a:sym typeface="+mn-lt"/>
              </a:rPr>
              <a:t>你时常把工作推到最后一分钟，然后很努力去做完它们</a:t>
            </a:r>
          </a:p>
        </p:txBody>
      </p:sp>
      <p:sp>
        <p:nvSpPr>
          <p:cNvPr id="19" name="矩形 18"/>
          <p:cNvSpPr/>
          <p:nvPr/>
        </p:nvSpPr>
        <p:spPr>
          <a:xfrm>
            <a:off x="922538" y="2931790"/>
            <a:ext cx="3401438" cy="418191"/>
          </a:xfrm>
          <a:prstGeom prst="rect">
            <a:avLst/>
          </a:prstGeom>
        </p:spPr>
        <p:txBody>
          <a:bodyPr wrap="square">
            <a:spAutoFit/>
          </a:bodyPr>
          <a:lstStyle/>
          <a:p>
            <a:pPr>
              <a:lnSpc>
                <a:spcPct val="150000"/>
              </a:lnSpc>
            </a:pPr>
            <a:r>
              <a:rPr lang="zh-CN" altLang="en-US" sz="1600" dirty="0">
                <a:solidFill>
                  <a:srgbClr val="0E6260"/>
                </a:solidFill>
                <a:cs typeface="+mn-ea"/>
                <a:sym typeface="+mn-lt"/>
              </a:rPr>
              <a:t>众说纷纭之后，请回答以下问题：</a:t>
            </a:r>
          </a:p>
        </p:txBody>
      </p:sp>
      <p:sp>
        <p:nvSpPr>
          <p:cNvPr id="23" name="椭圆 22"/>
          <p:cNvSpPr/>
          <p:nvPr/>
        </p:nvSpPr>
        <p:spPr>
          <a:xfrm>
            <a:off x="1039766" y="3528470"/>
            <a:ext cx="149702" cy="149702"/>
          </a:xfrm>
          <a:prstGeom prst="ellipse">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TextBox 23"/>
          <p:cNvSpPr txBox="1"/>
          <p:nvPr/>
        </p:nvSpPr>
        <p:spPr>
          <a:xfrm>
            <a:off x="1218362" y="3418655"/>
            <a:ext cx="1836204" cy="369332"/>
          </a:xfrm>
          <a:prstGeom prst="rect">
            <a:avLst/>
          </a:prstGeom>
          <a:noFill/>
        </p:spPr>
        <p:txBody>
          <a:bodyPr wrap="square" rtlCol="0">
            <a:spAutoFit/>
          </a:bodyPr>
          <a:lstStyle/>
          <a:p>
            <a:r>
              <a:rPr lang="en-US" altLang="zh-CN" b="1" dirty="0">
                <a:solidFill>
                  <a:srgbClr val="C00000"/>
                </a:solidFill>
                <a:cs typeface="+mn-ea"/>
                <a:sym typeface="+mn-lt"/>
              </a:rPr>
              <a:t>PART01</a:t>
            </a:r>
            <a:endParaRPr lang="zh-CN" altLang="en-US" b="1" dirty="0">
              <a:solidFill>
                <a:srgbClr val="C00000"/>
              </a:solidFill>
              <a:cs typeface="+mn-ea"/>
              <a:sym typeface="+mn-lt"/>
            </a:endParaRPr>
          </a:p>
        </p:txBody>
      </p:sp>
      <p:sp>
        <p:nvSpPr>
          <p:cNvPr id="25" name="矩形 24"/>
          <p:cNvSpPr/>
          <p:nvPr/>
        </p:nvSpPr>
        <p:spPr>
          <a:xfrm>
            <a:off x="1131679" y="3736652"/>
            <a:ext cx="3368313" cy="923330"/>
          </a:xfrm>
          <a:prstGeom prst="rect">
            <a:avLst/>
          </a:prstGeom>
        </p:spPr>
        <p:txBody>
          <a:bodyPr wrap="square">
            <a:spAutoFit/>
          </a:bodyPr>
          <a:lstStyle/>
          <a:p>
            <a:pPr marL="171450" indent="-171450">
              <a:lnSpc>
                <a:spcPct val="150000"/>
              </a:lnSpc>
              <a:buFont typeface="Wingdings" panose="05000000000000000000" pitchFamily="2" charset="2"/>
              <a:buChar char="Ø"/>
            </a:pPr>
            <a:r>
              <a:rPr lang="zh-CN" altLang="en-US" sz="1200" dirty="0">
                <a:cs typeface="+mn-ea"/>
                <a:sym typeface="+mn-lt"/>
              </a:rPr>
              <a:t>认为计划赶不上变化？</a:t>
            </a:r>
          </a:p>
          <a:p>
            <a:pPr marL="171450" indent="-171450">
              <a:lnSpc>
                <a:spcPct val="150000"/>
              </a:lnSpc>
              <a:buFont typeface="Wingdings" panose="05000000000000000000" pitchFamily="2" charset="2"/>
              <a:buChar char="Ø"/>
            </a:pPr>
            <a:r>
              <a:rPr lang="zh-CN" altLang="en-US" sz="1200" dirty="0">
                <a:cs typeface="+mn-ea"/>
                <a:sym typeface="+mn-lt"/>
              </a:rPr>
              <a:t>记不清把信息记录在哪里了？</a:t>
            </a:r>
          </a:p>
          <a:p>
            <a:pPr marL="171450" indent="-171450">
              <a:lnSpc>
                <a:spcPct val="150000"/>
              </a:lnSpc>
              <a:buFont typeface="Wingdings" panose="05000000000000000000" pitchFamily="2" charset="2"/>
              <a:buChar char="Ø"/>
            </a:pPr>
            <a:r>
              <a:rPr lang="zh-CN" altLang="en-US" sz="1200" dirty="0">
                <a:cs typeface="+mn-ea"/>
                <a:sym typeface="+mn-lt"/>
              </a:rPr>
              <a:t>别人说你的桌子太乱？</a:t>
            </a:r>
          </a:p>
        </p:txBody>
      </p:sp>
      <p:sp>
        <p:nvSpPr>
          <p:cNvPr id="26" name="流程图: 手动输入 25"/>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7" name="任意多边形 26"/>
          <p:cNvSpPr/>
          <p:nvPr/>
        </p:nvSpPr>
        <p:spPr>
          <a:xfrm rot="3216981">
            <a:off x="391115" y="18686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0E626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28" name="任意多边形 27"/>
          <p:cNvSpPr/>
          <p:nvPr/>
        </p:nvSpPr>
        <p:spPr>
          <a:xfrm rot="3216981">
            <a:off x="306189" y="24118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C0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Tree>
    <p:extLst>
      <p:ext uri="{BB962C8B-B14F-4D97-AF65-F5344CB8AC3E}">
        <p14:creationId xmlns:p14="http://schemas.microsoft.com/office/powerpoint/2010/main" val="3282799142"/>
      </p:ext>
    </p:extLst>
  </p:cSld>
  <p:clrMapOvr>
    <a:masterClrMapping/>
  </p:clrMapOvr>
  <mc:AlternateContent xmlns:mc="http://schemas.openxmlformats.org/markup-compatibility/2006" xmlns:p14="http://schemas.microsoft.com/office/powerpoint/2010/main">
    <mc:Choice Requires="p14">
      <p:transition spd="slow" p14:dur="1250" advTm="14000">
        <p14:switch dir="r"/>
      </p:transition>
    </mc:Choice>
    <mc:Fallback xmlns="">
      <p:transition spd="slow" advTm="1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27"/>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27"/>
                                        </p:tgtEl>
                                        <p:attrNameLst>
                                          <p:attrName>style.visibility</p:attrName>
                                        </p:attrNameLst>
                                      </p:cBhvr>
                                      <p:to>
                                        <p:strVal val="visible"/>
                                      </p:to>
                                    </p:set>
                                    <p:anim calcmode="lin" valueType="num">
                                      <p:cBhvr>
                                        <p:cTn id="17" dur="750" fill="hold"/>
                                        <p:tgtEl>
                                          <p:spTgt spid="27"/>
                                        </p:tgtEl>
                                        <p:attrNameLst>
                                          <p:attrName>ppt_w</p:attrName>
                                        </p:attrNameLst>
                                      </p:cBhvr>
                                      <p:tavLst>
                                        <p:tav tm="0">
                                          <p:val>
                                            <p:fltVal val="0"/>
                                          </p:val>
                                        </p:tav>
                                        <p:tav tm="100000">
                                          <p:val>
                                            <p:strVal val="#ppt_w"/>
                                          </p:val>
                                        </p:tav>
                                      </p:tavLst>
                                    </p:anim>
                                    <p:anim calcmode="lin" valueType="num">
                                      <p:cBhvr>
                                        <p:cTn id="18" dur="750" fill="hold"/>
                                        <p:tgtEl>
                                          <p:spTgt spid="27"/>
                                        </p:tgtEl>
                                        <p:attrNameLst>
                                          <p:attrName>ppt_h</p:attrName>
                                        </p:attrNameLst>
                                      </p:cBhvr>
                                      <p:tavLst>
                                        <p:tav tm="0">
                                          <p:val>
                                            <p:fltVal val="0"/>
                                          </p:val>
                                        </p:tav>
                                        <p:tav tm="100000">
                                          <p:val>
                                            <p:strVal val="#ppt_h"/>
                                          </p:val>
                                        </p:tav>
                                      </p:tavLst>
                                    </p:anim>
                                    <p:animEffect transition="in" filter="fade">
                                      <p:cBhvr>
                                        <p:cTn id="19" dur="750"/>
                                        <p:tgtEl>
                                          <p:spTgt spid="27"/>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500"/>
                                        <p:tgtEl>
                                          <p:spTgt spid="28"/>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28"/>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28"/>
                                        </p:tgtEl>
                                        <p:attrNameLst>
                                          <p:attrName>style.visibility</p:attrName>
                                        </p:attrNameLst>
                                      </p:cBhvr>
                                      <p:to>
                                        <p:strVal val="visible"/>
                                      </p:to>
                                    </p:set>
                                    <p:anim calcmode="lin" valueType="num">
                                      <p:cBhvr>
                                        <p:cTn id="27" dur="750" fill="hold"/>
                                        <p:tgtEl>
                                          <p:spTgt spid="28"/>
                                        </p:tgtEl>
                                        <p:attrNameLst>
                                          <p:attrName>ppt_w</p:attrName>
                                        </p:attrNameLst>
                                      </p:cBhvr>
                                      <p:tavLst>
                                        <p:tav tm="0">
                                          <p:val>
                                            <p:fltVal val="0"/>
                                          </p:val>
                                        </p:tav>
                                        <p:tav tm="100000">
                                          <p:val>
                                            <p:strVal val="#ppt_w"/>
                                          </p:val>
                                        </p:tav>
                                      </p:tavLst>
                                    </p:anim>
                                    <p:anim calcmode="lin" valueType="num">
                                      <p:cBhvr>
                                        <p:cTn id="28" dur="750" fill="hold"/>
                                        <p:tgtEl>
                                          <p:spTgt spid="28"/>
                                        </p:tgtEl>
                                        <p:attrNameLst>
                                          <p:attrName>ppt_h</p:attrName>
                                        </p:attrNameLst>
                                      </p:cBhvr>
                                      <p:tavLst>
                                        <p:tav tm="0">
                                          <p:val>
                                            <p:fltVal val="0"/>
                                          </p:val>
                                        </p:tav>
                                        <p:tav tm="100000">
                                          <p:val>
                                            <p:strVal val="#ppt_h"/>
                                          </p:val>
                                        </p:tav>
                                      </p:tavLst>
                                    </p:anim>
                                    <p:animEffect transition="in" filter="fade">
                                      <p:cBhvr>
                                        <p:cTn id="29" dur="750"/>
                                        <p:tgtEl>
                                          <p:spTgt spid="28"/>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wipe(left)">
                                      <p:cBhvr>
                                        <p:cTn id="33" dur="750"/>
                                        <p:tgtEl>
                                          <p:spTgt spid="2"/>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p:tgtEl>
                                          <p:spTgt spid="3"/>
                                        </p:tgtEl>
                                        <p:attrNameLst>
                                          <p:attrName>ppt_y</p:attrName>
                                        </p:attrNameLst>
                                      </p:cBhvr>
                                      <p:tavLst>
                                        <p:tav tm="0">
                                          <p:val>
                                            <p:strVal val="#ppt_y+#ppt_h*1.125000"/>
                                          </p:val>
                                        </p:tav>
                                        <p:tav tm="100000">
                                          <p:val>
                                            <p:strVal val="#ppt_y"/>
                                          </p:val>
                                        </p:tav>
                                      </p:tavLst>
                                    </p:anim>
                                    <p:animEffect transition="in" filter="wipe(up)">
                                      <p:cBhvr>
                                        <p:cTn id="38" dur="500"/>
                                        <p:tgtEl>
                                          <p:spTgt spid="3"/>
                                        </p:tgtEl>
                                      </p:cBhvr>
                                    </p:animEffect>
                                  </p:childTnLst>
                                </p:cTn>
                              </p:par>
                            </p:childTnLst>
                          </p:cTn>
                        </p:par>
                        <p:par>
                          <p:cTn id="39" fill="hold">
                            <p:stCondLst>
                              <p:cond delay="3000"/>
                            </p:stCondLst>
                            <p:childTnLst>
                              <p:par>
                                <p:cTn id="40" presetID="22" presetClass="entr" presetSubtype="1" fill="hold" grpId="0" nodeType="after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ipe(up)">
                                      <p:cBhvr>
                                        <p:cTn id="42" dur="500"/>
                                        <p:tgtEl>
                                          <p:spTgt spid="11"/>
                                        </p:tgtEl>
                                      </p:cBhvr>
                                    </p:animEffect>
                                  </p:childTnLst>
                                </p:cTn>
                              </p:par>
                            </p:childTnLst>
                          </p:cTn>
                        </p:par>
                        <p:par>
                          <p:cTn id="43" fill="hold">
                            <p:stCondLst>
                              <p:cond delay="3500"/>
                            </p:stCondLst>
                            <p:childTnLst>
                              <p:par>
                                <p:cTn id="44" presetID="42" presetClass="entr" presetSubtype="0" fill="hold" grpId="0" nodeType="after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750"/>
                                        <p:tgtEl>
                                          <p:spTgt spid="12"/>
                                        </p:tgtEl>
                                      </p:cBhvr>
                                    </p:animEffect>
                                    <p:anim calcmode="lin" valueType="num">
                                      <p:cBhvr>
                                        <p:cTn id="47" dur="750" fill="hold"/>
                                        <p:tgtEl>
                                          <p:spTgt spid="12"/>
                                        </p:tgtEl>
                                        <p:attrNameLst>
                                          <p:attrName>ppt_x</p:attrName>
                                        </p:attrNameLst>
                                      </p:cBhvr>
                                      <p:tavLst>
                                        <p:tav tm="0">
                                          <p:val>
                                            <p:strVal val="#ppt_x"/>
                                          </p:val>
                                        </p:tav>
                                        <p:tav tm="100000">
                                          <p:val>
                                            <p:strVal val="#ppt_x"/>
                                          </p:val>
                                        </p:tav>
                                      </p:tavLst>
                                    </p:anim>
                                    <p:anim calcmode="lin" valueType="num">
                                      <p:cBhvr>
                                        <p:cTn id="48" dur="750" fill="hold"/>
                                        <p:tgtEl>
                                          <p:spTgt spid="12"/>
                                        </p:tgtEl>
                                        <p:attrNameLst>
                                          <p:attrName>ppt_y</p:attrName>
                                        </p:attrNameLst>
                                      </p:cBhvr>
                                      <p:tavLst>
                                        <p:tav tm="0">
                                          <p:val>
                                            <p:strVal val="#ppt_y+.1"/>
                                          </p:val>
                                        </p:tav>
                                        <p:tav tm="100000">
                                          <p:val>
                                            <p:strVal val="#ppt_y"/>
                                          </p:val>
                                        </p:tav>
                                      </p:tavLst>
                                    </p:anim>
                                  </p:childTnLst>
                                </p:cTn>
                              </p:par>
                            </p:childTnLst>
                          </p:cTn>
                        </p:par>
                        <p:par>
                          <p:cTn id="49" fill="hold">
                            <p:stCondLst>
                              <p:cond delay="4250"/>
                            </p:stCondLst>
                            <p:childTnLst>
                              <p:par>
                                <p:cTn id="50" presetID="22" presetClass="entr" presetSubtype="1" fill="hold" grpId="0" nodeType="after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wipe(up)">
                                      <p:cBhvr>
                                        <p:cTn id="52" dur="1000"/>
                                        <p:tgtEl>
                                          <p:spTgt spid="6"/>
                                        </p:tgtEl>
                                      </p:cBhvr>
                                    </p:animEffect>
                                  </p:childTnLst>
                                </p:cTn>
                              </p:par>
                            </p:childTnLst>
                          </p:cTn>
                        </p:par>
                        <p:par>
                          <p:cTn id="53" fill="hold">
                            <p:stCondLst>
                              <p:cond delay="5250"/>
                            </p:stCondLst>
                            <p:childTnLst>
                              <p:par>
                                <p:cTn id="54" presetID="53" presetClass="entr" presetSubtype="16" fill="hold" grpId="0" nodeType="afterEffect">
                                  <p:stCondLst>
                                    <p:cond delay="0"/>
                                  </p:stCondLst>
                                  <p:iterate type="lt">
                                    <p:tmPct val="10000"/>
                                  </p:iterate>
                                  <p:childTnLst>
                                    <p:set>
                                      <p:cBhvr>
                                        <p:cTn id="55" dur="1" fill="hold">
                                          <p:stCondLst>
                                            <p:cond delay="0"/>
                                          </p:stCondLst>
                                        </p:cTn>
                                        <p:tgtEl>
                                          <p:spTgt spid="19"/>
                                        </p:tgtEl>
                                        <p:attrNameLst>
                                          <p:attrName>style.visibility</p:attrName>
                                        </p:attrNameLst>
                                      </p:cBhvr>
                                      <p:to>
                                        <p:strVal val="visible"/>
                                      </p:to>
                                    </p:set>
                                    <p:anim calcmode="lin" valueType="num">
                                      <p:cBhvr>
                                        <p:cTn id="56" dur="500" fill="hold"/>
                                        <p:tgtEl>
                                          <p:spTgt spid="19"/>
                                        </p:tgtEl>
                                        <p:attrNameLst>
                                          <p:attrName>ppt_w</p:attrName>
                                        </p:attrNameLst>
                                      </p:cBhvr>
                                      <p:tavLst>
                                        <p:tav tm="0">
                                          <p:val>
                                            <p:fltVal val="0"/>
                                          </p:val>
                                        </p:tav>
                                        <p:tav tm="100000">
                                          <p:val>
                                            <p:strVal val="#ppt_w"/>
                                          </p:val>
                                        </p:tav>
                                      </p:tavLst>
                                    </p:anim>
                                    <p:anim calcmode="lin" valueType="num">
                                      <p:cBhvr>
                                        <p:cTn id="57" dur="500" fill="hold"/>
                                        <p:tgtEl>
                                          <p:spTgt spid="19"/>
                                        </p:tgtEl>
                                        <p:attrNameLst>
                                          <p:attrName>ppt_h</p:attrName>
                                        </p:attrNameLst>
                                      </p:cBhvr>
                                      <p:tavLst>
                                        <p:tav tm="0">
                                          <p:val>
                                            <p:fltVal val="0"/>
                                          </p:val>
                                        </p:tav>
                                        <p:tav tm="100000">
                                          <p:val>
                                            <p:strVal val="#ppt_h"/>
                                          </p:val>
                                        </p:tav>
                                      </p:tavLst>
                                    </p:anim>
                                    <p:animEffect transition="in" filter="fade">
                                      <p:cBhvr>
                                        <p:cTn id="58" dur="500"/>
                                        <p:tgtEl>
                                          <p:spTgt spid="19"/>
                                        </p:tgtEl>
                                      </p:cBhvr>
                                    </p:animEffect>
                                  </p:childTnLst>
                                </p:cTn>
                              </p:par>
                            </p:childTnLst>
                          </p:cTn>
                        </p:par>
                        <p:par>
                          <p:cTn id="59" fill="hold">
                            <p:stCondLst>
                              <p:cond delay="6450"/>
                            </p:stCondLst>
                            <p:childTnLst>
                              <p:par>
                                <p:cTn id="60" presetID="10" presetClass="entr" presetSubtype="0" fill="hold" grpId="0" nodeType="after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fade">
                                      <p:cBhvr>
                                        <p:cTn id="62" dur="500"/>
                                        <p:tgtEl>
                                          <p:spTgt spid="23"/>
                                        </p:tgtEl>
                                      </p:cBhvr>
                                    </p:animEffect>
                                  </p:childTnLst>
                                </p:cTn>
                              </p:par>
                            </p:childTnLst>
                          </p:cTn>
                        </p:par>
                        <p:par>
                          <p:cTn id="63" fill="hold">
                            <p:stCondLst>
                              <p:cond delay="6950"/>
                            </p:stCondLst>
                            <p:childTnLst>
                              <p:par>
                                <p:cTn id="64" presetID="22" presetClass="entr" presetSubtype="8" fill="hold" grpId="0" nodeType="afterEffect">
                                  <p:stCondLst>
                                    <p:cond delay="0"/>
                                  </p:stCondLst>
                                  <p:childTnLst>
                                    <p:set>
                                      <p:cBhvr>
                                        <p:cTn id="65" dur="1" fill="hold">
                                          <p:stCondLst>
                                            <p:cond delay="0"/>
                                          </p:stCondLst>
                                        </p:cTn>
                                        <p:tgtEl>
                                          <p:spTgt spid="24"/>
                                        </p:tgtEl>
                                        <p:attrNameLst>
                                          <p:attrName>style.visibility</p:attrName>
                                        </p:attrNameLst>
                                      </p:cBhvr>
                                      <p:to>
                                        <p:strVal val="visible"/>
                                      </p:to>
                                    </p:set>
                                    <p:animEffect transition="in" filter="wipe(left)">
                                      <p:cBhvr>
                                        <p:cTn id="66" dur="500"/>
                                        <p:tgtEl>
                                          <p:spTgt spid="24"/>
                                        </p:tgtEl>
                                      </p:cBhvr>
                                    </p:animEffect>
                                  </p:childTnLst>
                                </p:cTn>
                              </p:par>
                            </p:childTnLst>
                          </p:cTn>
                        </p:par>
                        <p:par>
                          <p:cTn id="67" fill="hold">
                            <p:stCondLst>
                              <p:cond delay="7450"/>
                            </p:stCondLst>
                            <p:childTnLst>
                              <p:par>
                                <p:cTn id="68" presetID="22" presetClass="entr" presetSubtype="1" fill="hold" grpId="0" nodeType="afterEffect">
                                  <p:stCondLst>
                                    <p:cond delay="0"/>
                                  </p:stCondLst>
                                  <p:childTnLst>
                                    <p:set>
                                      <p:cBhvr>
                                        <p:cTn id="69" dur="1" fill="hold">
                                          <p:stCondLst>
                                            <p:cond delay="0"/>
                                          </p:stCondLst>
                                        </p:cTn>
                                        <p:tgtEl>
                                          <p:spTgt spid="25"/>
                                        </p:tgtEl>
                                        <p:attrNameLst>
                                          <p:attrName>style.visibility</p:attrName>
                                        </p:attrNameLst>
                                      </p:cBhvr>
                                      <p:to>
                                        <p:strVal val="visible"/>
                                      </p:to>
                                    </p:set>
                                    <p:animEffect transition="in" filter="wipe(up)">
                                      <p:cBhvr>
                                        <p:cTn id="70" dur="750"/>
                                        <p:tgtEl>
                                          <p:spTgt spid="25"/>
                                        </p:tgtEl>
                                      </p:cBhvr>
                                    </p:animEffect>
                                  </p:childTnLst>
                                </p:cTn>
                              </p:par>
                            </p:childTnLst>
                          </p:cTn>
                        </p:par>
                        <p:par>
                          <p:cTn id="71" fill="hold">
                            <p:stCondLst>
                              <p:cond delay="8200"/>
                            </p:stCondLst>
                            <p:childTnLst>
                              <p:par>
                                <p:cTn id="72" presetID="10" presetClass="entr" presetSubtype="0" fill="hold" grpId="0" nodeType="afterEffect">
                                  <p:stCondLst>
                                    <p:cond delay="0"/>
                                  </p:stCondLst>
                                  <p:childTnLst>
                                    <p:set>
                                      <p:cBhvr>
                                        <p:cTn id="73" dur="1" fill="hold">
                                          <p:stCondLst>
                                            <p:cond delay="0"/>
                                          </p:stCondLst>
                                        </p:cTn>
                                        <p:tgtEl>
                                          <p:spTgt spid="13"/>
                                        </p:tgtEl>
                                        <p:attrNameLst>
                                          <p:attrName>style.visibility</p:attrName>
                                        </p:attrNameLst>
                                      </p:cBhvr>
                                      <p:to>
                                        <p:strVal val="visible"/>
                                      </p:to>
                                    </p:set>
                                    <p:animEffect transition="in" filter="fade">
                                      <p:cBhvr>
                                        <p:cTn id="74" dur="500"/>
                                        <p:tgtEl>
                                          <p:spTgt spid="13"/>
                                        </p:tgtEl>
                                      </p:cBhvr>
                                    </p:animEffect>
                                  </p:childTnLst>
                                </p:cTn>
                              </p:par>
                            </p:childTnLst>
                          </p:cTn>
                        </p:par>
                        <p:par>
                          <p:cTn id="75" fill="hold">
                            <p:stCondLst>
                              <p:cond delay="8700"/>
                            </p:stCondLst>
                            <p:childTnLst>
                              <p:par>
                                <p:cTn id="76" presetID="22" presetClass="entr" presetSubtype="8" fill="hold" grpId="0" nodeType="afterEffect">
                                  <p:stCondLst>
                                    <p:cond delay="0"/>
                                  </p:stCondLst>
                                  <p:childTnLst>
                                    <p:set>
                                      <p:cBhvr>
                                        <p:cTn id="77" dur="1" fill="hold">
                                          <p:stCondLst>
                                            <p:cond delay="0"/>
                                          </p:stCondLst>
                                        </p:cTn>
                                        <p:tgtEl>
                                          <p:spTgt spid="14"/>
                                        </p:tgtEl>
                                        <p:attrNameLst>
                                          <p:attrName>style.visibility</p:attrName>
                                        </p:attrNameLst>
                                      </p:cBhvr>
                                      <p:to>
                                        <p:strVal val="visible"/>
                                      </p:to>
                                    </p:set>
                                    <p:animEffect transition="in" filter="wipe(left)">
                                      <p:cBhvr>
                                        <p:cTn id="78" dur="500"/>
                                        <p:tgtEl>
                                          <p:spTgt spid="14"/>
                                        </p:tgtEl>
                                      </p:cBhvr>
                                    </p:animEffect>
                                  </p:childTnLst>
                                </p:cTn>
                              </p:par>
                            </p:childTnLst>
                          </p:cTn>
                        </p:par>
                        <p:par>
                          <p:cTn id="79" fill="hold">
                            <p:stCondLst>
                              <p:cond delay="9200"/>
                            </p:stCondLst>
                            <p:childTnLst>
                              <p:par>
                                <p:cTn id="80" presetID="22" presetClass="entr" presetSubtype="1" fill="hold" grpId="0" nodeType="afterEffect">
                                  <p:stCondLst>
                                    <p:cond delay="0"/>
                                  </p:stCondLst>
                                  <p:childTnLst>
                                    <p:set>
                                      <p:cBhvr>
                                        <p:cTn id="81" dur="1" fill="hold">
                                          <p:stCondLst>
                                            <p:cond delay="0"/>
                                          </p:stCondLst>
                                        </p:cTn>
                                        <p:tgtEl>
                                          <p:spTgt spid="15"/>
                                        </p:tgtEl>
                                        <p:attrNameLst>
                                          <p:attrName>style.visibility</p:attrName>
                                        </p:attrNameLst>
                                      </p:cBhvr>
                                      <p:to>
                                        <p:strVal val="visible"/>
                                      </p:to>
                                    </p:set>
                                    <p:animEffect transition="in" filter="wipe(up)">
                                      <p:cBhvr>
                                        <p:cTn id="82" dur="750"/>
                                        <p:tgtEl>
                                          <p:spTgt spid="15"/>
                                        </p:tgtEl>
                                      </p:cBhvr>
                                    </p:animEffect>
                                  </p:childTnLst>
                                </p:cTn>
                              </p:par>
                            </p:childTnLst>
                          </p:cTn>
                        </p:par>
                        <p:par>
                          <p:cTn id="83" fill="hold">
                            <p:stCondLst>
                              <p:cond delay="9950"/>
                            </p:stCondLst>
                            <p:childTnLst>
                              <p:par>
                                <p:cTn id="84" presetID="10" presetClass="entr" presetSubtype="0" fill="hold" grpId="0" nodeType="afterEffect">
                                  <p:stCondLst>
                                    <p:cond delay="0"/>
                                  </p:stCondLst>
                                  <p:childTnLst>
                                    <p:set>
                                      <p:cBhvr>
                                        <p:cTn id="85" dur="1" fill="hold">
                                          <p:stCondLst>
                                            <p:cond delay="0"/>
                                          </p:stCondLst>
                                        </p:cTn>
                                        <p:tgtEl>
                                          <p:spTgt spid="16"/>
                                        </p:tgtEl>
                                        <p:attrNameLst>
                                          <p:attrName>style.visibility</p:attrName>
                                        </p:attrNameLst>
                                      </p:cBhvr>
                                      <p:to>
                                        <p:strVal val="visible"/>
                                      </p:to>
                                    </p:set>
                                    <p:animEffect transition="in" filter="fade">
                                      <p:cBhvr>
                                        <p:cTn id="86" dur="500"/>
                                        <p:tgtEl>
                                          <p:spTgt spid="16"/>
                                        </p:tgtEl>
                                      </p:cBhvr>
                                    </p:animEffect>
                                  </p:childTnLst>
                                </p:cTn>
                              </p:par>
                            </p:childTnLst>
                          </p:cTn>
                        </p:par>
                        <p:par>
                          <p:cTn id="87" fill="hold">
                            <p:stCondLst>
                              <p:cond delay="10450"/>
                            </p:stCondLst>
                            <p:childTnLst>
                              <p:par>
                                <p:cTn id="88" presetID="22" presetClass="entr" presetSubtype="8" fill="hold" grpId="0" nodeType="afterEffect">
                                  <p:stCondLst>
                                    <p:cond delay="0"/>
                                  </p:stCondLst>
                                  <p:childTnLst>
                                    <p:set>
                                      <p:cBhvr>
                                        <p:cTn id="89" dur="1" fill="hold">
                                          <p:stCondLst>
                                            <p:cond delay="0"/>
                                          </p:stCondLst>
                                        </p:cTn>
                                        <p:tgtEl>
                                          <p:spTgt spid="17"/>
                                        </p:tgtEl>
                                        <p:attrNameLst>
                                          <p:attrName>style.visibility</p:attrName>
                                        </p:attrNameLst>
                                      </p:cBhvr>
                                      <p:to>
                                        <p:strVal val="visible"/>
                                      </p:to>
                                    </p:set>
                                    <p:animEffect transition="in" filter="wipe(left)">
                                      <p:cBhvr>
                                        <p:cTn id="90" dur="500"/>
                                        <p:tgtEl>
                                          <p:spTgt spid="17"/>
                                        </p:tgtEl>
                                      </p:cBhvr>
                                    </p:animEffect>
                                  </p:childTnLst>
                                </p:cTn>
                              </p:par>
                            </p:childTnLst>
                          </p:cTn>
                        </p:par>
                        <p:par>
                          <p:cTn id="91" fill="hold">
                            <p:stCondLst>
                              <p:cond delay="10950"/>
                            </p:stCondLst>
                            <p:childTnLst>
                              <p:par>
                                <p:cTn id="92" presetID="22" presetClass="entr" presetSubtype="1" fill="hold" grpId="0" nodeType="afterEffect">
                                  <p:stCondLst>
                                    <p:cond delay="0"/>
                                  </p:stCondLst>
                                  <p:childTnLst>
                                    <p:set>
                                      <p:cBhvr>
                                        <p:cTn id="93" dur="1" fill="hold">
                                          <p:stCondLst>
                                            <p:cond delay="0"/>
                                          </p:stCondLst>
                                        </p:cTn>
                                        <p:tgtEl>
                                          <p:spTgt spid="18"/>
                                        </p:tgtEl>
                                        <p:attrNameLst>
                                          <p:attrName>style.visibility</p:attrName>
                                        </p:attrNameLst>
                                      </p:cBhvr>
                                      <p:to>
                                        <p:strVal val="visible"/>
                                      </p:to>
                                    </p:set>
                                    <p:animEffect transition="in" filter="wipe(up)">
                                      <p:cBhvr>
                                        <p:cTn id="94"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1" grpId="0" animBg="1"/>
      <p:bldP spid="6" grpId="0"/>
      <p:bldP spid="12" grpId="0"/>
      <p:bldP spid="13" grpId="0" animBg="1"/>
      <p:bldP spid="14" grpId="0"/>
      <p:bldP spid="15" grpId="0"/>
      <p:bldP spid="16" grpId="0" animBg="1"/>
      <p:bldP spid="17" grpId="0"/>
      <p:bldP spid="18" grpId="0"/>
      <p:bldP spid="19" grpId="0"/>
      <p:bldP spid="23" grpId="0" animBg="1"/>
      <p:bldP spid="24" grpId="0"/>
      <p:bldP spid="25" grpId="0"/>
      <p:bldP spid="26" grpId="0" animBg="1"/>
      <p:bldP spid="27" grpId="0" animBg="1"/>
      <p:bldP spid="27" grpId="1" animBg="1"/>
      <p:bldP spid="27" grpId="2" animBg="1"/>
      <p:bldP spid="28" grpId="0" animBg="1"/>
      <p:bldP spid="28" grpId="1" animBg="1"/>
      <p:bldP spid="28" grpId="2"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8150" y="51470"/>
            <a:ext cx="1836204" cy="461665"/>
          </a:xfrm>
          <a:prstGeom prst="rect">
            <a:avLst/>
          </a:prstGeom>
          <a:noFill/>
        </p:spPr>
        <p:txBody>
          <a:bodyPr wrap="square" rtlCol="0">
            <a:spAutoFit/>
          </a:bodyPr>
          <a:lstStyle>
            <a:defPPr>
              <a:defRPr lang="zh-CN"/>
            </a:defPPr>
            <a:lvl1pPr>
              <a:defRPr sz="2400">
                <a:solidFill>
                  <a:srgbClr val="0E6260"/>
                </a:solidFill>
                <a:latin typeface="思源黑体 CN Heavy" panose="020B0A00000000000000" pitchFamily="34" charset="-122"/>
                <a:ea typeface="思源黑体 CN Heavy" panose="020B0A00000000000000" pitchFamily="34" charset="-122"/>
              </a:defRPr>
            </a:lvl1pPr>
          </a:lstStyle>
          <a:p>
            <a:r>
              <a:rPr lang="zh-CN" altLang="en-US" dirty="0">
                <a:latin typeface="+mn-lt"/>
                <a:ea typeface="+mn-ea"/>
                <a:cs typeface="+mn-ea"/>
                <a:sym typeface="+mn-lt"/>
              </a:rPr>
              <a:t>时间管理</a:t>
            </a:r>
          </a:p>
        </p:txBody>
      </p:sp>
      <p:sp>
        <p:nvSpPr>
          <p:cNvPr id="3" name="矩形 2"/>
          <p:cNvSpPr/>
          <p:nvPr/>
        </p:nvSpPr>
        <p:spPr>
          <a:xfrm>
            <a:off x="748150" y="441127"/>
            <a:ext cx="1803699" cy="307777"/>
          </a:xfrm>
          <a:prstGeom prst="rect">
            <a:avLst/>
          </a:prstGeom>
        </p:spPr>
        <p:txBody>
          <a:bodyPr wrap="none">
            <a:spAutoFit/>
          </a:bodyPr>
          <a:lstStyle/>
          <a:p>
            <a:r>
              <a:rPr lang="en-US" altLang="zh-CN" sz="1400" dirty="0">
                <a:solidFill>
                  <a:srgbClr val="0E6260"/>
                </a:solidFill>
                <a:cs typeface="+mn-ea"/>
                <a:sym typeface="+mn-lt"/>
              </a:rPr>
              <a:t>Time management</a:t>
            </a:r>
            <a:endParaRPr lang="zh-CN" altLang="en-US" sz="1400" dirty="0">
              <a:solidFill>
                <a:srgbClr val="0E6260"/>
              </a:solidFill>
              <a:cs typeface="+mn-ea"/>
              <a:sym typeface="+mn-lt"/>
            </a:endParaRPr>
          </a:p>
        </p:txBody>
      </p:sp>
      <p:grpSp>
        <p:nvGrpSpPr>
          <p:cNvPr id="4" name="组合 3"/>
          <p:cNvGrpSpPr/>
          <p:nvPr/>
        </p:nvGrpSpPr>
        <p:grpSpPr>
          <a:xfrm>
            <a:off x="688716" y="2571750"/>
            <a:ext cx="1242138" cy="360040"/>
            <a:chOff x="1025606" y="2571750"/>
            <a:chExt cx="1242138" cy="360040"/>
          </a:xfrm>
        </p:grpSpPr>
        <p:sp>
          <p:nvSpPr>
            <p:cNvPr id="21" name="矩形 20"/>
            <p:cNvSpPr/>
            <p:nvPr/>
          </p:nvSpPr>
          <p:spPr>
            <a:xfrm>
              <a:off x="1025606" y="2571750"/>
              <a:ext cx="1242138" cy="3600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cs typeface="+mn-ea"/>
                <a:sym typeface="+mn-lt"/>
              </a:endParaRPr>
            </a:p>
          </p:txBody>
        </p:sp>
        <p:sp>
          <p:nvSpPr>
            <p:cNvPr id="39" name="矩形 38"/>
            <p:cNvSpPr/>
            <p:nvPr/>
          </p:nvSpPr>
          <p:spPr>
            <a:xfrm>
              <a:off x="1144357" y="2581203"/>
              <a:ext cx="979371" cy="338554"/>
            </a:xfrm>
            <a:prstGeom prst="rect">
              <a:avLst/>
            </a:prstGeom>
          </p:spPr>
          <p:txBody>
            <a:bodyPr wrap="none">
              <a:spAutoFit/>
            </a:bodyPr>
            <a:lstStyle/>
            <a:p>
              <a:r>
                <a:rPr lang="en-US" altLang="zh-CN" sz="1600" b="1" dirty="0">
                  <a:solidFill>
                    <a:schemeClr val="bg1"/>
                  </a:solidFill>
                  <a:effectLst>
                    <a:outerShdw blurRad="50800" dist="38100" dir="10800000" algn="r" rotWithShape="0">
                      <a:prstClr val="black">
                        <a:alpha val="40000"/>
                      </a:prstClr>
                    </a:outerShdw>
                  </a:effectLst>
                  <a:cs typeface="+mn-ea"/>
                  <a:sym typeface="+mn-lt"/>
                </a:rPr>
                <a:t>PART01</a:t>
              </a:r>
              <a:endParaRPr lang="zh-CN" altLang="en-US" sz="1600" dirty="0">
                <a:solidFill>
                  <a:schemeClr val="bg1"/>
                </a:solidFill>
                <a:effectLst>
                  <a:outerShdw blurRad="50800" dist="38100" dir="10800000" algn="r" rotWithShape="0">
                    <a:prstClr val="black">
                      <a:alpha val="40000"/>
                    </a:prstClr>
                  </a:outerShdw>
                </a:effectLst>
                <a:cs typeface="+mn-ea"/>
                <a:sym typeface="+mn-lt"/>
              </a:endParaRPr>
            </a:p>
          </p:txBody>
        </p:sp>
      </p:grpSp>
      <p:sp>
        <p:nvSpPr>
          <p:cNvPr id="44" name="矩形 43"/>
          <p:cNvSpPr/>
          <p:nvPr/>
        </p:nvSpPr>
        <p:spPr>
          <a:xfrm>
            <a:off x="562702" y="3179491"/>
            <a:ext cx="1493104" cy="613694"/>
          </a:xfrm>
          <a:prstGeom prst="rect">
            <a:avLst/>
          </a:prstGeom>
        </p:spPr>
        <p:txBody>
          <a:bodyPr wrap="square">
            <a:spAutoFit/>
          </a:bodyPr>
          <a:lstStyle/>
          <a:p>
            <a:pPr algn="just">
              <a:lnSpc>
                <a:spcPct val="150000"/>
              </a:lnSpc>
            </a:pPr>
            <a:r>
              <a:rPr lang="zh-CN" altLang="en-US" sz="1200" dirty="0">
                <a:cs typeface="+mn-ea"/>
                <a:sym typeface="+mn-lt"/>
              </a:rPr>
              <a:t>看你有多少个问题回答为“是”</a:t>
            </a:r>
          </a:p>
        </p:txBody>
      </p:sp>
      <p:grpSp>
        <p:nvGrpSpPr>
          <p:cNvPr id="9" name="组合 8"/>
          <p:cNvGrpSpPr/>
          <p:nvPr/>
        </p:nvGrpSpPr>
        <p:grpSpPr>
          <a:xfrm>
            <a:off x="2325062" y="2571750"/>
            <a:ext cx="1242138" cy="360040"/>
            <a:chOff x="2516915" y="2571750"/>
            <a:chExt cx="1242138" cy="360040"/>
          </a:xfrm>
        </p:grpSpPr>
        <p:sp>
          <p:nvSpPr>
            <p:cNvPr id="22" name="矩形 21"/>
            <p:cNvSpPr/>
            <p:nvPr/>
          </p:nvSpPr>
          <p:spPr>
            <a:xfrm>
              <a:off x="2516915" y="2571750"/>
              <a:ext cx="1242138" cy="360040"/>
            </a:xfrm>
            <a:prstGeom prst="rect">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0" name="矩形 39"/>
            <p:cNvSpPr/>
            <p:nvPr/>
          </p:nvSpPr>
          <p:spPr>
            <a:xfrm>
              <a:off x="2648299" y="2581203"/>
              <a:ext cx="979371" cy="338554"/>
            </a:xfrm>
            <a:prstGeom prst="rect">
              <a:avLst/>
            </a:prstGeom>
          </p:spPr>
          <p:txBody>
            <a:bodyPr wrap="none">
              <a:spAutoFit/>
            </a:bodyPr>
            <a:lstStyle/>
            <a:p>
              <a:r>
                <a:rPr lang="en-US" altLang="zh-CN" sz="1600" b="1" dirty="0">
                  <a:solidFill>
                    <a:schemeClr val="bg1"/>
                  </a:solidFill>
                  <a:effectLst>
                    <a:outerShdw blurRad="50800" dist="38100" dir="10800000" algn="r" rotWithShape="0">
                      <a:prstClr val="black">
                        <a:alpha val="40000"/>
                      </a:prstClr>
                    </a:outerShdw>
                  </a:effectLst>
                  <a:cs typeface="+mn-ea"/>
                  <a:sym typeface="+mn-lt"/>
                </a:rPr>
                <a:t>PART02</a:t>
              </a:r>
              <a:endParaRPr lang="zh-CN" altLang="en-US" sz="1600" dirty="0">
                <a:solidFill>
                  <a:schemeClr val="bg1"/>
                </a:solidFill>
                <a:effectLst>
                  <a:outerShdw blurRad="50800" dist="38100" dir="10800000" algn="r" rotWithShape="0">
                    <a:prstClr val="black">
                      <a:alpha val="40000"/>
                    </a:prstClr>
                  </a:outerShdw>
                </a:effectLst>
                <a:cs typeface="+mn-ea"/>
                <a:sym typeface="+mn-lt"/>
              </a:endParaRPr>
            </a:p>
          </p:txBody>
        </p:sp>
      </p:grpSp>
      <p:sp>
        <p:nvSpPr>
          <p:cNvPr id="45" name="矩形 44"/>
          <p:cNvSpPr/>
          <p:nvPr/>
        </p:nvSpPr>
        <p:spPr>
          <a:xfrm>
            <a:off x="2218886" y="3179491"/>
            <a:ext cx="1493104" cy="613694"/>
          </a:xfrm>
          <a:prstGeom prst="rect">
            <a:avLst/>
          </a:prstGeom>
        </p:spPr>
        <p:txBody>
          <a:bodyPr wrap="square">
            <a:spAutoFit/>
          </a:bodyPr>
          <a:lstStyle/>
          <a:p>
            <a:pPr algn="just">
              <a:lnSpc>
                <a:spcPct val="150000"/>
              </a:lnSpc>
            </a:pPr>
            <a:r>
              <a:rPr lang="en-US" altLang="zh-CN" sz="1200" dirty="0">
                <a:cs typeface="+mn-ea"/>
                <a:sym typeface="+mn-lt"/>
              </a:rPr>
              <a:t>0</a:t>
            </a:r>
            <a:r>
              <a:rPr lang="zh-CN" altLang="en-US" sz="1200" dirty="0">
                <a:cs typeface="+mn-ea"/>
                <a:sym typeface="+mn-lt"/>
              </a:rPr>
              <a:t>个：你的时间管理做的非常好</a:t>
            </a:r>
          </a:p>
        </p:txBody>
      </p:sp>
      <p:grpSp>
        <p:nvGrpSpPr>
          <p:cNvPr id="26" name="组合 25"/>
          <p:cNvGrpSpPr/>
          <p:nvPr/>
        </p:nvGrpSpPr>
        <p:grpSpPr>
          <a:xfrm>
            <a:off x="3961408" y="2571750"/>
            <a:ext cx="1242138" cy="360040"/>
            <a:chOff x="4008224" y="2571750"/>
            <a:chExt cx="1242138" cy="360040"/>
          </a:xfrm>
        </p:grpSpPr>
        <p:sp>
          <p:nvSpPr>
            <p:cNvPr id="23" name="矩形 22"/>
            <p:cNvSpPr/>
            <p:nvPr/>
          </p:nvSpPr>
          <p:spPr>
            <a:xfrm>
              <a:off x="4008224" y="2571750"/>
              <a:ext cx="1242138" cy="3600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cs typeface="+mn-ea"/>
                <a:sym typeface="+mn-lt"/>
              </a:endParaRPr>
            </a:p>
          </p:txBody>
        </p:sp>
        <p:sp>
          <p:nvSpPr>
            <p:cNvPr id="41" name="矩形 40"/>
            <p:cNvSpPr/>
            <p:nvPr/>
          </p:nvSpPr>
          <p:spPr>
            <a:xfrm>
              <a:off x="4139608" y="2581203"/>
              <a:ext cx="979371" cy="338554"/>
            </a:xfrm>
            <a:prstGeom prst="rect">
              <a:avLst/>
            </a:prstGeom>
          </p:spPr>
          <p:txBody>
            <a:bodyPr wrap="none">
              <a:spAutoFit/>
            </a:bodyPr>
            <a:lstStyle/>
            <a:p>
              <a:r>
                <a:rPr lang="en-US" altLang="zh-CN" sz="1600" b="1" dirty="0">
                  <a:solidFill>
                    <a:schemeClr val="bg1"/>
                  </a:solidFill>
                  <a:effectLst>
                    <a:outerShdw blurRad="50800" dist="38100" dir="10800000" algn="r" rotWithShape="0">
                      <a:prstClr val="black">
                        <a:alpha val="40000"/>
                      </a:prstClr>
                    </a:outerShdw>
                  </a:effectLst>
                  <a:cs typeface="+mn-ea"/>
                  <a:sym typeface="+mn-lt"/>
                </a:rPr>
                <a:t>PART03</a:t>
              </a:r>
              <a:endParaRPr lang="zh-CN" altLang="en-US" sz="1600" dirty="0">
                <a:solidFill>
                  <a:schemeClr val="bg1"/>
                </a:solidFill>
                <a:effectLst>
                  <a:outerShdw blurRad="50800" dist="38100" dir="10800000" algn="r" rotWithShape="0">
                    <a:prstClr val="black">
                      <a:alpha val="40000"/>
                    </a:prstClr>
                  </a:outerShdw>
                </a:effectLst>
                <a:cs typeface="+mn-ea"/>
                <a:sym typeface="+mn-lt"/>
              </a:endParaRPr>
            </a:p>
          </p:txBody>
        </p:sp>
      </p:grpSp>
      <p:sp>
        <p:nvSpPr>
          <p:cNvPr id="46" name="矩形 45"/>
          <p:cNvSpPr/>
          <p:nvPr/>
        </p:nvSpPr>
        <p:spPr>
          <a:xfrm>
            <a:off x="3864010" y="3179491"/>
            <a:ext cx="1493104" cy="923330"/>
          </a:xfrm>
          <a:prstGeom prst="rect">
            <a:avLst/>
          </a:prstGeom>
        </p:spPr>
        <p:txBody>
          <a:bodyPr wrap="square">
            <a:spAutoFit/>
          </a:bodyPr>
          <a:lstStyle/>
          <a:p>
            <a:pPr algn="just">
              <a:lnSpc>
                <a:spcPct val="150000"/>
              </a:lnSpc>
            </a:pPr>
            <a:r>
              <a:rPr lang="en-US" altLang="zh-CN" sz="1200" dirty="0">
                <a:cs typeface="+mn-ea"/>
                <a:sym typeface="+mn-lt"/>
              </a:rPr>
              <a:t>1-3</a:t>
            </a:r>
            <a:r>
              <a:rPr lang="zh-CN" altLang="en-US" sz="1200" dirty="0">
                <a:cs typeface="+mn-ea"/>
                <a:sym typeface="+mn-lt"/>
              </a:rPr>
              <a:t>个：你的时间管理很棒，但还有提高的余地</a:t>
            </a:r>
          </a:p>
        </p:txBody>
      </p:sp>
      <p:grpSp>
        <p:nvGrpSpPr>
          <p:cNvPr id="29" name="组合 28"/>
          <p:cNvGrpSpPr/>
          <p:nvPr/>
        </p:nvGrpSpPr>
        <p:grpSpPr>
          <a:xfrm>
            <a:off x="5597755" y="2571750"/>
            <a:ext cx="1242138" cy="360040"/>
            <a:chOff x="5499533" y="2571750"/>
            <a:chExt cx="1242138" cy="360040"/>
          </a:xfrm>
        </p:grpSpPr>
        <p:sp>
          <p:nvSpPr>
            <p:cNvPr id="24" name="矩形 23"/>
            <p:cNvSpPr/>
            <p:nvPr/>
          </p:nvSpPr>
          <p:spPr>
            <a:xfrm>
              <a:off x="5499533" y="2571750"/>
              <a:ext cx="1242138" cy="360040"/>
            </a:xfrm>
            <a:prstGeom prst="rect">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2" name="矩形 41"/>
            <p:cNvSpPr/>
            <p:nvPr/>
          </p:nvSpPr>
          <p:spPr>
            <a:xfrm>
              <a:off x="5630917" y="2581203"/>
              <a:ext cx="979371" cy="338554"/>
            </a:xfrm>
            <a:prstGeom prst="rect">
              <a:avLst/>
            </a:prstGeom>
          </p:spPr>
          <p:txBody>
            <a:bodyPr wrap="none">
              <a:spAutoFit/>
            </a:bodyPr>
            <a:lstStyle/>
            <a:p>
              <a:r>
                <a:rPr lang="en-US" altLang="zh-CN" sz="1600" b="1" dirty="0">
                  <a:solidFill>
                    <a:schemeClr val="bg1"/>
                  </a:solidFill>
                  <a:effectLst>
                    <a:outerShdw blurRad="50800" dist="38100" dir="10800000" algn="r" rotWithShape="0">
                      <a:prstClr val="black">
                        <a:alpha val="40000"/>
                      </a:prstClr>
                    </a:outerShdw>
                  </a:effectLst>
                  <a:cs typeface="+mn-ea"/>
                  <a:sym typeface="+mn-lt"/>
                </a:rPr>
                <a:t>PART04</a:t>
              </a:r>
              <a:endParaRPr lang="zh-CN" altLang="en-US" sz="1600" dirty="0">
                <a:solidFill>
                  <a:schemeClr val="bg1"/>
                </a:solidFill>
                <a:effectLst>
                  <a:outerShdw blurRad="50800" dist="38100" dir="10800000" algn="r" rotWithShape="0">
                    <a:prstClr val="black">
                      <a:alpha val="40000"/>
                    </a:prstClr>
                  </a:outerShdw>
                </a:effectLst>
                <a:cs typeface="+mn-ea"/>
                <a:sym typeface="+mn-lt"/>
              </a:endParaRPr>
            </a:p>
          </p:txBody>
        </p:sp>
      </p:grpSp>
      <p:sp>
        <p:nvSpPr>
          <p:cNvPr id="47" name="矩形 46"/>
          <p:cNvSpPr/>
          <p:nvPr/>
        </p:nvSpPr>
        <p:spPr>
          <a:xfrm>
            <a:off x="5538743" y="3179491"/>
            <a:ext cx="1493104" cy="890693"/>
          </a:xfrm>
          <a:prstGeom prst="rect">
            <a:avLst/>
          </a:prstGeom>
        </p:spPr>
        <p:txBody>
          <a:bodyPr wrap="square">
            <a:spAutoFit/>
          </a:bodyPr>
          <a:lstStyle/>
          <a:p>
            <a:pPr algn="just">
              <a:lnSpc>
                <a:spcPct val="150000"/>
              </a:lnSpc>
            </a:pPr>
            <a:r>
              <a:rPr lang="en-US" altLang="zh-CN" sz="1200" dirty="0">
                <a:cs typeface="+mn-ea"/>
                <a:sym typeface="+mn-lt"/>
              </a:rPr>
              <a:t>4-7</a:t>
            </a:r>
            <a:r>
              <a:rPr lang="zh-CN" altLang="en-US" sz="1200" dirty="0">
                <a:cs typeface="+mn-ea"/>
                <a:sym typeface="+mn-lt"/>
              </a:rPr>
              <a:t>个：日子过得还不错，但你满足吗</a:t>
            </a:r>
          </a:p>
        </p:txBody>
      </p:sp>
      <p:grpSp>
        <p:nvGrpSpPr>
          <p:cNvPr id="36" name="组合 35"/>
          <p:cNvGrpSpPr/>
          <p:nvPr/>
        </p:nvGrpSpPr>
        <p:grpSpPr>
          <a:xfrm>
            <a:off x="7234102" y="2571750"/>
            <a:ext cx="1242138" cy="360040"/>
            <a:chOff x="6990842" y="2571750"/>
            <a:chExt cx="1242138" cy="360040"/>
          </a:xfrm>
        </p:grpSpPr>
        <p:sp>
          <p:nvSpPr>
            <p:cNvPr id="25" name="矩形 24"/>
            <p:cNvSpPr/>
            <p:nvPr/>
          </p:nvSpPr>
          <p:spPr>
            <a:xfrm>
              <a:off x="6990842" y="2571750"/>
              <a:ext cx="1242138" cy="3600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cs typeface="+mn-ea"/>
                <a:sym typeface="+mn-lt"/>
              </a:endParaRPr>
            </a:p>
          </p:txBody>
        </p:sp>
        <p:sp>
          <p:nvSpPr>
            <p:cNvPr id="43" name="矩形 42"/>
            <p:cNvSpPr/>
            <p:nvPr/>
          </p:nvSpPr>
          <p:spPr>
            <a:xfrm>
              <a:off x="7122226" y="2581203"/>
              <a:ext cx="979371" cy="338554"/>
            </a:xfrm>
            <a:prstGeom prst="rect">
              <a:avLst/>
            </a:prstGeom>
          </p:spPr>
          <p:txBody>
            <a:bodyPr wrap="none">
              <a:spAutoFit/>
            </a:bodyPr>
            <a:lstStyle/>
            <a:p>
              <a:r>
                <a:rPr lang="en-US" altLang="zh-CN" sz="1600" b="1" dirty="0">
                  <a:solidFill>
                    <a:schemeClr val="bg1"/>
                  </a:solidFill>
                  <a:effectLst>
                    <a:outerShdw blurRad="50800" dist="38100" dir="10800000" algn="r" rotWithShape="0">
                      <a:prstClr val="black">
                        <a:alpha val="40000"/>
                      </a:prstClr>
                    </a:outerShdw>
                  </a:effectLst>
                  <a:cs typeface="+mn-ea"/>
                  <a:sym typeface="+mn-lt"/>
                </a:rPr>
                <a:t>PART05</a:t>
              </a:r>
              <a:endParaRPr lang="zh-CN" altLang="en-US" sz="1600" dirty="0">
                <a:solidFill>
                  <a:schemeClr val="bg1"/>
                </a:solidFill>
                <a:effectLst>
                  <a:outerShdw blurRad="50800" dist="38100" dir="10800000" algn="r" rotWithShape="0">
                    <a:prstClr val="black">
                      <a:alpha val="40000"/>
                    </a:prstClr>
                  </a:outerShdw>
                </a:effectLst>
                <a:cs typeface="+mn-ea"/>
                <a:sym typeface="+mn-lt"/>
              </a:endParaRPr>
            </a:p>
          </p:txBody>
        </p:sp>
      </p:grpSp>
      <p:sp>
        <p:nvSpPr>
          <p:cNvPr id="48" name="矩形 47"/>
          <p:cNvSpPr/>
          <p:nvPr/>
        </p:nvSpPr>
        <p:spPr>
          <a:xfrm>
            <a:off x="7164288" y="3179491"/>
            <a:ext cx="1493104" cy="923330"/>
          </a:xfrm>
          <a:prstGeom prst="rect">
            <a:avLst/>
          </a:prstGeom>
        </p:spPr>
        <p:txBody>
          <a:bodyPr wrap="square">
            <a:spAutoFit/>
          </a:bodyPr>
          <a:lstStyle/>
          <a:p>
            <a:pPr algn="just">
              <a:lnSpc>
                <a:spcPct val="150000"/>
              </a:lnSpc>
            </a:pPr>
            <a:r>
              <a:rPr lang="en-US" altLang="zh-CN" sz="1200" dirty="0">
                <a:cs typeface="+mn-ea"/>
                <a:sym typeface="+mn-lt"/>
              </a:rPr>
              <a:t>8-9</a:t>
            </a:r>
            <a:r>
              <a:rPr lang="zh-CN" altLang="en-US" sz="1200" dirty="0">
                <a:cs typeface="+mn-ea"/>
                <a:sym typeface="+mn-lt"/>
              </a:rPr>
              <a:t>个：很抱歉，你该好好管理一下自己的时间啦</a:t>
            </a:r>
          </a:p>
        </p:txBody>
      </p:sp>
      <p:sp>
        <p:nvSpPr>
          <p:cNvPr id="52" name="流程图: 手动输入 51"/>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3" name="任意多边形 52"/>
          <p:cNvSpPr/>
          <p:nvPr/>
        </p:nvSpPr>
        <p:spPr>
          <a:xfrm rot="3216981">
            <a:off x="391115" y="18686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0E626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54" name="任意多边形 53"/>
          <p:cNvSpPr/>
          <p:nvPr/>
        </p:nvSpPr>
        <p:spPr>
          <a:xfrm rot="3216981">
            <a:off x="306189" y="24118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C0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60" name="gear_40031">
            <a:extLst>
              <a:ext uri="{FF2B5EF4-FFF2-40B4-BE49-F238E27FC236}">
                <a16:creationId xmlns:a16="http://schemas.microsoft.com/office/drawing/2014/main" id="{8452B7DF-D782-47E7-81C1-A64D07A7C4B7}"/>
              </a:ext>
            </a:extLst>
          </p:cNvPr>
          <p:cNvSpPr>
            <a:spLocks noChangeAspect="1"/>
          </p:cNvSpPr>
          <p:nvPr/>
        </p:nvSpPr>
        <p:spPr bwMode="auto">
          <a:xfrm>
            <a:off x="936798" y="1491630"/>
            <a:ext cx="772628" cy="771139"/>
          </a:xfrm>
          <a:custGeom>
            <a:avLst/>
            <a:gdLst>
              <a:gd name="T0" fmla="*/ 325 w 333"/>
              <a:gd name="T1" fmla="*/ 136 h 333"/>
              <a:gd name="T2" fmla="*/ 295 w 333"/>
              <a:gd name="T3" fmla="*/ 132 h 333"/>
              <a:gd name="T4" fmla="*/ 282 w 333"/>
              <a:gd name="T5" fmla="*/ 100 h 333"/>
              <a:gd name="T6" fmla="*/ 301 w 333"/>
              <a:gd name="T7" fmla="*/ 77 h 333"/>
              <a:gd name="T8" fmla="*/ 300 w 333"/>
              <a:gd name="T9" fmla="*/ 64 h 333"/>
              <a:gd name="T10" fmla="*/ 269 w 333"/>
              <a:gd name="T11" fmla="*/ 33 h 333"/>
              <a:gd name="T12" fmla="*/ 257 w 333"/>
              <a:gd name="T13" fmla="*/ 33 h 333"/>
              <a:gd name="T14" fmla="*/ 233 w 333"/>
              <a:gd name="T15" fmla="*/ 51 h 333"/>
              <a:gd name="T16" fmla="*/ 201 w 333"/>
              <a:gd name="T17" fmla="*/ 38 h 333"/>
              <a:gd name="T18" fmla="*/ 198 w 333"/>
              <a:gd name="T19" fmla="*/ 8 h 333"/>
              <a:gd name="T20" fmla="*/ 188 w 333"/>
              <a:gd name="T21" fmla="*/ 0 h 333"/>
              <a:gd name="T22" fmla="*/ 145 w 333"/>
              <a:gd name="T23" fmla="*/ 0 h 333"/>
              <a:gd name="T24" fmla="*/ 136 w 333"/>
              <a:gd name="T25" fmla="*/ 8 h 333"/>
              <a:gd name="T26" fmla="*/ 132 w 333"/>
              <a:gd name="T27" fmla="*/ 38 h 333"/>
              <a:gd name="T28" fmla="*/ 100 w 333"/>
              <a:gd name="T29" fmla="*/ 51 h 333"/>
              <a:gd name="T30" fmla="*/ 77 w 333"/>
              <a:gd name="T31" fmla="*/ 33 h 333"/>
              <a:gd name="T32" fmla="*/ 64 w 333"/>
              <a:gd name="T33" fmla="*/ 33 h 333"/>
              <a:gd name="T34" fmla="*/ 33 w 333"/>
              <a:gd name="T35" fmla="*/ 64 h 333"/>
              <a:gd name="T36" fmla="*/ 33 w 333"/>
              <a:gd name="T37" fmla="*/ 77 h 333"/>
              <a:gd name="T38" fmla="*/ 51 w 333"/>
              <a:gd name="T39" fmla="*/ 100 h 333"/>
              <a:gd name="T40" fmla="*/ 38 w 333"/>
              <a:gd name="T41" fmla="*/ 132 h 333"/>
              <a:gd name="T42" fmla="*/ 8 w 333"/>
              <a:gd name="T43" fmla="*/ 136 h 333"/>
              <a:gd name="T44" fmla="*/ 0 w 333"/>
              <a:gd name="T45" fmla="*/ 145 h 333"/>
              <a:gd name="T46" fmla="*/ 0 w 333"/>
              <a:gd name="T47" fmla="*/ 188 h 333"/>
              <a:gd name="T48" fmla="*/ 8 w 333"/>
              <a:gd name="T49" fmla="*/ 198 h 333"/>
              <a:gd name="T50" fmla="*/ 38 w 333"/>
              <a:gd name="T51" fmla="*/ 201 h 333"/>
              <a:gd name="T52" fmla="*/ 51 w 333"/>
              <a:gd name="T53" fmla="*/ 233 h 333"/>
              <a:gd name="T54" fmla="*/ 33 w 333"/>
              <a:gd name="T55" fmla="*/ 257 h 333"/>
              <a:gd name="T56" fmla="*/ 34 w 333"/>
              <a:gd name="T57" fmla="*/ 269 h 333"/>
              <a:gd name="T58" fmla="*/ 64 w 333"/>
              <a:gd name="T59" fmla="*/ 300 h 333"/>
              <a:gd name="T60" fmla="*/ 77 w 333"/>
              <a:gd name="T61" fmla="*/ 301 h 333"/>
              <a:gd name="T62" fmla="*/ 100 w 333"/>
              <a:gd name="T63" fmla="*/ 282 h 333"/>
              <a:gd name="T64" fmla="*/ 132 w 333"/>
              <a:gd name="T65" fmla="*/ 295 h 333"/>
              <a:gd name="T66" fmla="*/ 136 w 333"/>
              <a:gd name="T67" fmla="*/ 325 h 333"/>
              <a:gd name="T68" fmla="*/ 145 w 333"/>
              <a:gd name="T69" fmla="*/ 333 h 333"/>
              <a:gd name="T70" fmla="*/ 188 w 333"/>
              <a:gd name="T71" fmla="*/ 333 h 333"/>
              <a:gd name="T72" fmla="*/ 198 w 333"/>
              <a:gd name="T73" fmla="*/ 325 h 333"/>
              <a:gd name="T74" fmla="*/ 201 w 333"/>
              <a:gd name="T75" fmla="*/ 295 h 333"/>
              <a:gd name="T76" fmla="*/ 233 w 333"/>
              <a:gd name="T77" fmla="*/ 282 h 333"/>
              <a:gd name="T78" fmla="*/ 257 w 333"/>
              <a:gd name="T79" fmla="*/ 301 h 333"/>
              <a:gd name="T80" fmla="*/ 269 w 333"/>
              <a:gd name="T81" fmla="*/ 300 h 333"/>
              <a:gd name="T82" fmla="*/ 300 w 333"/>
              <a:gd name="T83" fmla="*/ 269 h 333"/>
              <a:gd name="T84" fmla="*/ 301 w 333"/>
              <a:gd name="T85" fmla="*/ 257 h 333"/>
              <a:gd name="T86" fmla="*/ 282 w 333"/>
              <a:gd name="T87" fmla="*/ 233 h 333"/>
              <a:gd name="T88" fmla="*/ 295 w 333"/>
              <a:gd name="T89" fmla="*/ 201 h 333"/>
              <a:gd name="T90" fmla="*/ 325 w 333"/>
              <a:gd name="T91" fmla="*/ 198 h 333"/>
              <a:gd name="T92" fmla="*/ 333 w 333"/>
              <a:gd name="T93" fmla="*/ 188 h 333"/>
              <a:gd name="T94" fmla="*/ 333 w 333"/>
              <a:gd name="T95" fmla="*/ 145 h 333"/>
              <a:gd name="T96" fmla="*/ 325 w 333"/>
              <a:gd name="T97" fmla="*/ 136 h 333"/>
              <a:gd name="T98" fmla="*/ 167 w 333"/>
              <a:gd name="T99" fmla="*/ 250 h 333"/>
              <a:gd name="T100" fmla="*/ 83 w 333"/>
              <a:gd name="T101" fmla="*/ 167 h 333"/>
              <a:gd name="T102" fmla="*/ 167 w 333"/>
              <a:gd name="T103" fmla="*/ 83 h 333"/>
              <a:gd name="T104" fmla="*/ 250 w 333"/>
              <a:gd name="T105" fmla="*/ 167 h 333"/>
              <a:gd name="T106" fmla="*/ 167 w 333"/>
              <a:gd name="T107" fmla="*/ 250 h 3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33" h="333">
                <a:moveTo>
                  <a:pt x="325" y="136"/>
                </a:moveTo>
                <a:lnTo>
                  <a:pt x="295" y="132"/>
                </a:lnTo>
                <a:cubicBezTo>
                  <a:pt x="292" y="121"/>
                  <a:pt x="288" y="110"/>
                  <a:pt x="282" y="100"/>
                </a:cubicBezTo>
                <a:lnTo>
                  <a:pt x="301" y="77"/>
                </a:lnTo>
                <a:cubicBezTo>
                  <a:pt x="303" y="73"/>
                  <a:pt x="303" y="67"/>
                  <a:pt x="300" y="64"/>
                </a:cubicBezTo>
                <a:lnTo>
                  <a:pt x="269" y="33"/>
                </a:lnTo>
                <a:cubicBezTo>
                  <a:pt x="266" y="30"/>
                  <a:pt x="260" y="30"/>
                  <a:pt x="257" y="33"/>
                </a:cubicBezTo>
                <a:lnTo>
                  <a:pt x="233" y="51"/>
                </a:lnTo>
                <a:cubicBezTo>
                  <a:pt x="223" y="45"/>
                  <a:pt x="213" y="41"/>
                  <a:pt x="201" y="38"/>
                </a:cubicBezTo>
                <a:lnTo>
                  <a:pt x="198" y="8"/>
                </a:lnTo>
                <a:cubicBezTo>
                  <a:pt x="197" y="4"/>
                  <a:pt x="193" y="0"/>
                  <a:pt x="188" y="0"/>
                </a:cubicBezTo>
                <a:lnTo>
                  <a:pt x="145" y="0"/>
                </a:lnTo>
                <a:cubicBezTo>
                  <a:pt x="140" y="0"/>
                  <a:pt x="136" y="4"/>
                  <a:pt x="136" y="8"/>
                </a:cubicBezTo>
                <a:lnTo>
                  <a:pt x="132" y="38"/>
                </a:lnTo>
                <a:cubicBezTo>
                  <a:pt x="121" y="41"/>
                  <a:pt x="110" y="46"/>
                  <a:pt x="100" y="51"/>
                </a:cubicBezTo>
                <a:lnTo>
                  <a:pt x="77" y="33"/>
                </a:lnTo>
                <a:cubicBezTo>
                  <a:pt x="73" y="30"/>
                  <a:pt x="67" y="30"/>
                  <a:pt x="64" y="33"/>
                </a:cubicBezTo>
                <a:lnTo>
                  <a:pt x="33" y="64"/>
                </a:lnTo>
                <a:cubicBezTo>
                  <a:pt x="30" y="67"/>
                  <a:pt x="30" y="73"/>
                  <a:pt x="33" y="77"/>
                </a:cubicBezTo>
                <a:lnTo>
                  <a:pt x="51" y="100"/>
                </a:lnTo>
                <a:cubicBezTo>
                  <a:pt x="45" y="110"/>
                  <a:pt x="41" y="121"/>
                  <a:pt x="38" y="132"/>
                </a:cubicBezTo>
                <a:lnTo>
                  <a:pt x="8" y="136"/>
                </a:lnTo>
                <a:cubicBezTo>
                  <a:pt x="4" y="136"/>
                  <a:pt x="0" y="140"/>
                  <a:pt x="0" y="145"/>
                </a:cubicBezTo>
                <a:lnTo>
                  <a:pt x="0" y="188"/>
                </a:lnTo>
                <a:cubicBezTo>
                  <a:pt x="0" y="193"/>
                  <a:pt x="4" y="197"/>
                  <a:pt x="8" y="198"/>
                </a:cubicBezTo>
                <a:lnTo>
                  <a:pt x="38" y="201"/>
                </a:lnTo>
                <a:cubicBezTo>
                  <a:pt x="41" y="213"/>
                  <a:pt x="46" y="223"/>
                  <a:pt x="51" y="233"/>
                </a:cubicBezTo>
                <a:lnTo>
                  <a:pt x="33" y="257"/>
                </a:lnTo>
                <a:cubicBezTo>
                  <a:pt x="30" y="260"/>
                  <a:pt x="30" y="266"/>
                  <a:pt x="34" y="269"/>
                </a:cubicBezTo>
                <a:lnTo>
                  <a:pt x="64" y="300"/>
                </a:lnTo>
                <a:cubicBezTo>
                  <a:pt x="67" y="303"/>
                  <a:pt x="73" y="303"/>
                  <a:pt x="77" y="301"/>
                </a:cubicBezTo>
                <a:lnTo>
                  <a:pt x="100" y="282"/>
                </a:lnTo>
                <a:cubicBezTo>
                  <a:pt x="110" y="288"/>
                  <a:pt x="121" y="292"/>
                  <a:pt x="132" y="295"/>
                </a:cubicBezTo>
                <a:lnTo>
                  <a:pt x="136" y="325"/>
                </a:lnTo>
                <a:cubicBezTo>
                  <a:pt x="136" y="330"/>
                  <a:pt x="140" y="333"/>
                  <a:pt x="145" y="333"/>
                </a:cubicBezTo>
                <a:lnTo>
                  <a:pt x="188" y="333"/>
                </a:lnTo>
                <a:cubicBezTo>
                  <a:pt x="193" y="333"/>
                  <a:pt x="197" y="330"/>
                  <a:pt x="198" y="325"/>
                </a:cubicBezTo>
                <a:lnTo>
                  <a:pt x="201" y="295"/>
                </a:lnTo>
                <a:cubicBezTo>
                  <a:pt x="213" y="292"/>
                  <a:pt x="223" y="288"/>
                  <a:pt x="233" y="282"/>
                </a:cubicBezTo>
                <a:lnTo>
                  <a:pt x="257" y="301"/>
                </a:lnTo>
                <a:cubicBezTo>
                  <a:pt x="260" y="303"/>
                  <a:pt x="266" y="303"/>
                  <a:pt x="269" y="300"/>
                </a:cubicBezTo>
                <a:lnTo>
                  <a:pt x="300" y="269"/>
                </a:lnTo>
                <a:cubicBezTo>
                  <a:pt x="303" y="266"/>
                  <a:pt x="303" y="260"/>
                  <a:pt x="301" y="257"/>
                </a:cubicBezTo>
                <a:lnTo>
                  <a:pt x="282" y="233"/>
                </a:lnTo>
                <a:cubicBezTo>
                  <a:pt x="288" y="223"/>
                  <a:pt x="292" y="213"/>
                  <a:pt x="295" y="201"/>
                </a:cubicBezTo>
                <a:lnTo>
                  <a:pt x="325" y="198"/>
                </a:lnTo>
                <a:cubicBezTo>
                  <a:pt x="330" y="197"/>
                  <a:pt x="333" y="193"/>
                  <a:pt x="333" y="188"/>
                </a:cubicBezTo>
                <a:lnTo>
                  <a:pt x="333" y="145"/>
                </a:lnTo>
                <a:cubicBezTo>
                  <a:pt x="333" y="140"/>
                  <a:pt x="330" y="136"/>
                  <a:pt x="325" y="136"/>
                </a:cubicBezTo>
                <a:close/>
                <a:moveTo>
                  <a:pt x="167" y="250"/>
                </a:moveTo>
                <a:cubicBezTo>
                  <a:pt x="121" y="250"/>
                  <a:pt x="83" y="213"/>
                  <a:pt x="83" y="167"/>
                </a:cubicBezTo>
                <a:cubicBezTo>
                  <a:pt x="83" y="121"/>
                  <a:pt x="121" y="83"/>
                  <a:pt x="167" y="83"/>
                </a:cubicBezTo>
                <a:cubicBezTo>
                  <a:pt x="213" y="83"/>
                  <a:pt x="250" y="121"/>
                  <a:pt x="250" y="167"/>
                </a:cubicBezTo>
                <a:cubicBezTo>
                  <a:pt x="250" y="213"/>
                  <a:pt x="213" y="250"/>
                  <a:pt x="167" y="250"/>
                </a:cubicBezTo>
                <a:close/>
              </a:path>
            </a:pathLst>
          </a:custGeom>
          <a:solidFill>
            <a:srgbClr val="127C79"/>
          </a:solidFill>
          <a:ln>
            <a:noFill/>
          </a:ln>
        </p:spPr>
        <p:txBody>
          <a:bodyPr/>
          <a:lstStyle/>
          <a:p>
            <a:endParaRPr lang="zh-CN" altLang="en-US">
              <a:cs typeface="+mn-ea"/>
              <a:sym typeface="+mn-lt"/>
            </a:endParaRPr>
          </a:p>
        </p:txBody>
      </p:sp>
      <p:sp>
        <p:nvSpPr>
          <p:cNvPr id="61" name="wifi-cloud_72981">
            <a:extLst>
              <a:ext uri="{FF2B5EF4-FFF2-40B4-BE49-F238E27FC236}">
                <a16:creationId xmlns:a16="http://schemas.microsoft.com/office/drawing/2014/main" id="{031B4B6E-AB2F-4D50-8904-C7107BE9AAA2}"/>
              </a:ext>
            </a:extLst>
          </p:cNvPr>
          <p:cNvSpPr>
            <a:spLocks noChangeAspect="1"/>
          </p:cNvSpPr>
          <p:nvPr/>
        </p:nvSpPr>
        <p:spPr bwMode="auto">
          <a:xfrm>
            <a:off x="2582009" y="1506129"/>
            <a:ext cx="773329" cy="707214"/>
          </a:xfrm>
          <a:custGeom>
            <a:avLst/>
            <a:gdLst>
              <a:gd name="connsiteX0" fmla="*/ 283655 w 606580"/>
              <a:gd name="connsiteY0" fmla="*/ 180789 h 608133"/>
              <a:gd name="connsiteX1" fmla="*/ 463969 w 606580"/>
              <a:gd name="connsiteY1" fmla="*/ 329895 h 608133"/>
              <a:gd name="connsiteX2" fmla="*/ 467288 w 606580"/>
              <a:gd name="connsiteY2" fmla="*/ 329803 h 608133"/>
              <a:gd name="connsiteX3" fmla="*/ 606580 w 606580"/>
              <a:gd name="connsiteY3" fmla="*/ 468968 h 608133"/>
              <a:gd name="connsiteX4" fmla="*/ 467288 w 606580"/>
              <a:gd name="connsiteY4" fmla="*/ 608133 h 608133"/>
              <a:gd name="connsiteX5" fmla="*/ 92278 w 606580"/>
              <a:gd name="connsiteY5" fmla="*/ 608133 h 608133"/>
              <a:gd name="connsiteX6" fmla="*/ 0 w 606580"/>
              <a:gd name="connsiteY6" fmla="*/ 508177 h 608133"/>
              <a:gd name="connsiteX7" fmla="*/ 100113 w 606580"/>
              <a:gd name="connsiteY7" fmla="*/ 408221 h 608133"/>
              <a:gd name="connsiteX8" fmla="*/ 105829 w 606580"/>
              <a:gd name="connsiteY8" fmla="*/ 408774 h 608133"/>
              <a:gd name="connsiteX9" fmla="*/ 100113 w 606580"/>
              <a:gd name="connsiteY9" fmla="*/ 364042 h 608133"/>
              <a:gd name="connsiteX10" fmla="*/ 283655 w 606580"/>
              <a:gd name="connsiteY10" fmla="*/ 180789 h 608133"/>
              <a:gd name="connsiteX11" fmla="*/ 399230 w 606580"/>
              <a:gd name="connsiteY11" fmla="*/ 97945 h 608133"/>
              <a:gd name="connsiteX12" fmla="*/ 506377 w 606580"/>
              <a:gd name="connsiteY12" fmla="*/ 204910 h 608133"/>
              <a:gd name="connsiteX13" fmla="*/ 476133 w 606580"/>
              <a:gd name="connsiteY13" fmla="*/ 235195 h 608133"/>
              <a:gd name="connsiteX14" fmla="*/ 445888 w 606580"/>
              <a:gd name="connsiteY14" fmla="*/ 204910 h 608133"/>
              <a:gd name="connsiteX15" fmla="*/ 399230 w 606580"/>
              <a:gd name="connsiteY15" fmla="*/ 158424 h 608133"/>
              <a:gd name="connsiteX16" fmla="*/ 368986 w 606580"/>
              <a:gd name="connsiteY16" fmla="*/ 128230 h 608133"/>
              <a:gd name="connsiteX17" fmla="*/ 399230 w 606580"/>
              <a:gd name="connsiteY17" fmla="*/ 97945 h 608133"/>
              <a:gd name="connsiteX18" fmla="*/ 403459 w 606580"/>
              <a:gd name="connsiteY18" fmla="*/ 0 h 608133"/>
              <a:gd name="connsiteX19" fmla="*/ 403552 w 606580"/>
              <a:gd name="connsiteY19" fmla="*/ 0 h 608133"/>
              <a:gd name="connsiteX20" fmla="*/ 604533 w 606580"/>
              <a:gd name="connsiteY20" fmla="*/ 200633 h 608133"/>
              <a:gd name="connsiteX21" fmla="*/ 574294 w 606580"/>
              <a:gd name="connsiteY21" fmla="*/ 230820 h 608133"/>
              <a:gd name="connsiteX22" fmla="*/ 574201 w 606580"/>
              <a:gd name="connsiteY22" fmla="*/ 230820 h 608133"/>
              <a:gd name="connsiteX23" fmla="*/ 543962 w 606580"/>
              <a:gd name="connsiteY23" fmla="*/ 200633 h 608133"/>
              <a:gd name="connsiteX24" fmla="*/ 403552 w 606580"/>
              <a:gd name="connsiteY24" fmla="*/ 60466 h 608133"/>
              <a:gd name="connsiteX25" fmla="*/ 403459 w 606580"/>
              <a:gd name="connsiteY25" fmla="*/ 60466 h 608133"/>
              <a:gd name="connsiteX26" fmla="*/ 373220 w 606580"/>
              <a:gd name="connsiteY26" fmla="*/ 30187 h 608133"/>
              <a:gd name="connsiteX27" fmla="*/ 403459 w 606580"/>
              <a:gd name="connsiteY27" fmla="*/ 0 h 608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06580" h="608133">
                <a:moveTo>
                  <a:pt x="283655" y="180789"/>
                </a:moveTo>
                <a:cubicBezTo>
                  <a:pt x="373351" y="180789"/>
                  <a:pt x="447929" y="245034"/>
                  <a:pt x="463969" y="329895"/>
                </a:cubicBezTo>
                <a:cubicBezTo>
                  <a:pt x="465075" y="329895"/>
                  <a:pt x="466089" y="329803"/>
                  <a:pt x="467288" y="329803"/>
                </a:cubicBezTo>
                <a:cubicBezTo>
                  <a:pt x="544263" y="329803"/>
                  <a:pt x="606580" y="392022"/>
                  <a:pt x="606580" y="468968"/>
                </a:cubicBezTo>
                <a:cubicBezTo>
                  <a:pt x="606580" y="545730"/>
                  <a:pt x="544263" y="608133"/>
                  <a:pt x="467288" y="608133"/>
                </a:cubicBezTo>
                <a:lnTo>
                  <a:pt x="92278" y="608133"/>
                </a:lnTo>
                <a:cubicBezTo>
                  <a:pt x="40101" y="604636"/>
                  <a:pt x="0" y="561101"/>
                  <a:pt x="0" y="508177"/>
                </a:cubicBezTo>
                <a:cubicBezTo>
                  <a:pt x="0" y="452953"/>
                  <a:pt x="44802" y="408221"/>
                  <a:pt x="100113" y="408221"/>
                </a:cubicBezTo>
                <a:cubicBezTo>
                  <a:pt x="102049" y="408221"/>
                  <a:pt x="103893" y="408589"/>
                  <a:pt x="105829" y="408774"/>
                </a:cubicBezTo>
                <a:cubicBezTo>
                  <a:pt x="102234" y="394415"/>
                  <a:pt x="100113" y="379505"/>
                  <a:pt x="100113" y="364042"/>
                </a:cubicBezTo>
                <a:cubicBezTo>
                  <a:pt x="100113" y="262797"/>
                  <a:pt x="182251" y="180789"/>
                  <a:pt x="283655" y="180789"/>
                </a:cubicBezTo>
                <a:close/>
                <a:moveTo>
                  <a:pt x="399230" y="97945"/>
                </a:moveTo>
                <a:cubicBezTo>
                  <a:pt x="458336" y="97945"/>
                  <a:pt x="506377" y="145997"/>
                  <a:pt x="506377" y="204910"/>
                </a:cubicBezTo>
                <a:cubicBezTo>
                  <a:pt x="506377" y="221664"/>
                  <a:pt x="492822" y="235195"/>
                  <a:pt x="476133" y="235195"/>
                </a:cubicBezTo>
                <a:cubicBezTo>
                  <a:pt x="459443" y="235195"/>
                  <a:pt x="445888" y="221664"/>
                  <a:pt x="445888" y="204910"/>
                </a:cubicBezTo>
                <a:cubicBezTo>
                  <a:pt x="445888" y="179227"/>
                  <a:pt x="424957" y="158424"/>
                  <a:pt x="399230" y="158424"/>
                </a:cubicBezTo>
                <a:cubicBezTo>
                  <a:pt x="382541" y="158424"/>
                  <a:pt x="368986" y="144892"/>
                  <a:pt x="368986" y="128230"/>
                </a:cubicBezTo>
                <a:cubicBezTo>
                  <a:pt x="368986" y="111477"/>
                  <a:pt x="382541" y="97945"/>
                  <a:pt x="399230" y="97945"/>
                </a:cubicBezTo>
                <a:close/>
                <a:moveTo>
                  <a:pt x="403459" y="0"/>
                </a:moveTo>
                <a:lnTo>
                  <a:pt x="403552" y="0"/>
                </a:lnTo>
                <a:cubicBezTo>
                  <a:pt x="514276" y="0"/>
                  <a:pt x="604441" y="90009"/>
                  <a:pt x="604533" y="200633"/>
                </a:cubicBezTo>
                <a:cubicBezTo>
                  <a:pt x="604533" y="217291"/>
                  <a:pt x="590981" y="230820"/>
                  <a:pt x="574294" y="230820"/>
                </a:cubicBezTo>
                <a:lnTo>
                  <a:pt x="574201" y="230820"/>
                </a:lnTo>
                <a:cubicBezTo>
                  <a:pt x="557514" y="230820"/>
                  <a:pt x="543962" y="217291"/>
                  <a:pt x="543962" y="200633"/>
                </a:cubicBezTo>
                <a:cubicBezTo>
                  <a:pt x="543962" y="123325"/>
                  <a:pt x="480902" y="60466"/>
                  <a:pt x="403552" y="60466"/>
                </a:cubicBezTo>
                <a:lnTo>
                  <a:pt x="403459" y="60466"/>
                </a:lnTo>
                <a:cubicBezTo>
                  <a:pt x="386772" y="60466"/>
                  <a:pt x="373220" y="46937"/>
                  <a:pt x="373220" y="30187"/>
                </a:cubicBezTo>
                <a:cubicBezTo>
                  <a:pt x="373220" y="13529"/>
                  <a:pt x="386772" y="0"/>
                  <a:pt x="403459" y="0"/>
                </a:cubicBezTo>
                <a:close/>
              </a:path>
            </a:pathLst>
          </a:custGeom>
          <a:solidFill>
            <a:srgbClr val="C00000"/>
          </a:solidFill>
          <a:ln>
            <a:noFill/>
          </a:ln>
        </p:spPr>
        <p:txBody>
          <a:bodyPr/>
          <a:lstStyle/>
          <a:p>
            <a:endParaRPr lang="zh-CN" altLang="en-US">
              <a:cs typeface="+mn-ea"/>
              <a:sym typeface="+mn-lt"/>
            </a:endParaRPr>
          </a:p>
        </p:txBody>
      </p:sp>
      <p:sp>
        <p:nvSpPr>
          <p:cNvPr id="62" name="businessman_57134">
            <a:extLst>
              <a:ext uri="{FF2B5EF4-FFF2-40B4-BE49-F238E27FC236}">
                <a16:creationId xmlns:a16="http://schemas.microsoft.com/office/drawing/2014/main" id="{09F63698-5DAC-481E-94ED-7E24789F9976}"/>
              </a:ext>
            </a:extLst>
          </p:cNvPr>
          <p:cNvSpPr>
            <a:spLocks noChangeAspect="1"/>
          </p:cNvSpPr>
          <p:nvPr/>
        </p:nvSpPr>
        <p:spPr bwMode="auto">
          <a:xfrm>
            <a:off x="4226737" y="1538091"/>
            <a:ext cx="690526" cy="753674"/>
          </a:xfrm>
          <a:custGeom>
            <a:avLst/>
            <a:gdLst>
              <a:gd name="connsiteX0" fmla="*/ 243589 w 557114"/>
              <a:gd name="connsiteY0" fmla="*/ 355438 h 608062"/>
              <a:gd name="connsiteX1" fmla="*/ 277656 w 557114"/>
              <a:gd name="connsiteY1" fmla="*/ 355438 h 608062"/>
              <a:gd name="connsiteX2" fmla="*/ 277940 w 557114"/>
              <a:gd name="connsiteY2" fmla="*/ 355438 h 608062"/>
              <a:gd name="connsiteX3" fmla="*/ 278604 w 557114"/>
              <a:gd name="connsiteY3" fmla="*/ 355438 h 608062"/>
              <a:gd name="connsiteX4" fmla="*/ 279174 w 557114"/>
              <a:gd name="connsiteY4" fmla="*/ 355438 h 608062"/>
              <a:gd name="connsiteX5" fmla="*/ 279458 w 557114"/>
              <a:gd name="connsiteY5" fmla="*/ 355438 h 608062"/>
              <a:gd name="connsiteX6" fmla="*/ 279553 w 557114"/>
              <a:gd name="connsiteY6" fmla="*/ 355438 h 608062"/>
              <a:gd name="connsiteX7" fmla="*/ 313620 w 557114"/>
              <a:gd name="connsiteY7" fmla="*/ 355438 h 608062"/>
              <a:gd name="connsiteX8" fmla="*/ 324438 w 557114"/>
              <a:gd name="connsiteY8" fmla="*/ 375432 h 608062"/>
              <a:gd name="connsiteX9" fmla="*/ 298152 w 557114"/>
              <a:gd name="connsiteY9" fmla="*/ 430202 h 608062"/>
              <a:gd name="connsiteX10" fmla="*/ 301948 w 557114"/>
              <a:gd name="connsiteY10" fmla="*/ 510272 h 608062"/>
              <a:gd name="connsiteX11" fmla="*/ 356891 w 557114"/>
              <a:gd name="connsiteY11" fmla="*/ 389172 h 608062"/>
              <a:gd name="connsiteX12" fmla="*/ 356986 w 557114"/>
              <a:gd name="connsiteY12" fmla="*/ 389172 h 608062"/>
              <a:gd name="connsiteX13" fmla="*/ 376628 w 557114"/>
              <a:gd name="connsiteY13" fmla="*/ 375337 h 608062"/>
              <a:gd name="connsiteX14" fmla="*/ 383556 w 557114"/>
              <a:gd name="connsiteY14" fmla="*/ 376474 h 608062"/>
              <a:gd name="connsiteX15" fmla="*/ 383745 w 557114"/>
              <a:gd name="connsiteY15" fmla="*/ 376569 h 608062"/>
              <a:gd name="connsiteX16" fmla="*/ 518588 w 557114"/>
              <a:gd name="connsiteY16" fmla="*/ 438920 h 608062"/>
              <a:gd name="connsiteX17" fmla="*/ 557114 w 557114"/>
              <a:gd name="connsiteY17" fmla="*/ 482224 h 608062"/>
              <a:gd name="connsiteX18" fmla="*/ 557114 w 557114"/>
              <a:gd name="connsiteY18" fmla="*/ 608062 h 608062"/>
              <a:gd name="connsiteX19" fmla="*/ 279743 w 557114"/>
              <a:gd name="connsiteY19" fmla="*/ 608062 h 608062"/>
              <a:gd name="connsiteX20" fmla="*/ 279458 w 557114"/>
              <a:gd name="connsiteY20" fmla="*/ 608062 h 608062"/>
              <a:gd name="connsiteX21" fmla="*/ 279364 w 557114"/>
              <a:gd name="connsiteY21" fmla="*/ 608062 h 608062"/>
              <a:gd name="connsiteX22" fmla="*/ 279174 w 557114"/>
              <a:gd name="connsiteY22" fmla="*/ 608062 h 608062"/>
              <a:gd name="connsiteX23" fmla="*/ 278984 w 557114"/>
              <a:gd name="connsiteY23" fmla="*/ 608062 h 608062"/>
              <a:gd name="connsiteX24" fmla="*/ 278604 w 557114"/>
              <a:gd name="connsiteY24" fmla="*/ 608062 h 608062"/>
              <a:gd name="connsiteX25" fmla="*/ 278130 w 557114"/>
              <a:gd name="connsiteY25" fmla="*/ 608062 h 608062"/>
              <a:gd name="connsiteX26" fmla="*/ 277940 w 557114"/>
              <a:gd name="connsiteY26" fmla="*/ 608062 h 608062"/>
              <a:gd name="connsiteX27" fmla="*/ 277845 w 557114"/>
              <a:gd name="connsiteY27" fmla="*/ 608062 h 608062"/>
              <a:gd name="connsiteX28" fmla="*/ 277750 w 557114"/>
              <a:gd name="connsiteY28" fmla="*/ 608062 h 608062"/>
              <a:gd name="connsiteX29" fmla="*/ 277656 w 557114"/>
              <a:gd name="connsiteY29" fmla="*/ 608062 h 608062"/>
              <a:gd name="connsiteX30" fmla="*/ 277371 w 557114"/>
              <a:gd name="connsiteY30" fmla="*/ 608062 h 608062"/>
              <a:gd name="connsiteX31" fmla="*/ 0 w 557114"/>
              <a:gd name="connsiteY31" fmla="*/ 608062 h 608062"/>
              <a:gd name="connsiteX32" fmla="*/ 0 w 557114"/>
              <a:gd name="connsiteY32" fmla="*/ 482224 h 608062"/>
              <a:gd name="connsiteX33" fmla="*/ 38621 w 557114"/>
              <a:gd name="connsiteY33" fmla="*/ 438920 h 608062"/>
              <a:gd name="connsiteX34" fmla="*/ 173464 w 557114"/>
              <a:gd name="connsiteY34" fmla="*/ 376569 h 608062"/>
              <a:gd name="connsiteX35" fmla="*/ 173558 w 557114"/>
              <a:gd name="connsiteY35" fmla="*/ 376474 h 608062"/>
              <a:gd name="connsiteX36" fmla="*/ 180486 w 557114"/>
              <a:gd name="connsiteY36" fmla="*/ 375337 h 608062"/>
              <a:gd name="connsiteX37" fmla="*/ 200223 w 557114"/>
              <a:gd name="connsiteY37" fmla="*/ 389172 h 608062"/>
              <a:gd name="connsiteX38" fmla="*/ 255166 w 557114"/>
              <a:gd name="connsiteY38" fmla="*/ 510272 h 608062"/>
              <a:gd name="connsiteX39" fmla="*/ 258962 w 557114"/>
              <a:gd name="connsiteY39" fmla="*/ 430202 h 608062"/>
              <a:gd name="connsiteX40" fmla="*/ 232676 w 557114"/>
              <a:gd name="connsiteY40" fmla="*/ 375432 h 608062"/>
              <a:gd name="connsiteX41" fmla="*/ 243589 w 557114"/>
              <a:gd name="connsiteY41" fmla="*/ 355438 h 608062"/>
              <a:gd name="connsiteX42" fmla="*/ 276250 w 557114"/>
              <a:gd name="connsiteY42" fmla="*/ 0 h 608062"/>
              <a:gd name="connsiteX43" fmla="*/ 277674 w 557114"/>
              <a:gd name="connsiteY43" fmla="*/ 0 h 608062"/>
              <a:gd name="connsiteX44" fmla="*/ 277863 w 557114"/>
              <a:gd name="connsiteY44" fmla="*/ 0 h 608062"/>
              <a:gd name="connsiteX45" fmla="*/ 277958 w 557114"/>
              <a:gd name="connsiteY45" fmla="*/ 0 h 608062"/>
              <a:gd name="connsiteX46" fmla="*/ 279382 w 557114"/>
              <a:gd name="connsiteY46" fmla="*/ 0 h 608062"/>
              <a:gd name="connsiteX47" fmla="*/ 402570 w 557114"/>
              <a:gd name="connsiteY47" fmla="*/ 104895 h 608062"/>
              <a:gd name="connsiteX48" fmla="*/ 394693 w 557114"/>
              <a:gd name="connsiteY48" fmla="*/ 159001 h 608062"/>
              <a:gd name="connsiteX49" fmla="*/ 405892 w 557114"/>
              <a:gd name="connsiteY49" fmla="*/ 184774 h 608062"/>
              <a:gd name="connsiteX50" fmla="*/ 377040 w 557114"/>
              <a:gd name="connsiteY50" fmla="*/ 236890 h 608062"/>
              <a:gd name="connsiteX51" fmla="*/ 315731 w 557114"/>
              <a:gd name="connsiteY51" fmla="*/ 311274 h 608062"/>
              <a:gd name="connsiteX52" fmla="*/ 277958 w 557114"/>
              <a:gd name="connsiteY52" fmla="*/ 319707 h 608062"/>
              <a:gd name="connsiteX53" fmla="*/ 277958 w 557114"/>
              <a:gd name="connsiteY53" fmla="*/ 319802 h 608062"/>
              <a:gd name="connsiteX54" fmla="*/ 277863 w 557114"/>
              <a:gd name="connsiteY54" fmla="*/ 319802 h 608062"/>
              <a:gd name="connsiteX55" fmla="*/ 277674 w 557114"/>
              <a:gd name="connsiteY55" fmla="*/ 319802 h 608062"/>
              <a:gd name="connsiteX56" fmla="*/ 277674 w 557114"/>
              <a:gd name="connsiteY56" fmla="*/ 319707 h 608062"/>
              <a:gd name="connsiteX57" fmla="*/ 239901 w 557114"/>
              <a:gd name="connsiteY57" fmla="*/ 311274 h 608062"/>
              <a:gd name="connsiteX58" fmla="*/ 178592 w 557114"/>
              <a:gd name="connsiteY58" fmla="*/ 236890 h 608062"/>
              <a:gd name="connsiteX59" fmla="*/ 149740 w 557114"/>
              <a:gd name="connsiteY59" fmla="*/ 184774 h 608062"/>
              <a:gd name="connsiteX60" fmla="*/ 161034 w 557114"/>
              <a:gd name="connsiteY60" fmla="*/ 159001 h 608062"/>
              <a:gd name="connsiteX61" fmla="*/ 153062 w 557114"/>
              <a:gd name="connsiteY61" fmla="*/ 104895 h 608062"/>
              <a:gd name="connsiteX62" fmla="*/ 276250 w 557114"/>
              <a:gd name="connsiteY62" fmla="*/ 0 h 608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7114" h="608062">
                <a:moveTo>
                  <a:pt x="243589" y="355438"/>
                </a:moveTo>
                <a:lnTo>
                  <a:pt x="277656" y="355438"/>
                </a:lnTo>
                <a:lnTo>
                  <a:pt x="277940" y="355438"/>
                </a:lnTo>
                <a:lnTo>
                  <a:pt x="278604" y="355438"/>
                </a:lnTo>
                <a:lnTo>
                  <a:pt x="279174" y="355438"/>
                </a:lnTo>
                <a:lnTo>
                  <a:pt x="279458" y="355438"/>
                </a:lnTo>
                <a:lnTo>
                  <a:pt x="279553" y="355438"/>
                </a:lnTo>
                <a:lnTo>
                  <a:pt x="313620" y="355438"/>
                </a:lnTo>
                <a:cubicBezTo>
                  <a:pt x="325007" y="355438"/>
                  <a:pt x="330511" y="364630"/>
                  <a:pt x="324438" y="375432"/>
                </a:cubicBezTo>
                <a:cubicBezTo>
                  <a:pt x="321781" y="379980"/>
                  <a:pt x="298152" y="430202"/>
                  <a:pt x="298152" y="430202"/>
                </a:cubicBezTo>
                <a:lnTo>
                  <a:pt x="301948" y="510272"/>
                </a:lnTo>
                <a:cubicBezTo>
                  <a:pt x="317700" y="481655"/>
                  <a:pt x="343131" y="422432"/>
                  <a:pt x="356891" y="389172"/>
                </a:cubicBezTo>
                <a:cubicBezTo>
                  <a:pt x="356891" y="389172"/>
                  <a:pt x="356891" y="389172"/>
                  <a:pt x="356986" y="389172"/>
                </a:cubicBezTo>
                <a:cubicBezTo>
                  <a:pt x="359832" y="381117"/>
                  <a:pt x="367519" y="375337"/>
                  <a:pt x="376628" y="375337"/>
                </a:cubicBezTo>
                <a:cubicBezTo>
                  <a:pt x="379096" y="375337"/>
                  <a:pt x="381373" y="375716"/>
                  <a:pt x="383556" y="376474"/>
                </a:cubicBezTo>
                <a:cubicBezTo>
                  <a:pt x="383650" y="376474"/>
                  <a:pt x="383650" y="376474"/>
                  <a:pt x="383745" y="376569"/>
                </a:cubicBezTo>
                <a:cubicBezTo>
                  <a:pt x="387446" y="377706"/>
                  <a:pt x="464973" y="411724"/>
                  <a:pt x="518588" y="438920"/>
                </a:cubicBezTo>
                <a:cubicBezTo>
                  <a:pt x="542595" y="451049"/>
                  <a:pt x="557114" y="466305"/>
                  <a:pt x="557114" y="482224"/>
                </a:cubicBezTo>
                <a:lnTo>
                  <a:pt x="557114" y="608062"/>
                </a:lnTo>
                <a:lnTo>
                  <a:pt x="279743" y="608062"/>
                </a:lnTo>
                <a:lnTo>
                  <a:pt x="279458" y="608062"/>
                </a:lnTo>
                <a:lnTo>
                  <a:pt x="279364" y="608062"/>
                </a:lnTo>
                <a:lnTo>
                  <a:pt x="279174" y="608062"/>
                </a:lnTo>
                <a:lnTo>
                  <a:pt x="278984" y="608062"/>
                </a:lnTo>
                <a:lnTo>
                  <a:pt x="278604" y="608062"/>
                </a:lnTo>
                <a:lnTo>
                  <a:pt x="278130" y="608062"/>
                </a:lnTo>
                <a:lnTo>
                  <a:pt x="277940" y="608062"/>
                </a:lnTo>
                <a:lnTo>
                  <a:pt x="277845" y="608062"/>
                </a:lnTo>
                <a:lnTo>
                  <a:pt x="277750" y="608062"/>
                </a:lnTo>
                <a:lnTo>
                  <a:pt x="277656" y="608062"/>
                </a:lnTo>
                <a:lnTo>
                  <a:pt x="277371" y="608062"/>
                </a:lnTo>
                <a:lnTo>
                  <a:pt x="0" y="608062"/>
                </a:lnTo>
                <a:lnTo>
                  <a:pt x="0" y="482224"/>
                </a:lnTo>
                <a:cubicBezTo>
                  <a:pt x="0" y="466305"/>
                  <a:pt x="14519" y="451049"/>
                  <a:pt x="38621" y="438920"/>
                </a:cubicBezTo>
                <a:cubicBezTo>
                  <a:pt x="92141" y="411724"/>
                  <a:pt x="169668" y="377706"/>
                  <a:pt x="173464" y="376569"/>
                </a:cubicBezTo>
                <a:cubicBezTo>
                  <a:pt x="173464" y="376474"/>
                  <a:pt x="173464" y="376474"/>
                  <a:pt x="173558" y="376474"/>
                </a:cubicBezTo>
                <a:cubicBezTo>
                  <a:pt x="175741" y="375716"/>
                  <a:pt x="178018" y="375337"/>
                  <a:pt x="180486" y="375337"/>
                </a:cubicBezTo>
                <a:cubicBezTo>
                  <a:pt x="189595" y="375337"/>
                  <a:pt x="197282" y="381117"/>
                  <a:pt x="200223" y="389172"/>
                </a:cubicBezTo>
                <a:cubicBezTo>
                  <a:pt x="214078" y="422432"/>
                  <a:pt x="239414" y="481655"/>
                  <a:pt x="255166" y="510272"/>
                </a:cubicBezTo>
                <a:lnTo>
                  <a:pt x="258962" y="430202"/>
                </a:lnTo>
                <a:cubicBezTo>
                  <a:pt x="258962" y="430202"/>
                  <a:pt x="235333" y="379980"/>
                  <a:pt x="232676" y="375432"/>
                </a:cubicBezTo>
                <a:cubicBezTo>
                  <a:pt x="226603" y="364630"/>
                  <a:pt x="232107" y="355438"/>
                  <a:pt x="243589" y="355438"/>
                </a:cubicBezTo>
                <a:close/>
                <a:moveTo>
                  <a:pt x="276250" y="0"/>
                </a:moveTo>
                <a:cubicBezTo>
                  <a:pt x="276725" y="0"/>
                  <a:pt x="277199" y="0"/>
                  <a:pt x="277674" y="0"/>
                </a:cubicBezTo>
                <a:cubicBezTo>
                  <a:pt x="277769" y="0"/>
                  <a:pt x="277769" y="0"/>
                  <a:pt x="277863" y="0"/>
                </a:cubicBezTo>
                <a:cubicBezTo>
                  <a:pt x="277863" y="0"/>
                  <a:pt x="277863" y="0"/>
                  <a:pt x="277958" y="0"/>
                </a:cubicBezTo>
                <a:cubicBezTo>
                  <a:pt x="278433" y="0"/>
                  <a:pt x="278907" y="0"/>
                  <a:pt x="279382" y="0"/>
                </a:cubicBezTo>
                <a:cubicBezTo>
                  <a:pt x="385487" y="0"/>
                  <a:pt x="405417" y="75615"/>
                  <a:pt x="402570" y="104895"/>
                </a:cubicBezTo>
                <a:cubicBezTo>
                  <a:pt x="400387" y="128395"/>
                  <a:pt x="394693" y="159001"/>
                  <a:pt x="394693" y="159001"/>
                </a:cubicBezTo>
                <a:cubicBezTo>
                  <a:pt x="394693" y="159001"/>
                  <a:pt x="405892" y="164118"/>
                  <a:pt x="405892" y="184774"/>
                </a:cubicBezTo>
                <a:cubicBezTo>
                  <a:pt x="402001" y="236511"/>
                  <a:pt x="381311" y="214149"/>
                  <a:pt x="377040" y="236890"/>
                </a:cubicBezTo>
                <a:cubicBezTo>
                  <a:pt x="370017" y="274603"/>
                  <a:pt x="336610" y="301893"/>
                  <a:pt x="315731" y="311274"/>
                </a:cubicBezTo>
                <a:cubicBezTo>
                  <a:pt x="303583" y="316770"/>
                  <a:pt x="291055" y="319518"/>
                  <a:pt x="277958" y="319707"/>
                </a:cubicBezTo>
                <a:lnTo>
                  <a:pt x="277958" y="319802"/>
                </a:lnTo>
                <a:cubicBezTo>
                  <a:pt x="277863" y="319802"/>
                  <a:pt x="277863" y="319802"/>
                  <a:pt x="277863" y="319802"/>
                </a:cubicBezTo>
                <a:cubicBezTo>
                  <a:pt x="277769" y="319802"/>
                  <a:pt x="277769" y="319802"/>
                  <a:pt x="277674" y="319802"/>
                </a:cubicBezTo>
                <a:lnTo>
                  <a:pt x="277674" y="319707"/>
                </a:lnTo>
                <a:cubicBezTo>
                  <a:pt x="264577" y="319518"/>
                  <a:pt x="252049" y="316770"/>
                  <a:pt x="239901" y="311274"/>
                </a:cubicBezTo>
                <a:cubicBezTo>
                  <a:pt x="219022" y="301893"/>
                  <a:pt x="185615" y="274603"/>
                  <a:pt x="178592" y="236890"/>
                </a:cubicBezTo>
                <a:cubicBezTo>
                  <a:pt x="174321" y="214149"/>
                  <a:pt x="153631" y="236511"/>
                  <a:pt x="149740" y="184774"/>
                </a:cubicBezTo>
                <a:cubicBezTo>
                  <a:pt x="149740" y="164118"/>
                  <a:pt x="161034" y="159001"/>
                  <a:pt x="161034" y="159001"/>
                </a:cubicBezTo>
                <a:cubicBezTo>
                  <a:pt x="161034" y="159001"/>
                  <a:pt x="155245" y="128395"/>
                  <a:pt x="153062" y="104895"/>
                </a:cubicBezTo>
                <a:cubicBezTo>
                  <a:pt x="150215" y="75615"/>
                  <a:pt x="170145" y="0"/>
                  <a:pt x="276250" y="0"/>
                </a:cubicBezTo>
                <a:close/>
              </a:path>
            </a:pathLst>
          </a:custGeom>
          <a:solidFill>
            <a:srgbClr val="127C79"/>
          </a:solidFill>
          <a:ln>
            <a:noFill/>
          </a:ln>
        </p:spPr>
        <p:txBody>
          <a:bodyPr/>
          <a:lstStyle/>
          <a:p>
            <a:endParaRPr lang="zh-CN" altLang="en-US">
              <a:cs typeface="+mn-ea"/>
              <a:sym typeface="+mn-lt"/>
            </a:endParaRPr>
          </a:p>
        </p:txBody>
      </p:sp>
      <p:sp>
        <p:nvSpPr>
          <p:cNvPr id="63" name="jogging_92767">
            <a:extLst>
              <a:ext uri="{FF2B5EF4-FFF2-40B4-BE49-F238E27FC236}">
                <a16:creationId xmlns:a16="http://schemas.microsoft.com/office/drawing/2014/main" id="{944E32A3-5CD7-4C13-A574-39AB66384FBA}"/>
              </a:ext>
            </a:extLst>
          </p:cNvPr>
          <p:cNvSpPr>
            <a:spLocks noChangeAspect="1"/>
          </p:cNvSpPr>
          <p:nvPr/>
        </p:nvSpPr>
        <p:spPr bwMode="auto">
          <a:xfrm>
            <a:off x="7524328" y="1602052"/>
            <a:ext cx="595297" cy="753674"/>
          </a:xfrm>
          <a:custGeom>
            <a:avLst/>
            <a:gdLst>
              <a:gd name="T0" fmla="*/ 2911 w 3099"/>
              <a:gd name="T1" fmla="*/ 1857 h 3929"/>
              <a:gd name="T2" fmla="*/ 2751 w 3099"/>
              <a:gd name="T3" fmla="*/ 1866 h 3929"/>
              <a:gd name="T4" fmla="*/ 2021 w 3099"/>
              <a:gd name="T5" fmla="*/ 1654 h 3929"/>
              <a:gd name="T6" fmla="*/ 1854 w 3099"/>
              <a:gd name="T7" fmla="*/ 2321 h 3929"/>
              <a:gd name="T8" fmla="*/ 1834 w 3099"/>
              <a:gd name="T9" fmla="*/ 2377 h 3929"/>
              <a:gd name="T10" fmla="*/ 2646 w 3099"/>
              <a:gd name="T11" fmla="*/ 3691 h 3929"/>
              <a:gd name="T12" fmla="*/ 2487 w 3099"/>
              <a:gd name="T13" fmla="*/ 3925 h 3929"/>
              <a:gd name="T14" fmla="*/ 2450 w 3099"/>
              <a:gd name="T15" fmla="*/ 3929 h 3929"/>
              <a:gd name="T16" fmla="*/ 2253 w 3099"/>
              <a:gd name="T17" fmla="*/ 3766 h 3929"/>
              <a:gd name="T18" fmla="*/ 1579 w 3099"/>
              <a:gd name="T19" fmla="*/ 2685 h 3929"/>
              <a:gd name="T20" fmla="*/ 1578 w 3099"/>
              <a:gd name="T21" fmla="*/ 2687 h 3929"/>
              <a:gd name="T22" fmla="*/ 214 w 3099"/>
              <a:gd name="T23" fmla="*/ 3363 h 3929"/>
              <a:gd name="T24" fmla="*/ 199 w 3099"/>
              <a:gd name="T25" fmla="*/ 3363 h 3929"/>
              <a:gd name="T26" fmla="*/ 1 w 3099"/>
              <a:gd name="T27" fmla="*/ 3158 h 3929"/>
              <a:gd name="T28" fmla="*/ 201 w 3099"/>
              <a:gd name="T29" fmla="*/ 2956 h 3929"/>
              <a:gd name="T30" fmla="*/ 203 w 3099"/>
              <a:gd name="T31" fmla="*/ 2956 h 3929"/>
              <a:gd name="T32" fmla="*/ 214 w 3099"/>
              <a:gd name="T33" fmla="*/ 2959 h 3929"/>
              <a:gd name="T34" fmla="*/ 1259 w 3099"/>
              <a:gd name="T35" fmla="*/ 2443 h 3929"/>
              <a:gd name="T36" fmla="*/ 1300 w 3099"/>
              <a:gd name="T37" fmla="*/ 2391 h 3929"/>
              <a:gd name="T38" fmla="*/ 1272 w 3099"/>
              <a:gd name="T39" fmla="*/ 2175 h 3929"/>
              <a:gd name="T40" fmla="*/ 1444 w 3099"/>
              <a:gd name="T41" fmla="*/ 1490 h 3929"/>
              <a:gd name="T42" fmla="*/ 798 w 3099"/>
              <a:gd name="T43" fmla="*/ 1955 h 3929"/>
              <a:gd name="T44" fmla="*/ 643 w 3099"/>
              <a:gd name="T45" fmla="*/ 2029 h 3929"/>
              <a:gd name="T46" fmla="*/ 517 w 3099"/>
              <a:gd name="T47" fmla="*/ 1985 h 3929"/>
              <a:gd name="T48" fmla="*/ 488 w 3099"/>
              <a:gd name="T49" fmla="*/ 1703 h 3929"/>
              <a:gd name="T50" fmla="*/ 1528 w 3099"/>
              <a:gd name="T51" fmla="*/ 1046 h 3929"/>
              <a:gd name="T52" fmla="*/ 1740 w 3099"/>
              <a:gd name="T53" fmla="*/ 994 h 3929"/>
              <a:gd name="T54" fmla="*/ 1742 w 3099"/>
              <a:gd name="T55" fmla="*/ 994 h 3929"/>
              <a:gd name="T56" fmla="*/ 1754 w 3099"/>
              <a:gd name="T57" fmla="*/ 991 h 3929"/>
              <a:gd name="T58" fmla="*/ 1763 w 3099"/>
              <a:gd name="T59" fmla="*/ 990 h 3929"/>
              <a:gd name="T60" fmla="*/ 1772 w 3099"/>
              <a:gd name="T61" fmla="*/ 989 h 3929"/>
              <a:gd name="T62" fmla="*/ 1783 w 3099"/>
              <a:gd name="T63" fmla="*/ 988 h 3929"/>
              <a:gd name="T64" fmla="*/ 1790 w 3099"/>
              <a:gd name="T65" fmla="*/ 989 h 3929"/>
              <a:gd name="T66" fmla="*/ 1802 w 3099"/>
              <a:gd name="T67" fmla="*/ 989 h 3929"/>
              <a:gd name="T68" fmla="*/ 1808 w 3099"/>
              <a:gd name="T69" fmla="*/ 990 h 3929"/>
              <a:gd name="T70" fmla="*/ 1821 w 3099"/>
              <a:gd name="T71" fmla="*/ 991 h 3929"/>
              <a:gd name="T72" fmla="*/ 1828 w 3099"/>
              <a:gd name="T73" fmla="*/ 993 h 3929"/>
              <a:gd name="T74" fmla="*/ 1840 w 3099"/>
              <a:gd name="T75" fmla="*/ 995 h 3929"/>
              <a:gd name="T76" fmla="*/ 1848 w 3099"/>
              <a:gd name="T77" fmla="*/ 998 h 3929"/>
              <a:gd name="T78" fmla="*/ 1858 w 3099"/>
              <a:gd name="T79" fmla="*/ 1001 h 3929"/>
              <a:gd name="T80" fmla="*/ 1868 w 3099"/>
              <a:gd name="T81" fmla="*/ 1006 h 3929"/>
              <a:gd name="T82" fmla="*/ 1875 w 3099"/>
              <a:gd name="T83" fmla="*/ 1009 h 3929"/>
              <a:gd name="T84" fmla="*/ 1885 w 3099"/>
              <a:gd name="T85" fmla="*/ 1014 h 3929"/>
              <a:gd name="T86" fmla="*/ 1893 w 3099"/>
              <a:gd name="T87" fmla="*/ 1018 h 3929"/>
              <a:gd name="T88" fmla="*/ 1901 w 3099"/>
              <a:gd name="T89" fmla="*/ 1024 h 3929"/>
              <a:gd name="T90" fmla="*/ 1909 w 3099"/>
              <a:gd name="T91" fmla="*/ 1030 h 3929"/>
              <a:gd name="T92" fmla="*/ 1915 w 3099"/>
              <a:gd name="T93" fmla="*/ 1035 h 3929"/>
              <a:gd name="T94" fmla="*/ 1925 w 3099"/>
              <a:gd name="T95" fmla="*/ 1043 h 3929"/>
              <a:gd name="T96" fmla="*/ 1926 w 3099"/>
              <a:gd name="T97" fmla="*/ 1045 h 3929"/>
              <a:gd name="T98" fmla="*/ 2080 w 3099"/>
              <a:gd name="T99" fmla="*/ 1193 h 3929"/>
              <a:gd name="T100" fmla="*/ 2865 w 3099"/>
              <a:gd name="T101" fmla="*/ 1460 h 3929"/>
              <a:gd name="T102" fmla="*/ 3086 w 3099"/>
              <a:gd name="T103" fmla="*/ 1635 h 3929"/>
              <a:gd name="T104" fmla="*/ 2911 w 3099"/>
              <a:gd name="T105" fmla="*/ 1857 h 3929"/>
              <a:gd name="T106" fmla="*/ 1903 w 3099"/>
              <a:gd name="T107" fmla="*/ 873 h 3929"/>
              <a:gd name="T108" fmla="*/ 2340 w 3099"/>
              <a:gd name="T109" fmla="*/ 436 h 3929"/>
              <a:gd name="T110" fmla="*/ 1903 w 3099"/>
              <a:gd name="T111" fmla="*/ 0 h 3929"/>
              <a:gd name="T112" fmla="*/ 1467 w 3099"/>
              <a:gd name="T113" fmla="*/ 436 h 3929"/>
              <a:gd name="T114" fmla="*/ 1903 w 3099"/>
              <a:gd name="T115" fmla="*/ 873 h 3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99" h="3929">
                <a:moveTo>
                  <a:pt x="2911" y="1857"/>
                </a:moveTo>
                <a:cubicBezTo>
                  <a:pt x="2857" y="1863"/>
                  <a:pt x="2804" y="1866"/>
                  <a:pt x="2751" y="1866"/>
                </a:cubicBezTo>
                <a:cubicBezTo>
                  <a:pt x="2491" y="1866"/>
                  <a:pt x="2239" y="1792"/>
                  <a:pt x="2021" y="1654"/>
                </a:cubicBezTo>
                <a:lnTo>
                  <a:pt x="1854" y="2321"/>
                </a:lnTo>
                <a:cubicBezTo>
                  <a:pt x="1849" y="2341"/>
                  <a:pt x="1842" y="2359"/>
                  <a:pt x="1834" y="2377"/>
                </a:cubicBezTo>
                <a:cubicBezTo>
                  <a:pt x="2259" y="2700"/>
                  <a:pt x="2547" y="3166"/>
                  <a:pt x="2646" y="3691"/>
                </a:cubicBezTo>
                <a:cubicBezTo>
                  <a:pt x="2667" y="3800"/>
                  <a:pt x="2596" y="3905"/>
                  <a:pt x="2487" y="3925"/>
                </a:cubicBezTo>
                <a:cubicBezTo>
                  <a:pt x="2475" y="3928"/>
                  <a:pt x="2462" y="3929"/>
                  <a:pt x="2450" y="3929"/>
                </a:cubicBezTo>
                <a:cubicBezTo>
                  <a:pt x="2356" y="3929"/>
                  <a:pt x="2272" y="3862"/>
                  <a:pt x="2253" y="3766"/>
                </a:cubicBezTo>
                <a:cubicBezTo>
                  <a:pt x="2171" y="3333"/>
                  <a:pt x="1932" y="2949"/>
                  <a:pt x="1579" y="2685"/>
                </a:cubicBezTo>
                <a:lnTo>
                  <a:pt x="1578" y="2687"/>
                </a:lnTo>
                <a:cubicBezTo>
                  <a:pt x="1255" y="3111"/>
                  <a:pt x="746" y="3363"/>
                  <a:pt x="214" y="3363"/>
                </a:cubicBezTo>
                <a:cubicBezTo>
                  <a:pt x="209" y="3363"/>
                  <a:pt x="204" y="3363"/>
                  <a:pt x="199" y="3363"/>
                </a:cubicBezTo>
                <a:cubicBezTo>
                  <a:pt x="89" y="3362"/>
                  <a:pt x="0" y="3268"/>
                  <a:pt x="1" y="3158"/>
                </a:cubicBezTo>
                <a:cubicBezTo>
                  <a:pt x="2" y="3048"/>
                  <a:pt x="91" y="2956"/>
                  <a:pt x="201" y="2956"/>
                </a:cubicBezTo>
                <a:lnTo>
                  <a:pt x="203" y="2956"/>
                </a:lnTo>
                <a:cubicBezTo>
                  <a:pt x="206" y="2956"/>
                  <a:pt x="210" y="2959"/>
                  <a:pt x="214" y="2959"/>
                </a:cubicBezTo>
                <a:cubicBezTo>
                  <a:pt x="622" y="2959"/>
                  <a:pt x="1012" y="2768"/>
                  <a:pt x="1259" y="2443"/>
                </a:cubicBezTo>
                <a:lnTo>
                  <a:pt x="1300" y="2391"/>
                </a:lnTo>
                <a:cubicBezTo>
                  <a:pt x="1265" y="2327"/>
                  <a:pt x="1253" y="2251"/>
                  <a:pt x="1272" y="2175"/>
                </a:cubicBezTo>
                <a:lnTo>
                  <a:pt x="1444" y="1490"/>
                </a:lnTo>
                <a:cubicBezTo>
                  <a:pt x="1193" y="1585"/>
                  <a:pt x="968" y="1746"/>
                  <a:pt x="798" y="1955"/>
                </a:cubicBezTo>
                <a:cubicBezTo>
                  <a:pt x="759" y="2004"/>
                  <a:pt x="701" y="2029"/>
                  <a:pt x="643" y="2029"/>
                </a:cubicBezTo>
                <a:cubicBezTo>
                  <a:pt x="599" y="2029"/>
                  <a:pt x="554" y="2015"/>
                  <a:pt x="517" y="1985"/>
                </a:cubicBezTo>
                <a:cubicBezTo>
                  <a:pt x="431" y="1915"/>
                  <a:pt x="418" y="1789"/>
                  <a:pt x="488" y="1703"/>
                </a:cubicBezTo>
                <a:cubicBezTo>
                  <a:pt x="752" y="1378"/>
                  <a:pt x="1121" y="1145"/>
                  <a:pt x="1528" y="1046"/>
                </a:cubicBezTo>
                <a:lnTo>
                  <a:pt x="1740" y="994"/>
                </a:lnTo>
                <a:cubicBezTo>
                  <a:pt x="1741" y="994"/>
                  <a:pt x="1742" y="994"/>
                  <a:pt x="1742" y="994"/>
                </a:cubicBezTo>
                <a:cubicBezTo>
                  <a:pt x="1746" y="993"/>
                  <a:pt x="1750" y="992"/>
                  <a:pt x="1754" y="991"/>
                </a:cubicBezTo>
                <a:cubicBezTo>
                  <a:pt x="1757" y="991"/>
                  <a:pt x="1760" y="990"/>
                  <a:pt x="1763" y="990"/>
                </a:cubicBezTo>
                <a:cubicBezTo>
                  <a:pt x="1766" y="990"/>
                  <a:pt x="1769" y="989"/>
                  <a:pt x="1772" y="989"/>
                </a:cubicBezTo>
                <a:cubicBezTo>
                  <a:pt x="1775" y="989"/>
                  <a:pt x="1779" y="989"/>
                  <a:pt x="1783" y="988"/>
                </a:cubicBezTo>
                <a:cubicBezTo>
                  <a:pt x="1785" y="988"/>
                  <a:pt x="1787" y="989"/>
                  <a:pt x="1790" y="989"/>
                </a:cubicBezTo>
                <a:cubicBezTo>
                  <a:pt x="1794" y="989"/>
                  <a:pt x="1798" y="989"/>
                  <a:pt x="1802" y="989"/>
                </a:cubicBezTo>
                <a:cubicBezTo>
                  <a:pt x="1804" y="989"/>
                  <a:pt x="1806" y="989"/>
                  <a:pt x="1808" y="990"/>
                </a:cubicBezTo>
                <a:cubicBezTo>
                  <a:pt x="1813" y="990"/>
                  <a:pt x="1817" y="991"/>
                  <a:pt x="1821" y="991"/>
                </a:cubicBezTo>
                <a:cubicBezTo>
                  <a:pt x="1824" y="992"/>
                  <a:pt x="1826" y="992"/>
                  <a:pt x="1828" y="993"/>
                </a:cubicBezTo>
                <a:cubicBezTo>
                  <a:pt x="1832" y="994"/>
                  <a:pt x="1836" y="994"/>
                  <a:pt x="1840" y="995"/>
                </a:cubicBezTo>
                <a:cubicBezTo>
                  <a:pt x="1843" y="996"/>
                  <a:pt x="1846" y="997"/>
                  <a:pt x="1848" y="998"/>
                </a:cubicBezTo>
                <a:cubicBezTo>
                  <a:pt x="1852" y="999"/>
                  <a:pt x="1855" y="1000"/>
                  <a:pt x="1858" y="1001"/>
                </a:cubicBezTo>
                <a:cubicBezTo>
                  <a:pt x="1861" y="1003"/>
                  <a:pt x="1864" y="1004"/>
                  <a:pt x="1868" y="1006"/>
                </a:cubicBezTo>
                <a:cubicBezTo>
                  <a:pt x="1870" y="1007"/>
                  <a:pt x="1873" y="1008"/>
                  <a:pt x="1875" y="1009"/>
                </a:cubicBezTo>
                <a:cubicBezTo>
                  <a:pt x="1879" y="1011"/>
                  <a:pt x="1882" y="1012"/>
                  <a:pt x="1885" y="1014"/>
                </a:cubicBezTo>
                <a:cubicBezTo>
                  <a:pt x="1888" y="1016"/>
                  <a:pt x="1890" y="1017"/>
                  <a:pt x="1893" y="1018"/>
                </a:cubicBezTo>
                <a:cubicBezTo>
                  <a:pt x="1895" y="1020"/>
                  <a:pt x="1898" y="1022"/>
                  <a:pt x="1901" y="1024"/>
                </a:cubicBezTo>
                <a:cubicBezTo>
                  <a:pt x="1903" y="1026"/>
                  <a:pt x="1906" y="1028"/>
                  <a:pt x="1909" y="1030"/>
                </a:cubicBezTo>
                <a:cubicBezTo>
                  <a:pt x="1911" y="1032"/>
                  <a:pt x="1913" y="1033"/>
                  <a:pt x="1915" y="1035"/>
                </a:cubicBezTo>
                <a:cubicBezTo>
                  <a:pt x="1918" y="1038"/>
                  <a:pt x="1922" y="1040"/>
                  <a:pt x="1925" y="1043"/>
                </a:cubicBezTo>
                <a:cubicBezTo>
                  <a:pt x="1925" y="1044"/>
                  <a:pt x="1926" y="1044"/>
                  <a:pt x="1926" y="1045"/>
                </a:cubicBezTo>
                <a:lnTo>
                  <a:pt x="2080" y="1193"/>
                </a:lnTo>
                <a:cubicBezTo>
                  <a:pt x="2289" y="1396"/>
                  <a:pt x="2575" y="1493"/>
                  <a:pt x="2865" y="1460"/>
                </a:cubicBezTo>
                <a:cubicBezTo>
                  <a:pt x="2974" y="1447"/>
                  <a:pt x="3074" y="1525"/>
                  <a:pt x="3086" y="1635"/>
                </a:cubicBezTo>
                <a:cubicBezTo>
                  <a:pt x="3099" y="1745"/>
                  <a:pt x="3020" y="1844"/>
                  <a:pt x="2911" y="1857"/>
                </a:cubicBezTo>
                <a:close/>
                <a:moveTo>
                  <a:pt x="1903" y="873"/>
                </a:moveTo>
                <a:cubicBezTo>
                  <a:pt x="2144" y="873"/>
                  <a:pt x="2340" y="677"/>
                  <a:pt x="2340" y="436"/>
                </a:cubicBezTo>
                <a:cubicBezTo>
                  <a:pt x="2340" y="195"/>
                  <a:pt x="2144" y="0"/>
                  <a:pt x="1903" y="0"/>
                </a:cubicBezTo>
                <a:cubicBezTo>
                  <a:pt x="1662" y="0"/>
                  <a:pt x="1467" y="195"/>
                  <a:pt x="1467" y="436"/>
                </a:cubicBezTo>
                <a:cubicBezTo>
                  <a:pt x="1467" y="678"/>
                  <a:pt x="1662" y="873"/>
                  <a:pt x="1903" y="873"/>
                </a:cubicBezTo>
                <a:close/>
              </a:path>
            </a:pathLst>
          </a:custGeom>
          <a:solidFill>
            <a:srgbClr val="127C79"/>
          </a:solidFill>
          <a:ln>
            <a:noFill/>
          </a:ln>
        </p:spPr>
        <p:txBody>
          <a:bodyPr/>
          <a:lstStyle/>
          <a:p>
            <a:endParaRPr lang="zh-CN" altLang="en-US">
              <a:cs typeface="+mn-ea"/>
              <a:sym typeface="+mn-lt"/>
            </a:endParaRPr>
          </a:p>
        </p:txBody>
      </p:sp>
      <p:sp>
        <p:nvSpPr>
          <p:cNvPr id="64" name="open-office-folder_74337">
            <a:extLst>
              <a:ext uri="{FF2B5EF4-FFF2-40B4-BE49-F238E27FC236}">
                <a16:creationId xmlns:a16="http://schemas.microsoft.com/office/drawing/2014/main" id="{B69EBD1E-3544-443E-A6B5-5ACFF0651D33}"/>
              </a:ext>
            </a:extLst>
          </p:cNvPr>
          <p:cNvSpPr>
            <a:spLocks noChangeAspect="1"/>
          </p:cNvSpPr>
          <p:nvPr/>
        </p:nvSpPr>
        <p:spPr bwMode="auto">
          <a:xfrm>
            <a:off x="5807432" y="1685072"/>
            <a:ext cx="783594" cy="577697"/>
          </a:xfrm>
          <a:custGeom>
            <a:avLst/>
            <a:gdLst>
              <a:gd name="connsiteX0" fmla="*/ 116997 w 605592"/>
              <a:gd name="connsiteY0" fmla="*/ 132804 h 446468"/>
              <a:gd name="connsiteX1" fmla="*/ 605592 w 605592"/>
              <a:gd name="connsiteY1" fmla="*/ 132804 h 446468"/>
              <a:gd name="connsiteX2" fmla="*/ 555359 w 605592"/>
              <a:gd name="connsiteY2" fmla="*/ 446468 h 446468"/>
              <a:gd name="connsiteX3" fmla="*/ 116997 w 605592"/>
              <a:gd name="connsiteY3" fmla="*/ 446468 h 446468"/>
              <a:gd name="connsiteX4" fmla="*/ 0 w 605592"/>
              <a:gd name="connsiteY4" fmla="*/ 0 h 446468"/>
              <a:gd name="connsiteX5" fmla="*/ 137120 w 605592"/>
              <a:gd name="connsiteY5" fmla="*/ 0 h 446468"/>
              <a:gd name="connsiteX6" fmla="*/ 153635 w 605592"/>
              <a:gd name="connsiteY6" fmla="*/ 27991 h 446468"/>
              <a:gd name="connsiteX7" fmla="*/ 438423 w 605592"/>
              <a:gd name="connsiteY7" fmla="*/ 27991 h 446468"/>
              <a:gd name="connsiteX8" fmla="*/ 438423 w 605592"/>
              <a:gd name="connsiteY8" fmla="*/ 91455 h 446468"/>
              <a:gd name="connsiteX9" fmla="*/ 69670 w 605592"/>
              <a:gd name="connsiteY9" fmla="*/ 91455 h 446468"/>
              <a:gd name="connsiteX10" fmla="*/ 69670 w 605592"/>
              <a:gd name="connsiteY10" fmla="*/ 446468 h 446468"/>
              <a:gd name="connsiteX11" fmla="*/ 0 w 605592"/>
              <a:gd name="connsiteY11" fmla="*/ 446468 h 446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05592" h="446468">
                <a:moveTo>
                  <a:pt x="116997" y="132804"/>
                </a:moveTo>
                <a:lnTo>
                  <a:pt x="605592" y="132804"/>
                </a:lnTo>
                <a:lnTo>
                  <a:pt x="555359" y="446468"/>
                </a:lnTo>
                <a:lnTo>
                  <a:pt x="116997" y="446468"/>
                </a:lnTo>
                <a:close/>
                <a:moveTo>
                  <a:pt x="0" y="0"/>
                </a:moveTo>
                <a:lnTo>
                  <a:pt x="137120" y="0"/>
                </a:lnTo>
                <a:lnTo>
                  <a:pt x="153635" y="27991"/>
                </a:lnTo>
                <a:lnTo>
                  <a:pt x="438423" y="27991"/>
                </a:lnTo>
                <a:lnTo>
                  <a:pt x="438423" y="91455"/>
                </a:lnTo>
                <a:lnTo>
                  <a:pt x="69670" y="91455"/>
                </a:lnTo>
                <a:lnTo>
                  <a:pt x="69670" y="446468"/>
                </a:lnTo>
                <a:lnTo>
                  <a:pt x="0" y="446468"/>
                </a:lnTo>
                <a:close/>
              </a:path>
            </a:pathLst>
          </a:custGeom>
          <a:solidFill>
            <a:srgbClr val="C00000"/>
          </a:solidFill>
          <a:ln>
            <a:noFill/>
          </a:ln>
        </p:spPr>
        <p:txBody>
          <a:bodyPr/>
          <a:lstStyle/>
          <a:p>
            <a:endParaRPr lang="zh-CN" altLang="en-US">
              <a:cs typeface="+mn-ea"/>
              <a:sym typeface="+mn-lt"/>
            </a:endParaRPr>
          </a:p>
        </p:txBody>
      </p:sp>
    </p:spTree>
    <p:extLst>
      <p:ext uri="{BB962C8B-B14F-4D97-AF65-F5344CB8AC3E}">
        <p14:creationId xmlns:p14="http://schemas.microsoft.com/office/powerpoint/2010/main" val="533306146"/>
      </p:ext>
    </p:extLst>
  </p:cSld>
  <p:clrMapOvr>
    <a:masterClrMapping/>
  </p:clrMapOvr>
  <mc:AlternateContent xmlns:mc="http://schemas.openxmlformats.org/markup-compatibility/2006" xmlns:p14="http://schemas.microsoft.com/office/powerpoint/2010/main">
    <mc:Choice Requires="p14">
      <p:transition spd="slow" p14:dur="1250" advTm="13000">
        <p14:flip dir="r"/>
      </p:transition>
    </mc:Choice>
    <mc:Fallback xmlns="">
      <p:transition spd="slow" advTm="1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additive="base">
                                        <p:cTn id="7" dur="500" fill="hold"/>
                                        <p:tgtEl>
                                          <p:spTgt spid="52"/>
                                        </p:tgtEl>
                                        <p:attrNameLst>
                                          <p:attrName>ppt_x</p:attrName>
                                        </p:attrNameLst>
                                      </p:cBhvr>
                                      <p:tavLst>
                                        <p:tav tm="0">
                                          <p:val>
                                            <p:strVal val="#ppt_x"/>
                                          </p:val>
                                        </p:tav>
                                        <p:tav tm="100000">
                                          <p:val>
                                            <p:strVal val="#ppt_x"/>
                                          </p:val>
                                        </p:tav>
                                      </p:tavLst>
                                    </p:anim>
                                    <p:anim calcmode="lin" valueType="num">
                                      <p:cBhvr additive="base">
                                        <p:cTn id="8" dur="500" fill="hold"/>
                                        <p:tgtEl>
                                          <p:spTgt spid="5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53"/>
                                        </p:tgtEl>
                                        <p:attrNameLst>
                                          <p:attrName>style.visibility</p:attrName>
                                        </p:attrNameLst>
                                      </p:cBhvr>
                                      <p:to>
                                        <p:strVal val="visible"/>
                                      </p:to>
                                    </p:set>
                                    <p:animEffect transition="in" filter="fade">
                                      <p:cBhvr>
                                        <p:cTn id="12" dur="500"/>
                                        <p:tgtEl>
                                          <p:spTgt spid="53"/>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53"/>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53"/>
                                        </p:tgtEl>
                                        <p:attrNameLst>
                                          <p:attrName>style.visibility</p:attrName>
                                        </p:attrNameLst>
                                      </p:cBhvr>
                                      <p:to>
                                        <p:strVal val="visible"/>
                                      </p:to>
                                    </p:set>
                                    <p:anim calcmode="lin" valueType="num">
                                      <p:cBhvr>
                                        <p:cTn id="17" dur="750" fill="hold"/>
                                        <p:tgtEl>
                                          <p:spTgt spid="53"/>
                                        </p:tgtEl>
                                        <p:attrNameLst>
                                          <p:attrName>ppt_w</p:attrName>
                                        </p:attrNameLst>
                                      </p:cBhvr>
                                      <p:tavLst>
                                        <p:tav tm="0">
                                          <p:val>
                                            <p:fltVal val="0"/>
                                          </p:val>
                                        </p:tav>
                                        <p:tav tm="100000">
                                          <p:val>
                                            <p:strVal val="#ppt_w"/>
                                          </p:val>
                                        </p:tav>
                                      </p:tavLst>
                                    </p:anim>
                                    <p:anim calcmode="lin" valueType="num">
                                      <p:cBhvr>
                                        <p:cTn id="18" dur="750" fill="hold"/>
                                        <p:tgtEl>
                                          <p:spTgt spid="53"/>
                                        </p:tgtEl>
                                        <p:attrNameLst>
                                          <p:attrName>ppt_h</p:attrName>
                                        </p:attrNameLst>
                                      </p:cBhvr>
                                      <p:tavLst>
                                        <p:tav tm="0">
                                          <p:val>
                                            <p:fltVal val="0"/>
                                          </p:val>
                                        </p:tav>
                                        <p:tav tm="100000">
                                          <p:val>
                                            <p:strVal val="#ppt_h"/>
                                          </p:val>
                                        </p:tav>
                                      </p:tavLst>
                                    </p:anim>
                                    <p:animEffect transition="in" filter="fade">
                                      <p:cBhvr>
                                        <p:cTn id="19" dur="750"/>
                                        <p:tgtEl>
                                          <p:spTgt spid="53"/>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54"/>
                                        </p:tgtEl>
                                        <p:attrNameLst>
                                          <p:attrName>style.visibility</p:attrName>
                                        </p:attrNameLst>
                                      </p:cBhvr>
                                      <p:to>
                                        <p:strVal val="visible"/>
                                      </p:to>
                                    </p:set>
                                    <p:animEffect transition="in" filter="fade">
                                      <p:cBhvr>
                                        <p:cTn id="22" dur="500"/>
                                        <p:tgtEl>
                                          <p:spTgt spid="54"/>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54"/>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54"/>
                                        </p:tgtEl>
                                        <p:attrNameLst>
                                          <p:attrName>style.visibility</p:attrName>
                                        </p:attrNameLst>
                                      </p:cBhvr>
                                      <p:to>
                                        <p:strVal val="visible"/>
                                      </p:to>
                                    </p:set>
                                    <p:anim calcmode="lin" valueType="num">
                                      <p:cBhvr>
                                        <p:cTn id="27" dur="750" fill="hold"/>
                                        <p:tgtEl>
                                          <p:spTgt spid="54"/>
                                        </p:tgtEl>
                                        <p:attrNameLst>
                                          <p:attrName>ppt_w</p:attrName>
                                        </p:attrNameLst>
                                      </p:cBhvr>
                                      <p:tavLst>
                                        <p:tav tm="0">
                                          <p:val>
                                            <p:fltVal val="0"/>
                                          </p:val>
                                        </p:tav>
                                        <p:tav tm="100000">
                                          <p:val>
                                            <p:strVal val="#ppt_w"/>
                                          </p:val>
                                        </p:tav>
                                      </p:tavLst>
                                    </p:anim>
                                    <p:anim calcmode="lin" valueType="num">
                                      <p:cBhvr>
                                        <p:cTn id="28" dur="750" fill="hold"/>
                                        <p:tgtEl>
                                          <p:spTgt spid="54"/>
                                        </p:tgtEl>
                                        <p:attrNameLst>
                                          <p:attrName>ppt_h</p:attrName>
                                        </p:attrNameLst>
                                      </p:cBhvr>
                                      <p:tavLst>
                                        <p:tav tm="0">
                                          <p:val>
                                            <p:fltVal val="0"/>
                                          </p:val>
                                        </p:tav>
                                        <p:tav tm="100000">
                                          <p:val>
                                            <p:strVal val="#ppt_h"/>
                                          </p:val>
                                        </p:tav>
                                      </p:tavLst>
                                    </p:anim>
                                    <p:animEffect transition="in" filter="fade">
                                      <p:cBhvr>
                                        <p:cTn id="29" dur="750"/>
                                        <p:tgtEl>
                                          <p:spTgt spid="54"/>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wipe(left)">
                                      <p:cBhvr>
                                        <p:cTn id="33" dur="750"/>
                                        <p:tgtEl>
                                          <p:spTgt spid="2"/>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p:tgtEl>
                                          <p:spTgt spid="3"/>
                                        </p:tgtEl>
                                        <p:attrNameLst>
                                          <p:attrName>ppt_y</p:attrName>
                                        </p:attrNameLst>
                                      </p:cBhvr>
                                      <p:tavLst>
                                        <p:tav tm="0">
                                          <p:val>
                                            <p:strVal val="#ppt_y+#ppt_h*1.125000"/>
                                          </p:val>
                                        </p:tav>
                                        <p:tav tm="100000">
                                          <p:val>
                                            <p:strVal val="#ppt_y"/>
                                          </p:val>
                                        </p:tav>
                                      </p:tavLst>
                                    </p:anim>
                                    <p:animEffect transition="in" filter="wipe(up)">
                                      <p:cBhvr>
                                        <p:cTn id="38" dur="500"/>
                                        <p:tgtEl>
                                          <p:spTgt spid="3"/>
                                        </p:tgtEl>
                                      </p:cBhvr>
                                    </p:animEffect>
                                  </p:childTnLst>
                                </p:cTn>
                              </p:par>
                            </p:childTnLst>
                          </p:cTn>
                        </p:par>
                        <p:par>
                          <p:cTn id="39" fill="hold">
                            <p:stCondLst>
                              <p:cond delay="3000"/>
                            </p:stCondLst>
                            <p:childTnLst>
                              <p:par>
                                <p:cTn id="40" presetID="22" presetClass="entr" presetSubtype="4" fill="hold" nodeType="after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ipe(down)">
                                      <p:cBhvr>
                                        <p:cTn id="42" dur="500"/>
                                        <p:tgtEl>
                                          <p:spTgt spid="4"/>
                                        </p:tgtEl>
                                      </p:cBhvr>
                                    </p:animEffect>
                                  </p:childTnLst>
                                </p:cTn>
                              </p:par>
                            </p:childTnLst>
                          </p:cTn>
                        </p:par>
                        <p:par>
                          <p:cTn id="43" fill="hold">
                            <p:stCondLst>
                              <p:cond delay="3500"/>
                            </p:stCondLst>
                            <p:childTnLst>
                              <p:par>
                                <p:cTn id="44" presetID="22" presetClass="entr" presetSubtype="1" fill="hold" grpId="0" nodeType="afterEffect">
                                  <p:stCondLst>
                                    <p:cond delay="0"/>
                                  </p:stCondLst>
                                  <p:childTnLst>
                                    <p:set>
                                      <p:cBhvr>
                                        <p:cTn id="45" dur="1" fill="hold">
                                          <p:stCondLst>
                                            <p:cond delay="0"/>
                                          </p:stCondLst>
                                        </p:cTn>
                                        <p:tgtEl>
                                          <p:spTgt spid="44"/>
                                        </p:tgtEl>
                                        <p:attrNameLst>
                                          <p:attrName>style.visibility</p:attrName>
                                        </p:attrNameLst>
                                      </p:cBhvr>
                                      <p:to>
                                        <p:strVal val="visible"/>
                                      </p:to>
                                    </p:set>
                                    <p:animEffect transition="in" filter="wipe(up)">
                                      <p:cBhvr>
                                        <p:cTn id="46" dur="500"/>
                                        <p:tgtEl>
                                          <p:spTgt spid="44"/>
                                        </p:tgtEl>
                                      </p:cBhvr>
                                    </p:animEffect>
                                  </p:childTnLst>
                                </p:cTn>
                              </p:par>
                            </p:childTnLst>
                          </p:cTn>
                        </p:par>
                        <p:par>
                          <p:cTn id="47" fill="hold">
                            <p:stCondLst>
                              <p:cond delay="4000"/>
                            </p:stCondLst>
                            <p:childTnLst>
                              <p:par>
                                <p:cTn id="48" presetID="22" presetClass="entr" presetSubtype="4" fill="hold" nodeType="after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wipe(down)">
                                      <p:cBhvr>
                                        <p:cTn id="50" dur="500"/>
                                        <p:tgtEl>
                                          <p:spTgt spid="9"/>
                                        </p:tgtEl>
                                      </p:cBhvr>
                                    </p:animEffect>
                                  </p:childTnLst>
                                </p:cTn>
                              </p:par>
                            </p:childTnLst>
                          </p:cTn>
                        </p:par>
                        <p:par>
                          <p:cTn id="51" fill="hold">
                            <p:stCondLst>
                              <p:cond delay="4500"/>
                            </p:stCondLst>
                            <p:childTnLst>
                              <p:par>
                                <p:cTn id="52" presetID="22" presetClass="entr" presetSubtype="1" fill="hold" grpId="0" nodeType="afterEffect">
                                  <p:stCondLst>
                                    <p:cond delay="0"/>
                                  </p:stCondLst>
                                  <p:childTnLst>
                                    <p:set>
                                      <p:cBhvr>
                                        <p:cTn id="53" dur="1" fill="hold">
                                          <p:stCondLst>
                                            <p:cond delay="0"/>
                                          </p:stCondLst>
                                        </p:cTn>
                                        <p:tgtEl>
                                          <p:spTgt spid="45"/>
                                        </p:tgtEl>
                                        <p:attrNameLst>
                                          <p:attrName>style.visibility</p:attrName>
                                        </p:attrNameLst>
                                      </p:cBhvr>
                                      <p:to>
                                        <p:strVal val="visible"/>
                                      </p:to>
                                    </p:set>
                                    <p:animEffect transition="in" filter="wipe(up)">
                                      <p:cBhvr>
                                        <p:cTn id="54" dur="500"/>
                                        <p:tgtEl>
                                          <p:spTgt spid="45"/>
                                        </p:tgtEl>
                                      </p:cBhvr>
                                    </p:animEffect>
                                  </p:childTnLst>
                                </p:cTn>
                              </p:par>
                            </p:childTnLst>
                          </p:cTn>
                        </p:par>
                        <p:par>
                          <p:cTn id="55" fill="hold">
                            <p:stCondLst>
                              <p:cond delay="5000"/>
                            </p:stCondLst>
                            <p:childTnLst>
                              <p:par>
                                <p:cTn id="56" presetID="22" presetClass="entr" presetSubtype="4" fill="hold" nodeType="afterEffect">
                                  <p:stCondLst>
                                    <p:cond delay="0"/>
                                  </p:stCondLst>
                                  <p:childTnLst>
                                    <p:set>
                                      <p:cBhvr>
                                        <p:cTn id="57" dur="1" fill="hold">
                                          <p:stCondLst>
                                            <p:cond delay="0"/>
                                          </p:stCondLst>
                                        </p:cTn>
                                        <p:tgtEl>
                                          <p:spTgt spid="26"/>
                                        </p:tgtEl>
                                        <p:attrNameLst>
                                          <p:attrName>style.visibility</p:attrName>
                                        </p:attrNameLst>
                                      </p:cBhvr>
                                      <p:to>
                                        <p:strVal val="visible"/>
                                      </p:to>
                                    </p:set>
                                    <p:animEffect transition="in" filter="wipe(down)">
                                      <p:cBhvr>
                                        <p:cTn id="58" dur="500"/>
                                        <p:tgtEl>
                                          <p:spTgt spid="26"/>
                                        </p:tgtEl>
                                      </p:cBhvr>
                                    </p:animEffect>
                                  </p:childTnLst>
                                </p:cTn>
                              </p:par>
                            </p:childTnLst>
                          </p:cTn>
                        </p:par>
                        <p:par>
                          <p:cTn id="59" fill="hold">
                            <p:stCondLst>
                              <p:cond delay="5500"/>
                            </p:stCondLst>
                            <p:childTnLst>
                              <p:par>
                                <p:cTn id="60" presetID="22" presetClass="entr" presetSubtype="1" fill="hold" grpId="0" nodeType="afterEffect">
                                  <p:stCondLst>
                                    <p:cond delay="0"/>
                                  </p:stCondLst>
                                  <p:childTnLst>
                                    <p:set>
                                      <p:cBhvr>
                                        <p:cTn id="61" dur="1" fill="hold">
                                          <p:stCondLst>
                                            <p:cond delay="0"/>
                                          </p:stCondLst>
                                        </p:cTn>
                                        <p:tgtEl>
                                          <p:spTgt spid="46"/>
                                        </p:tgtEl>
                                        <p:attrNameLst>
                                          <p:attrName>style.visibility</p:attrName>
                                        </p:attrNameLst>
                                      </p:cBhvr>
                                      <p:to>
                                        <p:strVal val="visible"/>
                                      </p:to>
                                    </p:set>
                                    <p:animEffect transition="in" filter="wipe(up)">
                                      <p:cBhvr>
                                        <p:cTn id="62" dur="750"/>
                                        <p:tgtEl>
                                          <p:spTgt spid="46"/>
                                        </p:tgtEl>
                                      </p:cBhvr>
                                    </p:animEffect>
                                  </p:childTnLst>
                                </p:cTn>
                              </p:par>
                            </p:childTnLst>
                          </p:cTn>
                        </p:par>
                        <p:par>
                          <p:cTn id="63" fill="hold">
                            <p:stCondLst>
                              <p:cond delay="6250"/>
                            </p:stCondLst>
                            <p:childTnLst>
                              <p:par>
                                <p:cTn id="64" presetID="22" presetClass="entr" presetSubtype="4" fill="hold" nodeType="afterEffect">
                                  <p:stCondLst>
                                    <p:cond delay="0"/>
                                  </p:stCondLst>
                                  <p:childTnLst>
                                    <p:set>
                                      <p:cBhvr>
                                        <p:cTn id="65" dur="1" fill="hold">
                                          <p:stCondLst>
                                            <p:cond delay="0"/>
                                          </p:stCondLst>
                                        </p:cTn>
                                        <p:tgtEl>
                                          <p:spTgt spid="29"/>
                                        </p:tgtEl>
                                        <p:attrNameLst>
                                          <p:attrName>style.visibility</p:attrName>
                                        </p:attrNameLst>
                                      </p:cBhvr>
                                      <p:to>
                                        <p:strVal val="visible"/>
                                      </p:to>
                                    </p:set>
                                    <p:animEffect transition="in" filter="wipe(down)">
                                      <p:cBhvr>
                                        <p:cTn id="66" dur="500"/>
                                        <p:tgtEl>
                                          <p:spTgt spid="29"/>
                                        </p:tgtEl>
                                      </p:cBhvr>
                                    </p:animEffect>
                                  </p:childTnLst>
                                </p:cTn>
                              </p:par>
                            </p:childTnLst>
                          </p:cTn>
                        </p:par>
                        <p:par>
                          <p:cTn id="67" fill="hold">
                            <p:stCondLst>
                              <p:cond delay="6750"/>
                            </p:stCondLst>
                            <p:childTnLst>
                              <p:par>
                                <p:cTn id="68" presetID="22" presetClass="entr" presetSubtype="1" fill="hold" grpId="0" nodeType="afterEffect">
                                  <p:stCondLst>
                                    <p:cond delay="0"/>
                                  </p:stCondLst>
                                  <p:childTnLst>
                                    <p:set>
                                      <p:cBhvr>
                                        <p:cTn id="69" dur="1" fill="hold">
                                          <p:stCondLst>
                                            <p:cond delay="0"/>
                                          </p:stCondLst>
                                        </p:cTn>
                                        <p:tgtEl>
                                          <p:spTgt spid="47"/>
                                        </p:tgtEl>
                                        <p:attrNameLst>
                                          <p:attrName>style.visibility</p:attrName>
                                        </p:attrNameLst>
                                      </p:cBhvr>
                                      <p:to>
                                        <p:strVal val="visible"/>
                                      </p:to>
                                    </p:set>
                                    <p:animEffect transition="in" filter="wipe(up)">
                                      <p:cBhvr>
                                        <p:cTn id="70" dur="750"/>
                                        <p:tgtEl>
                                          <p:spTgt spid="47"/>
                                        </p:tgtEl>
                                      </p:cBhvr>
                                    </p:animEffect>
                                  </p:childTnLst>
                                </p:cTn>
                              </p:par>
                            </p:childTnLst>
                          </p:cTn>
                        </p:par>
                        <p:par>
                          <p:cTn id="71" fill="hold">
                            <p:stCondLst>
                              <p:cond delay="7500"/>
                            </p:stCondLst>
                            <p:childTnLst>
                              <p:par>
                                <p:cTn id="72" presetID="22" presetClass="entr" presetSubtype="4" fill="hold" nodeType="afterEffect">
                                  <p:stCondLst>
                                    <p:cond delay="0"/>
                                  </p:stCondLst>
                                  <p:childTnLst>
                                    <p:set>
                                      <p:cBhvr>
                                        <p:cTn id="73" dur="1" fill="hold">
                                          <p:stCondLst>
                                            <p:cond delay="0"/>
                                          </p:stCondLst>
                                        </p:cTn>
                                        <p:tgtEl>
                                          <p:spTgt spid="36"/>
                                        </p:tgtEl>
                                        <p:attrNameLst>
                                          <p:attrName>style.visibility</p:attrName>
                                        </p:attrNameLst>
                                      </p:cBhvr>
                                      <p:to>
                                        <p:strVal val="visible"/>
                                      </p:to>
                                    </p:set>
                                    <p:animEffect transition="in" filter="wipe(down)">
                                      <p:cBhvr>
                                        <p:cTn id="74" dur="500"/>
                                        <p:tgtEl>
                                          <p:spTgt spid="36"/>
                                        </p:tgtEl>
                                      </p:cBhvr>
                                    </p:animEffect>
                                  </p:childTnLst>
                                </p:cTn>
                              </p:par>
                            </p:childTnLst>
                          </p:cTn>
                        </p:par>
                        <p:par>
                          <p:cTn id="75" fill="hold">
                            <p:stCondLst>
                              <p:cond delay="8000"/>
                            </p:stCondLst>
                            <p:childTnLst>
                              <p:par>
                                <p:cTn id="76" presetID="22" presetClass="entr" presetSubtype="1" fill="hold" grpId="0" nodeType="afterEffect">
                                  <p:stCondLst>
                                    <p:cond delay="0"/>
                                  </p:stCondLst>
                                  <p:childTnLst>
                                    <p:set>
                                      <p:cBhvr>
                                        <p:cTn id="77" dur="1" fill="hold">
                                          <p:stCondLst>
                                            <p:cond delay="0"/>
                                          </p:stCondLst>
                                        </p:cTn>
                                        <p:tgtEl>
                                          <p:spTgt spid="48"/>
                                        </p:tgtEl>
                                        <p:attrNameLst>
                                          <p:attrName>style.visibility</p:attrName>
                                        </p:attrNameLst>
                                      </p:cBhvr>
                                      <p:to>
                                        <p:strVal val="visible"/>
                                      </p:to>
                                    </p:set>
                                    <p:animEffect transition="in" filter="wipe(up)">
                                      <p:cBhvr>
                                        <p:cTn id="78" dur="750"/>
                                        <p:tgtEl>
                                          <p:spTgt spid="48"/>
                                        </p:tgtEl>
                                      </p:cBhvr>
                                    </p:animEffect>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nodeType="clickEffect">
                                  <p:stCondLst>
                                    <p:cond delay="0"/>
                                  </p:stCondLst>
                                  <p:childTnLst>
                                    <p:set>
                                      <p:cBhvr>
                                        <p:cTn id="82" dur="1" fill="hold">
                                          <p:stCondLst>
                                            <p:cond delay="0"/>
                                          </p:stCondLst>
                                        </p:cTn>
                                        <p:tgtEl>
                                          <p:spTgt spid="60"/>
                                        </p:tgtEl>
                                        <p:attrNameLst>
                                          <p:attrName>style.visibility</p:attrName>
                                        </p:attrNameLst>
                                      </p:cBhvr>
                                      <p:to>
                                        <p:strVal val="visible"/>
                                      </p:to>
                                    </p:set>
                                    <p:anim calcmode="lin" valueType="num">
                                      <p:cBhvr additive="base">
                                        <p:cTn id="83" dur="500" fill="hold"/>
                                        <p:tgtEl>
                                          <p:spTgt spid="60"/>
                                        </p:tgtEl>
                                        <p:attrNameLst>
                                          <p:attrName>ppt_x</p:attrName>
                                        </p:attrNameLst>
                                      </p:cBhvr>
                                      <p:tavLst>
                                        <p:tav tm="0">
                                          <p:val>
                                            <p:strVal val="#ppt_x"/>
                                          </p:val>
                                        </p:tav>
                                        <p:tav tm="100000">
                                          <p:val>
                                            <p:strVal val="#ppt_x"/>
                                          </p:val>
                                        </p:tav>
                                      </p:tavLst>
                                    </p:anim>
                                    <p:anim calcmode="lin" valueType="num">
                                      <p:cBhvr additive="base">
                                        <p:cTn id="84" dur="500" fill="hold"/>
                                        <p:tgtEl>
                                          <p:spTgt spid="60"/>
                                        </p:tgtEl>
                                        <p:attrNameLst>
                                          <p:attrName>ppt_y</p:attrName>
                                        </p:attrNameLst>
                                      </p:cBhvr>
                                      <p:tavLst>
                                        <p:tav tm="0">
                                          <p:val>
                                            <p:strVal val="1+#ppt_h/2"/>
                                          </p:val>
                                        </p:tav>
                                        <p:tav tm="100000">
                                          <p:val>
                                            <p:strVal val="#ppt_y"/>
                                          </p:val>
                                        </p:tav>
                                      </p:tavLst>
                                    </p:anim>
                                  </p:childTnLst>
                                </p:cTn>
                              </p:par>
                              <p:par>
                                <p:cTn id="85" presetID="2" presetClass="entr" presetSubtype="4" fill="hold" nodeType="withEffect">
                                  <p:stCondLst>
                                    <p:cond delay="0"/>
                                  </p:stCondLst>
                                  <p:childTnLst>
                                    <p:set>
                                      <p:cBhvr>
                                        <p:cTn id="86" dur="1" fill="hold">
                                          <p:stCondLst>
                                            <p:cond delay="0"/>
                                          </p:stCondLst>
                                        </p:cTn>
                                        <p:tgtEl>
                                          <p:spTgt spid="61"/>
                                        </p:tgtEl>
                                        <p:attrNameLst>
                                          <p:attrName>style.visibility</p:attrName>
                                        </p:attrNameLst>
                                      </p:cBhvr>
                                      <p:to>
                                        <p:strVal val="visible"/>
                                      </p:to>
                                    </p:set>
                                    <p:anim calcmode="lin" valueType="num">
                                      <p:cBhvr additive="base">
                                        <p:cTn id="87" dur="500" fill="hold"/>
                                        <p:tgtEl>
                                          <p:spTgt spid="61"/>
                                        </p:tgtEl>
                                        <p:attrNameLst>
                                          <p:attrName>ppt_x</p:attrName>
                                        </p:attrNameLst>
                                      </p:cBhvr>
                                      <p:tavLst>
                                        <p:tav tm="0">
                                          <p:val>
                                            <p:strVal val="#ppt_x"/>
                                          </p:val>
                                        </p:tav>
                                        <p:tav tm="100000">
                                          <p:val>
                                            <p:strVal val="#ppt_x"/>
                                          </p:val>
                                        </p:tav>
                                      </p:tavLst>
                                    </p:anim>
                                    <p:anim calcmode="lin" valueType="num">
                                      <p:cBhvr additive="base">
                                        <p:cTn id="88" dur="500" fill="hold"/>
                                        <p:tgtEl>
                                          <p:spTgt spid="61"/>
                                        </p:tgtEl>
                                        <p:attrNameLst>
                                          <p:attrName>ppt_y</p:attrName>
                                        </p:attrNameLst>
                                      </p:cBhvr>
                                      <p:tavLst>
                                        <p:tav tm="0">
                                          <p:val>
                                            <p:strVal val="1+#ppt_h/2"/>
                                          </p:val>
                                        </p:tav>
                                        <p:tav tm="100000">
                                          <p:val>
                                            <p:strVal val="#ppt_y"/>
                                          </p:val>
                                        </p:tav>
                                      </p:tavLst>
                                    </p:anim>
                                  </p:childTnLst>
                                </p:cTn>
                              </p:par>
                              <p:par>
                                <p:cTn id="89" presetID="2" presetClass="entr" presetSubtype="4" fill="hold" nodeType="withEffect">
                                  <p:stCondLst>
                                    <p:cond delay="0"/>
                                  </p:stCondLst>
                                  <p:childTnLst>
                                    <p:set>
                                      <p:cBhvr>
                                        <p:cTn id="90" dur="1" fill="hold">
                                          <p:stCondLst>
                                            <p:cond delay="0"/>
                                          </p:stCondLst>
                                        </p:cTn>
                                        <p:tgtEl>
                                          <p:spTgt spid="62"/>
                                        </p:tgtEl>
                                        <p:attrNameLst>
                                          <p:attrName>style.visibility</p:attrName>
                                        </p:attrNameLst>
                                      </p:cBhvr>
                                      <p:to>
                                        <p:strVal val="visible"/>
                                      </p:to>
                                    </p:set>
                                    <p:anim calcmode="lin" valueType="num">
                                      <p:cBhvr additive="base">
                                        <p:cTn id="91" dur="500" fill="hold"/>
                                        <p:tgtEl>
                                          <p:spTgt spid="62"/>
                                        </p:tgtEl>
                                        <p:attrNameLst>
                                          <p:attrName>ppt_x</p:attrName>
                                        </p:attrNameLst>
                                      </p:cBhvr>
                                      <p:tavLst>
                                        <p:tav tm="0">
                                          <p:val>
                                            <p:strVal val="#ppt_x"/>
                                          </p:val>
                                        </p:tav>
                                        <p:tav tm="100000">
                                          <p:val>
                                            <p:strVal val="#ppt_x"/>
                                          </p:val>
                                        </p:tav>
                                      </p:tavLst>
                                    </p:anim>
                                    <p:anim calcmode="lin" valueType="num">
                                      <p:cBhvr additive="base">
                                        <p:cTn id="92" dur="500" fill="hold"/>
                                        <p:tgtEl>
                                          <p:spTgt spid="62"/>
                                        </p:tgtEl>
                                        <p:attrNameLst>
                                          <p:attrName>ppt_y</p:attrName>
                                        </p:attrNameLst>
                                      </p:cBhvr>
                                      <p:tavLst>
                                        <p:tav tm="0">
                                          <p:val>
                                            <p:strVal val="1+#ppt_h/2"/>
                                          </p:val>
                                        </p:tav>
                                        <p:tav tm="100000">
                                          <p:val>
                                            <p:strVal val="#ppt_y"/>
                                          </p:val>
                                        </p:tav>
                                      </p:tavLst>
                                    </p:anim>
                                  </p:childTnLst>
                                </p:cTn>
                              </p:par>
                              <p:par>
                                <p:cTn id="93" presetID="2" presetClass="entr" presetSubtype="4" fill="hold" nodeType="withEffect">
                                  <p:stCondLst>
                                    <p:cond delay="0"/>
                                  </p:stCondLst>
                                  <p:childTnLst>
                                    <p:set>
                                      <p:cBhvr>
                                        <p:cTn id="94" dur="1" fill="hold">
                                          <p:stCondLst>
                                            <p:cond delay="0"/>
                                          </p:stCondLst>
                                        </p:cTn>
                                        <p:tgtEl>
                                          <p:spTgt spid="64"/>
                                        </p:tgtEl>
                                        <p:attrNameLst>
                                          <p:attrName>style.visibility</p:attrName>
                                        </p:attrNameLst>
                                      </p:cBhvr>
                                      <p:to>
                                        <p:strVal val="visible"/>
                                      </p:to>
                                    </p:set>
                                    <p:anim calcmode="lin" valueType="num">
                                      <p:cBhvr additive="base">
                                        <p:cTn id="95" dur="500" fill="hold"/>
                                        <p:tgtEl>
                                          <p:spTgt spid="64"/>
                                        </p:tgtEl>
                                        <p:attrNameLst>
                                          <p:attrName>ppt_x</p:attrName>
                                        </p:attrNameLst>
                                      </p:cBhvr>
                                      <p:tavLst>
                                        <p:tav tm="0">
                                          <p:val>
                                            <p:strVal val="#ppt_x"/>
                                          </p:val>
                                        </p:tav>
                                        <p:tav tm="100000">
                                          <p:val>
                                            <p:strVal val="#ppt_x"/>
                                          </p:val>
                                        </p:tav>
                                      </p:tavLst>
                                    </p:anim>
                                    <p:anim calcmode="lin" valueType="num">
                                      <p:cBhvr additive="base">
                                        <p:cTn id="96" dur="500" fill="hold"/>
                                        <p:tgtEl>
                                          <p:spTgt spid="64"/>
                                        </p:tgtEl>
                                        <p:attrNameLst>
                                          <p:attrName>ppt_y</p:attrName>
                                        </p:attrNameLst>
                                      </p:cBhvr>
                                      <p:tavLst>
                                        <p:tav tm="0">
                                          <p:val>
                                            <p:strVal val="1+#ppt_h/2"/>
                                          </p:val>
                                        </p:tav>
                                        <p:tav tm="100000">
                                          <p:val>
                                            <p:strVal val="#ppt_y"/>
                                          </p:val>
                                        </p:tav>
                                      </p:tavLst>
                                    </p:anim>
                                  </p:childTnLst>
                                </p:cTn>
                              </p:par>
                              <p:par>
                                <p:cTn id="97" presetID="2" presetClass="entr" presetSubtype="4" fill="hold" nodeType="withEffect">
                                  <p:stCondLst>
                                    <p:cond delay="0"/>
                                  </p:stCondLst>
                                  <p:childTnLst>
                                    <p:set>
                                      <p:cBhvr>
                                        <p:cTn id="98" dur="1" fill="hold">
                                          <p:stCondLst>
                                            <p:cond delay="0"/>
                                          </p:stCondLst>
                                        </p:cTn>
                                        <p:tgtEl>
                                          <p:spTgt spid="63"/>
                                        </p:tgtEl>
                                        <p:attrNameLst>
                                          <p:attrName>style.visibility</p:attrName>
                                        </p:attrNameLst>
                                      </p:cBhvr>
                                      <p:to>
                                        <p:strVal val="visible"/>
                                      </p:to>
                                    </p:set>
                                    <p:anim calcmode="lin" valueType="num">
                                      <p:cBhvr additive="base">
                                        <p:cTn id="99" dur="500" fill="hold"/>
                                        <p:tgtEl>
                                          <p:spTgt spid="63"/>
                                        </p:tgtEl>
                                        <p:attrNameLst>
                                          <p:attrName>ppt_x</p:attrName>
                                        </p:attrNameLst>
                                      </p:cBhvr>
                                      <p:tavLst>
                                        <p:tav tm="0">
                                          <p:val>
                                            <p:strVal val="#ppt_x"/>
                                          </p:val>
                                        </p:tav>
                                        <p:tav tm="100000">
                                          <p:val>
                                            <p:strVal val="#ppt_x"/>
                                          </p:val>
                                        </p:tav>
                                      </p:tavLst>
                                    </p:anim>
                                    <p:anim calcmode="lin" valueType="num">
                                      <p:cBhvr additive="base">
                                        <p:cTn id="100" dur="500" fill="hold"/>
                                        <p:tgtEl>
                                          <p:spTgt spid="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4" grpId="0"/>
      <p:bldP spid="45" grpId="0"/>
      <p:bldP spid="46" grpId="0"/>
      <p:bldP spid="47" grpId="0"/>
      <p:bldP spid="48" grpId="0"/>
      <p:bldP spid="52" grpId="0" animBg="1"/>
      <p:bldP spid="53" grpId="0" animBg="1"/>
      <p:bldP spid="53" grpId="1" animBg="1"/>
      <p:bldP spid="53" grpId="2" animBg="1"/>
      <p:bldP spid="54" grpId="0" animBg="1"/>
      <p:bldP spid="54" grpId="1" animBg="1"/>
      <p:bldP spid="54" grpId="2"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3950" y="51470"/>
            <a:ext cx="1836204" cy="461665"/>
          </a:xfrm>
          <a:prstGeom prst="rect">
            <a:avLst/>
          </a:prstGeom>
          <a:noFill/>
        </p:spPr>
        <p:txBody>
          <a:bodyPr wrap="square" rtlCol="0">
            <a:spAutoFit/>
          </a:bodyPr>
          <a:lstStyle>
            <a:defPPr>
              <a:defRPr lang="zh-CN"/>
            </a:defPPr>
            <a:lvl1pPr>
              <a:defRPr sz="2400">
                <a:solidFill>
                  <a:srgbClr val="0E6260"/>
                </a:solidFill>
                <a:latin typeface="思源黑体 CN Heavy" panose="020B0A00000000000000" pitchFamily="34" charset="-122"/>
                <a:ea typeface="思源黑体 CN Heavy" panose="020B0A00000000000000" pitchFamily="34" charset="-122"/>
              </a:defRPr>
            </a:lvl1pPr>
          </a:lstStyle>
          <a:p>
            <a:r>
              <a:rPr lang="zh-CN" altLang="en-US" dirty="0">
                <a:latin typeface="+mn-lt"/>
                <a:ea typeface="+mn-ea"/>
                <a:cs typeface="+mn-ea"/>
                <a:sym typeface="+mn-lt"/>
              </a:rPr>
              <a:t>时间管理</a:t>
            </a:r>
          </a:p>
        </p:txBody>
      </p:sp>
      <p:sp>
        <p:nvSpPr>
          <p:cNvPr id="3" name="矩形 2"/>
          <p:cNvSpPr/>
          <p:nvPr/>
        </p:nvSpPr>
        <p:spPr>
          <a:xfrm>
            <a:off x="758239" y="441127"/>
            <a:ext cx="1803699" cy="307777"/>
          </a:xfrm>
          <a:prstGeom prst="rect">
            <a:avLst/>
          </a:prstGeom>
        </p:spPr>
        <p:txBody>
          <a:bodyPr wrap="none">
            <a:spAutoFit/>
          </a:bodyPr>
          <a:lstStyle/>
          <a:p>
            <a:r>
              <a:rPr lang="en-US" altLang="zh-CN" sz="1400" dirty="0">
                <a:solidFill>
                  <a:srgbClr val="0E6260"/>
                </a:solidFill>
                <a:cs typeface="+mn-ea"/>
                <a:sym typeface="+mn-lt"/>
              </a:rPr>
              <a:t>Time management</a:t>
            </a:r>
            <a:endParaRPr lang="zh-CN" altLang="en-US" sz="1400" dirty="0">
              <a:solidFill>
                <a:srgbClr val="0E6260"/>
              </a:solidFill>
              <a:cs typeface="+mn-ea"/>
              <a:sym typeface="+mn-lt"/>
            </a:endParaRPr>
          </a:p>
        </p:txBody>
      </p:sp>
      <p:sp>
        <p:nvSpPr>
          <p:cNvPr id="9" name="矩形 8"/>
          <p:cNvSpPr/>
          <p:nvPr/>
        </p:nvSpPr>
        <p:spPr>
          <a:xfrm flipH="1">
            <a:off x="769702" y="3374707"/>
            <a:ext cx="3802298" cy="1008112"/>
          </a:xfrm>
          <a:prstGeom prst="rect">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矩形 9"/>
          <p:cNvSpPr/>
          <p:nvPr/>
        </p:nvSpPr>
        <p:spPr>
          <a:xfrm>
            <a:off x="913718" y="3604588"/>
            <a:ext cx="3514266" cy="458908"/>
          </a:xfrm>
          <a:prstGeom prst="rect">
            <a:avLst/>
          </a:prstGeom>
        </p:spPr>
        <p:txBody>
          <a:bodyPr wrap="square">
            <a:spAutoFit/>
          </a:bodyPr>
          <a:lstStyle/>
          <a:p>
            <a:pPr algn="ctr">
              <a:lnSpc>
                <a:spcPct val="150000"/>
              </a:lnSpc>
            </a:pPr>
            <a:r>
              <a:rPr lang="zh-CN" altLang="en-US" dirty="0">
                <a:solidFill>
                  <a:schemeClr val="bg1"/>
                </a:solidFill>
                <a:cs typeface="+mn-ea"/>
                <a:sym typeface="+mn-lt"/>
              </a:rPr>
              <a:t>时间管理是自我管理的首要环节</a:t>
            </a:r>
          </a:p>
        </p:txBody>
      </p:sp>
      <p:sp>
        <p:nvSpPr>
          <p:cNvPr id="11" name="矩形 10"/>
          <p:cNvSpPr/>
          <p:nvPr/>
        </p:nvSpPr>
        <p:spPr>
          <a:xfrm>
            <a:off x="5234588" y="1496812"/>
            <a:ext cx="1569660" cy="369332"/>
          </a:xfrm>
          <a:prstGeom prst="rect">
            <a:avLst/>
          </a:prstGeom>
        </p:spPr>
        <p:txBody>
          <a:bodyPr wrap="none">
            <a:spAutoFit/>
          </a:bodyPr>
          <a:lstStyle/>
          <a:p>
            <a:r>
              <a:rPr lang="zh-CN" altLang="en-US" dirty="0">
                <a:solidFill>
                  <a:srgbClr val="C00000"/>
                </a:solidFill>
                <a:cs typeface="+mn-ea"/>
                <a:sym typeface="+mn-lt"/>
              </a:rPr>
              <a:t>时间管理理念</a:t>
            </a:r>
          </a:p>
        </p:txBody>
      </p:sp>
      <p:sp>
        <p:nvSpPr>
          <p:cNvPr id="12" name="矩形 11"/>
          <p:cNvSpPr/>
          <p:nvPr/>
        </p:nvSpPr>
        <p:spPr>
          <a:xfrm>
            <a:off x="5224620" y="1900367"/>
            <a:ext cx="3163804" cy="1384995"/>
          </a:xfrm>
          <a:prstGeom prst="rect">
            <a:avLst/>
          </a:prstGeom>
        </p:spPr>
        <p:txBody>
          <a:bodyPr wrap="square">
            <a:spAutoFit/>
          </a:bodyPr>
          <a:lstStyle/>
          <a:p>
            <a:pPr algn="just">
              <a:lnSpc>
                <a:spcPct val="150000"/>
              </a:lnSpc>
            </a:pPr>
            <a:r>
              <a:rPr lang="zh-CN" altLang="en-US" sz="1400" dirty="0">
                <a:cs typeface="+mn-ea"/>
                <a:sym typeface="+mn-lt"/>
              </a:rPr>
              <a:t>核心理念在于只有将你心中所想的所有的事情都写下来并且安排好下一步的计划，你才能够心无挂念，全力以赴地做好目前的工作，提高效率</a:t>
            </a:r>
          </a:p>
        </p:txBody>
      </p:sp>
      <p:sp>
        <p:nvSpPr>
          <p:cNvPr id="13" name="矩形 12"/>
          <p:cNvSpPr/>
          <p:nvPr/>
        </p:nvSpPr>
        <p:spPr>
          <a:xfrm>
            <a:off x="5152612" y="1455670"/>
            <a:ext cx="72008" cy="396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流程图: 手动输入 16"/>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任意多边形 17"/>
          <p:cNvSpPr/>
          <p:nvPr/>
        </p:nvSpPr>
        <p:spPr>
          <a:xfrm rot="3216981">
            <a:off x="391115" y="18686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0E626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19" name="任意多边形 18"/>
          <p:cNvSpPr/>
          <p:nvPr/>
        </p:nvSpPr>
        <p:spPr>
          <a:xfrm rot="3216981">
            <a:off x="306189" y="24118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C0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pic>
        <p:nvPicPr>
          <p:cNvPr id="6" name="图片 5">
            <a:extLst>
              <a:ext uri="{FF2B5EF4-FFF2-40B4-BE49-F238E27FC236}">
                <a16:creationId xmlns:a16="http://schemas.microsoft.com/office/drawing/2014/main" id="{7645499A-FA99-411A-A59F-ECA21FBF6BA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87624" y="902792"/>
            <a:ext cx="2982069" cy="2343157"/>
          </a:xfrm>
          <a:prstGeom prst="rect">
            <a:avLst/>
          </a:prstGeom>
        </p:spPr>
      </p:pic>
    </p:spTree>
    <p:extLst>
      <p:ext uri="{BB962C8B-B14F-4D97-AF65-F5344CB8AC3E}">
        <p14:creationId xmlns:p14="http://schemas.microsoft.com/office/powerpoint/2010/main" val="3350137603"/>
      </p:ext>
    </p:extLst>
  </p:cSld>
  <p:clrMapOvr>
    <a:masterClrMapping/>
  </p:clrMapOvr>
  <mc:AlternateContent xmlns:mc="http://schemas.openxmlformats.org/markup-compatibility/2006" xmlns:p14="http://schemas.microsoft.com/office/powerpoint/2010/main">
    <mc:Choice Requires="p14">
      <p:transition spd="slow" p14:dur="1600" advTm="12000">
        <p14:gallery dir="l"/>
      </p:transition>
    </mc:Choice>
    <mc:Fallback xmlns="">
      <p:transition spd="slow" advTm="1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18"/>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750" fill="hold"/>
                                        <p:tgtEl>
                                          <p:spTgt spid="18"/>
                                        </p:tgtEl>
                                        <p:attrNameLst>
                                          <p:attrName>ppt_w</p:attrName>
                                        </p:attrNameLst>
                                      </p:cBhvr>
                                      <p:tavLst>
                                        <p:tav tm="0">
                                          <p:val>
                                            <p:fltVal val="0"/>
                                          </p:val>
                                        </p:tav>
                                        <p:tav tm="100000">
                                          <p:val>
                                            <p:strVal val="#ppt_w"/>
                                          </p:val>
                                        </p:tav>
                                      </p:tavLst>
                                    </p:anim>
                                    <p:anim calcmode="lin" valueType="num">
                                      <p:cBhvr>
                                        <p:cTn id="18" dur="750" fill="hold"/>
                                        <p:tgtEl>
                                          <p:spTgt spid="18"/>
                                        </p:tgtEl>
                                        <p:attrNameLst>
                                          <p:attrName>ppt_h</p:attrName>
                                        </p:attrNameLst>
                                      </p:cBhvr>
                                      <p:tavLst>
                                        <p:tav tm="0">
                                          <p:val>
                                            <p:fltVal val="0"/>
                                          </p:val>
                                        </p:tav>
                                        <p:tav tm="100000">
                                          <p:val>
                                            <p:strVal val="#ppt_h"/>
                                          </p:val>
                                        </p:tav>
                                      </p:tavLst>
                                    </p:anim>
                                    <p:animEffect transition="in" filter="fade">
                                      <p:cBhvr>
                                        <p:cTn id="19" dur="750"/>
                                        <p:tgtEl>
                                          <p:spTgt spid="18"/>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19"/>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19"/>
                                        </p:tgtEl>
                                        <p:attrNameLst>
                                          <p:attrName>style.visibility</p:attrName>
                                        </p:attrNameLst>
                                      </p:cBhvr>
                                      <p:to>
                                        <p:strVal val="visible"/>
                                      </p:to>
                                    </p:set>
                                    <p:anim calcmode="lin" valueType="num">
                                      <p:cBhvr>
                                        <p:cTn id="27" dur="750" fill="hold"/>
                                        <p:tgtEl>
                                          <p:spTgt spid="19"/>
                                        </p:tgtEl>
                                        <p:attrNameLst>
                                          <p:attrName>ppt_w</p:attrName>
                                        </p:attrNameLst>
                                      </p:cBhvr>
                                      <p:tavLst>
                                        <p:tav tm="0">
                                          <p:val>
                                            <p:fltVal val="0"/>
                                          </p:val>
                                        </p:tav>
                                        <p:tav tm="100000">
                                          <p:val>
                                            <p:strVal val="#ppt_w"/>
                                          </p:val>
                                        </p:tav>
                                      </p:tavLst>
                                    </p:anim>
                                    <p:anim calcmode="lin" valueType="num">
                                      <p:cBhvr>
                                        <p:cTn id="28" dur="750" fill="hold"/>
                                        <p:tgtEl>
                                          <p:spTgt spid="19"/>
                                        </p:tgtEl>
                                        <p:attrNameLst>
                                          <p:attrName>ppt_h</p:attrName>
                                        </p:attrNameLst>
                                      </p:cBhvr>
                                      <p:tavLst>
                                        <p:tav tm="0">
                                          <p:val>
                                            <p:fltVal val="0"/>
                                          </p:val>
                                        </p:tav>
                                        <p:tav tm="100000">
                                          <p:val>
                                            <p:strVal val="#ppt_h"/>
                                          </p:val>
                                        </p:tav>
                                      </p:tavLst>
                                    </p:anim>
                                    <p:animEffect transition="in" filter="fade">
                                      <p:cBhvr>
                                        <p:cTn id="29" dur="750"/>
                                        <p:tgtEl>
                                          <p:spTgt spid="19"/>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wipe(left)">
                                      <p:cBhvr>
                                        <p:cTn id="33" dur="750"/>
                                        <p:tgtEl>
                                          <p:spTgt spid="2"/>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p:tgtEl>
                                          <p:spTgt spid="3"/>
                                        </p:tgtEl>
                                        <p:attrNameLst>
                                          <p:attrName>ppt_y</p:attrName>
                                        </p:attrNameLst>
                                      </p:cBhvr>
                                      <p:tavLst>
                                        <p:tav tm="0">
                                          <p:val>
                                            <p:strVal val="#ppt_y+#ppt_h*1.125000"/>
                                          </p:val>
                                        </p:tav>
                                        <p:tav tm="100000">
                                          <p:val>
                                            <p:strVal val="#ppt_y"/>
                                          </p:val>
                                        </p:tav>
                                      </p:tavLst>
                                    </p:anim>
                                    <p:animEffect transition="in" filter="wipe(up)">
                                      <p:cBhvr>
                                        <p:cTn id="38" dur="500"/>
                                        <p:tgtEl>
                                          <p:spTgt spid="3"/>
                                        </p:tgtEl>
                                      </p:cBhvr>
                                    </p:animEffect>
                                  </p:childTnLst>
                                </p:cTn>
                              </p:par>
                              <p:par>
                                <p:cTn id="39" presetID="47"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750"/>
                                        <p:tgtEl>
                                          <p:spTgt spid="9"/>
                                        </p:tgtEl>
                                      </p:cBhvr>
                                    </p:animEffect>
                                    <p:anim calcmode="lin" valueType="num">
                                      <p:cBhvr>
                                        <p:cTn id="42" dur="750" fill="hold"/>
                                        <p:tgtEl>
                                          <p:spTgt spid="9"/>
                                        </p:tgtEl>
                                        <p:attrNameLst>
                                          <p:attrName>ppt_x</p:attrName>
                                        </p:attrNameLst>
                                      </p:cBhvr>
                                      <p:tavLst>
                                        <p:tav tm="0">
                                          <p:val>
                                            <p:strVal val="#ppt_x"/>
                                          </p:val>
                                        </p:tav>
                                        <p:tav tm="100000">
                                          <p:val>
                                            <p:strVal val="#ppt_x"/>
                                          </p:val>
                                        </p:tav>
                                      </p:tavLst>
                                    </p:anim>
                                    <p:anim calcmode="lin" valueType="num">
                                      <p:cBhvr>
                                        <p:cTn id="43" dur="750" fill="hold"/>
                                        <p:tgtEl>
                                          <p:spTgt spid="9"/>
                                        </p:tgtEl>
                                        <p:attrNameLst>
                                          <p:attrName>ppt_y</p:attrName>
                                        </p:attrNameLst>
                                      </p:cBhvr>
                                      <p:tavLst>
                                        <p:tav tm="0">
                                          <p:val>
                                            <p:strVal val="#ppt_y-.1"/>
                                          </p:val>
                                        </p:tav>
                                        <p:tav tm="100000">
                                          <p:val>
                                            <p:strVal val="#ppt_y"/>
                                          </p:val>
                                        </p:tav>
                                      </p:tavLst>
                                    </p:anim>
                                  </p:childTnLst>
                                </p:cTn>
                              </p:par>
                            </p:childTnLst>
                          </p:cTn>
                        </p:par>
                        <p:par>
                          <p:cTn id="44" fill="hold">
                            <p:stCondLst>
                              <p:cond delay="3250"/>
                            </p:stCondLst>
                            <p:childTnLst>
                              <p:par>
                                <p:cTn id="45" presetID="53" presetClass="entr" presetSubtype="16" fill="hold" grpId="0" nodeType="afterEffect">
                                  <p:stCondLst>
                                    <p:cond delay="0"/>
                                  </p:stCondLst>
                                  <p:iterate type="lt">
                                    <p:tmPct val="10000"/>
                                  </p:iterate>
                                  <p:childTnLst>
                                    <p:set>
                                      <p:cBhvr>
                                        <p:cTn id="46" dur="1" fill="hold">
                                          <p:stCondLst>
                                            <p:cond delay="0"/>
                                          </p:stCondLst>
                                        </p:cTn>
                                        <p:tgtEl>
                                          <p:spTgt spid="10"/>
                                        </p:tgtEl>
                                        <p:attrNameLst>
                                          <p:attrName>style.visibility</p:attrName>
                                        </p:attrNameLst>
                                      </p:cBhvr>
                                      <p:to>
                                        <p:strVal val="visible"/>
                                      </p:to>
                                    </p:set>
                                    <p:anim calcmode="lin" valueType="num">
                                      <p:cBhvr>
                                        <p:cTn id="47" dur="500" fill="hold"/>
                                        <p:tgtEl>
                                          <p:spTgt spid="10"/>
                                        </p:tgtEl>
                                        <p:attrNameLst>
                                          <p:attrName>ppt_w</p:attrName>
                                        </p:attrNameLst>
                                      </p:cBhvr>
                                      <p:tavLst>
                                        <p:tav tm="0">
                                          <p:val>
                                            <p:fltVal val="0"/>
                                          </p:val>
                                        </p:tav>
                                        <p:tav tm="100000">
                                          <p:val>
                                            <p:strVal val="#ppt_w"/>
                                          </p:val>
                                        </p:tav>
                                      </p:tavLst>
                                    </p:anim>
                                    <p:anim calcmode="lin" valueType="num">
                                      <p:cBhvr>
                                        <p:cTn id="48" dur="500" fill="hold"/>
                                        <p:tgtEl>
                                          <p:spTgt spid="10"/>
                                        </p:tgtEl>
                                        <p:attrNameLst>
                                          <p:attrName>ppt_h</p:attrName>
                                        </p:attrNameLst>
                                      </p:cBhvr>
                                      <p:tavLst>
                                        <p:tav tm="0">
                                          <p:val>
                                            <p:fltVal val="0"/>
                                          </p:val>
                                        </p:tav>
                                        <p:tav tm="100000">
                                          <p:val>
                                            <p:strVal val="#ppt_h"/>
                                          </p:val>
                                        </p:tav>
                                      </p:tavLst>
                                    </p:anim>
                                    <p:animEffect transition="in" filter="fade">
                                      <p:cBhvr>
                                        <p:cTn id="49" dur="500"/>
                                        <p:tgtEl>
                                          <p:spTgt spid="10"/>
                                        </p:tgtEl>
                                      </p:cBhvr>
                                    </p:animEffect>
                                  </p:childTnLst>
                                </p:cTn>
                              </p:par>
                            </p:childTnLst>
                          </p:cTn>
                        </p:par>
                        <p:par>
                          <p:cTn id="50" fill="hold">
                            <p:stCondLst>
                              <p:cond delay="4400"/>
                            </p:stCondLst>
                            <p:childTnLst>
                              <p:par>
                                <p:cTn id="51" presetID="22" presetClass="entr" presetSubtype="8" fill="hold" grpId="0" nodeType="after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wipe(left)">
                                      <p:cBhvr>
                                        <p:cTn id="53" dur="500"/>
                                        <p:tgtEl>
                                          <p:spTgt spid="13"/>
                                        </p:tgtEl>
                                      </p:cBhvr>
                                    </p:animEffect>
                                  </p:childTnLst>
                                </p:cTn>
                              </p:par>
                            </p:childTnLst>
                          </p:cTn>
                        </p:par>
                        <p:par>
                          <p:cTn id="54" fill="hold">
                            <p:stCondLst>
                              <p:cond delay="4900"/>
                            </p:stCondLst>
                            <p:childTnLst>
                              <p:par>
                                <p:cTn id="55" presetID="53" presetClass="entr" presetSubtype="16" fill="hold" grpId="0" nodeType="afterEffect">
                                  <p:stCondLst>
                                    <p:cond delay="0"/>
                                  </p:stCondLst>
                                  <p:iterate type="lt">
                                    <p:tmPct val="10000"/>
                                  </p:iterate>
                                  <p:childTnLst>
                                    <p:set>
                                      <p:cBhvr>
                                        <p:cTn id="56" dur="1" fill="hold">
                                          <p:stCondLst>
                                            <p:cond delay="0"/>
                                          </p:stCondLst>
                                        </p:cTn>
                                        <p:tgtEl>
                                          <p:spTgt spid="11"/>
                                        </p:tgtEl>
                                        <p:attrNameLst>
                                          <p:attrName>style.visibility</p:attrName>
                                        </p:attrNameLst>
                                      </p:cBhvr>
                                      <p:to>
                                        <p:strVal val="visible"/>
                                      </p:to>
                                    </p:set>
                                    <p:anim calcmode="lin" valueType="num">
                                      <p:cBhvr>
                                        <p:cTn id="57" dur="500" fill="hold"/>
                                        <p:tgtEl>
                                          <p:spTgt spid="11"/>
                                        </p:tgtEl>
                                        <p:attrNameLst>
                                          <p:attrName>ppt_w</p:attrName>
                                        </p:attrNameLst>
                                      </p:cBhvr>
                                      <p:tavLst>
                                        <p:tav tm="0">
                                          <p:val>
                                            <p:fltVal val="0"/>
                                          </p:val>
                                        </p:tav>
                                        <p:tav tm="100000">
                                          <p:val>
                                            <p:strVal val="#ppt_w"/>
                                          </p:val>
                                        </p:tav>
                                      </p:tavLst>
                                    </p:anim>
                                    <p:anim calcmode="lin" valueType="num">
                                      <p:cBhvr>
                                        <p:cTn id="58" dur="500" fill="hold"/>
                                        <p:tgtEl>
                                          <p:spTgt spid="11"/>
                                        </p:tgtEl>
                                        <p:attrNameLst>
                                          <p:attrName>ppt_h</p:attrName>
                                        </p:attrNameLst>
                                      </p:cBhvr>
                                      <p:tavLst>
                                        <p:tav tm="0">
                                          <p:val>
                                            <p:fltVal val="0"/>
                                          </p:val>
                                        </p:tav>
                                        <p:tav tm="100000">
                                          <p:val>
                                            <p:strVal val="#ppt_h"/>
                                          </p:val>
                                        </p:tav>
                                      </p:tavLst>
                                    </p:anim>
                                    <p:animEffect transition="in" filter="fade">
                                      <p:cBhvr>
                                        <p:cTn id="59" dur="500"/>
                                        <p:tgtEl>
                                          <p:spTgt spid="11"/>
                                        </p:tgtEl>
                                      </p:cBhvr>
                                    </p:animEffect>
                                  </p:childTnLst>
                                </p:cTn>
                              </p:par>
                            </p:childTnLst>
                          </p:cTn>
                        </p:par>
                        <p:par>
                          <p:cTn id="60" fill="hold">
                            <p:stCondLst>
                              <p:cond delay="5650"/>
                            </p:stCondLst>
                            <p:childTnLst>
                              <p:par>
                                <p:cTn id="61" presetID="22" presetClass="entr" presetSubtype="1" fill="hold" grpId="0" nodeType="afterEffect">
                                  <p:stCondLst>
                                    <p:cond delay="0"/>
                                  </p:stCondLst>
                                  <p:iterate type="lt">
                                    <p:tmPct val="10000"/>
                                  </p:iterate>
                                  <p:childTnLst>
                                    <p:set>
                                      <p:cBhvr>
                                        <p:cTn id="62" dur="1" fill="hold">
                                          <p:stCondLst>
                                            <p:cond delay="0"/>
                                          </p:stCondLst>
                                        </p:cTn>
                                        <p:tgtEl>
                                          <p:spTgt spid="12"/>
                                        </p:tgtEl>
                                        <p:attrNameLst>
                                          <p:attrName>style.visibility</p:attrName>
                                        </p:attrNameLst>
                                      </p:cBhvr>
                                      <p:to>
                                        <p:strVal val="visible"/>
                                      </p:to>
                                    </p:set>
                                    <p:animEffect transition="in" filter="wipe(up)">
                                      <p:cBhvr>
                                        <p:cTn id="63" dur="500"/>
                                        <p:tgtEl>
                                          <p:spTgt spid="12"/>
                                        </p:tgtEl>
                                      </p:cBhvr>
                                    </p:animEffect>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nodeType="clickEffect">
                                  <p:stCondLst>
                                    <p:cond delay="0"/>
                                  </p:stCondLst>
                                  <p:childTnLst>
                                    <p:set>
                                      <p:cBhvr>
                                        <p:cTn id="67" dur="1" fill="hold">
                                          <p:stCondLst>
                                            <p:cond delay="0"/>
                                          </p:stCondLst>
                                        </p:cTn>
                                        <p:tgtEl>
                                          <p:spTgt spid="6"/>
                                        </p:tgtEl>
                                        <p:attrNameLst>
                                          <p:attrName>style.visibility</p:attrName>
                                        </p:attrNameLst>
                                      </p:cBhvr>
                                      <p:to>
                                        <p:strVal val="visible"/>
                                      </p:to>
                                    </p:set>
                                    <p:anim calcmode="lin" valueType="num">
                                      <p:cBhvr additive="base">
                                        <p:cTn id="68" dur="500" fill="hold"/>
                                        <p:tgtEl>
                                          <p:spTgt spid="6"/>
                                        </p:tgtEl>
                                        <p:attrNameLst>
                                          <p:attrName>ppt_x</p:attrName>
                                        </p:attrNameLst>
                                      </p:cBhvr>
                                      <p:tavLst>
                                        <p:tav tm="0">
                                          <p:val>
                                            <p:strVal val="#ppt_x"/>
                                          </p:val>
                                        </p:tav>
                                        <p:tav tm="100000">
                                          <p:val>
                                            <p:strVal val="#ppt_x"/>
                                          </p:val>
                                        </p:tav>
                                      </p:tavLst>
                                    </p:anim>
                                    <p:anim calcmode="lin" valueType="num">
                                      <p:cBhvr additive="base">
                                        <p:cTn id="6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9" grpId="0" animBg="1"/>
      <p:bldP spid="10" grpId="0"/>
      <p:bldP spid="11" grpId="0"/>
      <p:bldP spid="12" grpId="0"/>
      <p:bldP spid="13" grpId="0" animBg="1"/>
      <p:bldP spid="17" grpId="0" animBg="1"/>
      <p:bldP spid="18" grpId="0" animBg="1"/>
      <p:bldP spid="18" grpId="1" animBg="1"/>
      <p:bldP spid="18" grpId="2" animBg="1"/>
      <p:bldP spid="19" grpId="0" animBg="1"/>
      <p:bldP spid="19" grpId="1" animBg="1"/>
      <p:bldP spid="19" grpId="2"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3950" y="51470"/>
            <a:ext cx="1836204" cy="461665"/>
          </a:xfrm>
          <a:prstGeom prst="rect">
            <a:avLst/>
          </a:prstGeom>
          <a:noFill/>
        </p:spPr>
        <p:txBody>
          <a:bodyPr wrap="square" rtlCol="0">
            <a:spAutoFit/>
          </a:bodyPr>
          <a:lstStyle>
            <a:defPPr>
              <a:defRPr lang="zh-CN"/>
            </a:defPPr>
            <a:lvl1pPr>
              <a:defRPr sz="2400">
                <a:solidFill>
                  <a:srgbClr val="0E6260"/>
                </a:solidFill>
                <a:latin typeface="思源黑体 CN Heavy" panose="020B0A00000000000000" pitchFamily="34" charset="-122"/>
                <a:ea typeface="思源黑体 CN Heavy" panose="020B0A00000000000000" pitchFamily="34" charset="-122"/>
              </a:defRPr>
            </a:lvl1pPr>
          </a:lstStyle>
          <a:p>
            <a:r>
              <a:rPr lang="zh-CN" altLang="en-US" dirty="0">
                <a:latin typeface="+mn-lt"/>
                <a:ea typeface="+mn-ea"/>
                <a:cs typeface="+mn-ea"/>
                <a:sym typeface="+mn-lt"/>
              </a:rPr>
              <a:t>时间管理</a:t>
            </a:r>
          </a:p>
        </p:txBody>
      </p:sp>
      <p:sp>
        <p:nvSpPr>
          <p:cNvPr id="3" name="矩形 2"/>
          <p:cNvSpPr/>
          <p:nvPr/>
        </p:nvSpPr>
        <p:spPr>
          <a:xfrm>
            <a:off x="753476" y="441127"/>
            <a:ext cx="1803699" cy="307777"/>
          </a:xfrm>
          <a:prstGeom prst="rect">
            <a:avLst/>
          </a:prstGeom>
        </p:spPr>
        <p:txBody>
          <a:bodyPr wrap="none">
            <a:spAutoFit/>
          </a:bodyPr>
          <a:lstStyle/>
          <a:p>
            <a:r>
              <a:rPr lang="en-US" altLang="zh-CN" sz="1400" dirty="0">
                <a:solidFill>
                  <a:srgbClr val="0E6260"/>
                </a:solidFill>
                <a:cs typeface="+mn-ea"/>
                <a:sym typeface="+mn-lt"/>
              </a:rPr>
              <a:t>Time management</a:t>
            </a:r>
            <a:endParaRPr lang="zh-CN" altLang="en-US" sz="1400" dirty="0">
              <a:solidFill>
                <a:srgbClr val="0E6260"/>
              </a:solidFill>
              <a:cs typeface="+mn-ea"/>
              <a:sym typeface="+mn-lt"/>
            </a:endParaRPr>
          </a:p>
        </p:txBody>
      </p:sp>
      <p:grpSp>
        <p:nvGrpSpPr>
          <p:cNvPr id="4" name="组合 3"/>
          <p:cNvGrpSpPr/>
          <p:nvPr/>
        </p:nvGrpSpPr>
        <p:grpSpPr>
          <a:xfrm>
            <a:off x="5454298" y="1131590"/>
            <a:ext cx="1242138" cy="360040"/>
            <a:chOff x="5411574" y="1275606"/>
            <a:chExt cx="1242138" cy="360040"/>
          </a:xfrm>
        </p:grpSpPr>
        <p:sp>
          <p:nvSpPr>
            <p:cNvPr id="10" name="矩形 9"/>
            <p:cNvSpPr/>
            <p:nvPr/>
          </p:nvSpPr>
          <p:spPr>
            <a:xfrm>
              <a:off x="5411574" y="1275606"/>
              <a:ext cx="1242138" cy="360040"/>
            </a:xfrm>
            <a:prstGeom prst="rect">
              <a:avLst/>
            </a:prstGeom>
            <a:solidFill>
              <a:srgbClr val="0E6260"/>
            </a:solidFill>
            <a:ln w="12700">
              <a:solidFill>
                <a:srgbClr val="0E62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cs typeface="+mn-ea"/>
                <a:sym typeface="+mn-lt"/>
              </a:endParaRPr>
            </a:p>
          </p:txBody>
        </p:sp>
        <p:sp>
          <p:nvSpPr>
            <p:cNvPr id="16" name="矩形 15"/>
            <p:cNvSpPr/>
            <p:nvPr/>
          </p:nvSpPr>
          <p:spPr>
            <a:xfrm>
              <a:off x="5568630" y="1297092"/>
              <a:ext cx="898003" cy="338554"/>
            </a:xfrm>
            <a:prstGeom prst="rect">
              <a:avLst/>
            </a:prstGeom>
          </p:spPr>
          <p:txBody>
            <a:bodyPr wrap="none">
              <a:spAutoFit/>
            </a:bodyPr>
            <a:lstStyle/>
            <a:p>
              <a:r>
                <a:rPr lang="en-US" altLang="zh-CN" sz="1600" dirty="0">
                  <a:solidFill>
                    <a:schemeClr val="bg1"/>
                  </a:solidFill>
                  <a:effectLst>
                    <a:outerShdw blurRad="50800" dist="38100" dir="10800000" algn="r" rotWithShape="0">
                      <a:prstClr val="black">
                        <a:alpha val="40000"/>
                      </a:prstClr>
                    </a:outerShdw>
                  </a:effectLst>
                  <a:cs typeface="+mn-ea"/>
                  <a:sym typeface="+mn-lt"/>
                </a:rPr>
                <a:t>STEP01</a:t>
              </a:r>
              <a:endParaRPr lang="zh-CN" altLang="en-US" sz="1600" dirty="0">
                <a:solidFill>
                  <a:schemeClr val="bg1"/>
                </a:solidFill>
                <a:effectLst>
                  <a:outerShdw blurRad="50800" dist="38100" dir="10800000" algn="r" rotWithShape="0">
                    <a:prstClr val="black">
                      <a:alpha val="40000"/>
                    </a:prstClr>
                  </a:outerShdw>
                </a:effectLst>
                <a:cs typeface="+mn-ea"/>
                <a:sym typeface="+mn-lt"/>
              </a:endParaRPr>
            </a:p>
          </p:txBody>
        </p:sp>
      </p:grpSp>
      <p:grpSp>
        <p:nvGrpSpPr>
          <p:cNvPr id="33" name="组合 32"/>
          <p:cNvGrpSpPr/>
          <p:nvPr/>
        </p:nvGrpSpPr>
        <p:grpSpPr>
          <a:xfrm>
            <a:off x="4845490" y="1776321"/>
            <a:ext cx="1242138" cy="363381"/>
            <a:chOff x="4802766" y="1920337"/>
            <a:chExt cx="1242138" cy="363381"/>
          </a:xfrm>
        </p:grpSpPr>
        <p:sp>
          <p:nvSpPr>
            <p:cNvPr id="9" name="矩形 8"/>
            <p:cNvSpPr/>
            <p:nvPr/>
          </p:nvSpPr>
          <p:spPr>
            <a:xfrm>
              <a:off x="4802766" y="1923678"/>
              <a:ext cx="1242138" cy="360040"/>
            </a:xfrm>
            <a:prstGeom prst="rect">
              <a:avLst/>
            </a:prstGeom>
            <a:solidFill>
              <a:srgbClr val="C00000"/>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cs typeface="+mn-ea"/>
                <a:sym typeface="+mn-lt"/>
              </a:endParaRPr>
            </a:p>
          </p:txBody>
        </p:sp>
        <p:sp>
          <p:nvSpPr>
            <p:cNvPr id="17" name="矩形 16"/>
            <p:cNvSpPr/>
            <p:nvPr/>
          </p:nvSpPr>
          <p:spPr>
            <a:xfrm>
              <a:off x="4940932" y="1920337"/>
              <a:ext cx="898003" cy="338554"/>
            </a:xfrm>
            <a:prstGeom prst="rect">
              <a:avLst/>
            </a:prstGeom>
          </p:spPr>
          <p:txBody>
            <a:bodyPr wrap="none">
              <a:spAutoFit/>
            </a:bodyPr>
            <a:lstStyle/>
            <a:p>
              <a:r>
                <a:rPr lang="en-US" altLang="zh-CN" sz="1600" dirty="0">
                  <a:solidFill>
                    <a:schemeClr val="bg1"/>
                  </a:solidFill>
                  <a:effectLst>
                    <a:outerShdw blurRad="50800" dist="38100" dir="10800000" algn="r" rotWithShape="0">
                      <a:prstClr val="black">
                        <a:alpha val="40000"/>
                      </a:prstClr>
                    </a:outerShdw>
                  </a:effectLst>
                  <a:cs typeface="+mn-ea"/>
                  <a:sym typeface="+mn-lt"/>
                </a:rPr>
                <a:t>STEP02</a:t>
              </a:r>
              <a:endParaRPr lang="zh-CN" altLang="en-US" sz="1600" dirty="0">
                <a:solidFill>
                  <a:schemeClr val="bg1"/>
                </a:solidFill>
                <a:effectLst>
                  <a:outerShdw blurRad="50800" dist="38100" dir="10800000" algn="r" rotWithShape="0">
                    <a:prstClr val="black">
                      <a:alpha val="40000"/>
                    </a:prstClr>
                  </a:outerShdw>
                </a:effectLst>
                <a:cs typeface="+mn-ea"/>
                <a:sym typeface="+mn-lt"/>
              </a:endParaRPr>
            </a:p>
          </p:txBody>
        </p:sp>
      </p:grpSp>
      <p:grpSp>
        <p:nvGrpSpPr>
          <p:cNvPr id="34" name="组合 33"/>
          <p:cNvGrpSpPr/>
          <p:nvPr/>
        </p:nvGrpSpPr>
        <p:grpSpPr>
          <a:xfrm>
            <a:off x="4236682" y="2427734"/>
            <a:ext cx="1242138" cy="360040"/>
            <a:chOff x="4193958" y="2571750"/>
            <a:chExt cx="1242138" cy="360040"/>
          </a:xfrm>
        </p:grpSpPr>
        <p:sp>
          <p:nvSpPr>
            <p:cNvPr id="8" name="矩形 7"/>
            <p:cNvSpPr/>
            <p:nvPr/>
          </p:nvSpPr>
          <p:spPr>
            <a:xfrm>
              <a:off x="4193958" y="2571750"/>
              <a:ext cx="1242138" cy="360040"/>
            </a:xfrm>
            <a:prstGeom prst="rect">
              <a:avLst/>
            </a:prstGeom>
            <a:solidFill>
              <a:srgbClr val="0E6260"/>
            </a:solidFill>
            <a:ln w="12700">
              <a:solidFill>
                <a:srgbClr val="0E62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cs typeface="+mn-ea"/>
                <a:sym typeface="+mn-lt"/>
              </a:endParaRPr>
            </a:p>
          </p:txBody>
        </p:sp>
        <p:sp>
          <p:nvSpPr>
            <p:cNvPr id="18" name="矩形 17"/>
            <p:cNvSpPr/>
            <p:nvPr/>
          </p:nvSpPr>
          <p:spPr>
            <a:xfrm>
              <a:off x="4339315" y="2593236"/>
              <a:ext cx="898003" cy="338554"/>
            </a:xfrm>
            <a:prstGeom prst="rect">
              <a:avLst/>
            </a:prstGeom>
          </p:spPr>
          <p:txBody>
            <a:bodyPr wrap="none">
              <a:spAutoFit/>
            </a:bodyPr>
            <a:lstStyle/>
            <a:p>
              <a:r>
                <a:rPr lang="en-US" altLang="zh-CN" sz="1600" dirty="0">
                  <a:solidFill>
                    <a:schemeClr val="bg1"/>
                  </a:solidFill>
                  <a:effectLst>
                    <a:outerShdw blurRad="50800" dist="38100" dir="10800000" algn="r" rotWithShape="0">
                      <a:prstClr val="black">
                        <a:alpha val="40000"/>
                      </a:prstClr>
                    </a:outerShdw>
                  </a:effectLst>
                  <a:cs typeface="+mn-ea"/>
                  <a:sym typeface="+mn-lt"/>
                </a:rPr>
                <a:t>STEP03</a:t>
              </a:r>
              <a:endParaRPr lang="zh-CN" altLang="en-US" sz="1600" dirty="0">
                <a:solidFill>
                  <a:schemeClr val="bg1"/>
                </a:solidFill>
                <a:effectLst>
                  <a:outerShdw blurRad="50800" dist="38100" dir="10800000" algn="r" rotWithShape="0">
                    <a:prstClr val="black">
                      <a:alpha val="40000"/>
                    </a:prstClr>
                  </a:outerShdw>
                </a:effectLst>
                <a:cs typeface="+mn-ea"/>
                <a:sym typeface="+mn-lt"/>
              </a:endParaRPr>
            </a:p>
          </p:txBody>
        </p:sp>
      </p:grpSp>
      <p:grpSp>
        <p:nvGrpSpPr>
          <p:cNvPr id="35" name="组合 34"/>
          <p:cNvGrpSpPr/>
          <p:nvPr/>
        </p:nvGrpSpPr>
        <p:grpSpPr>
          <a:xfrm>
            <a:off x="3627874" y="3075806"/>
            <a:ext cx="1242138" cy="360040"/>
            <a:chOff x="3585150" y="3219822"/>
            <a:chExt cx="1242138" cy="360040"/>
          </a:xfrm>
        </p:grpSpPr>
        <p:sp>
          <p:nvSpPr>
            <p:cNvPr id="7" name="矩形 6"/>
            <p:cNvSpPr/>
            <p:nvPr/>
          </p:nvSpPr>
          <p:spPr>
            <a:xfrm>
              <a:off x="3585150" y="3219822"/>
              <a:ext cx="1242138" cy="360040"/>
            </a:xfrm>
            <a:prstGeom prst="rect">
              <a:avLst/>
            </a:prstGeom>
            <a:solidFill>
              <a:srgbClr val="C00000"/>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cs typeface="+mn-ea"/>
                <a:sym typeface="+mn-lt"/>
              </a:endParaRPr>
            </a:p>
          </p:txBody>
        </p:sp>
        <p:sp>
          <p:nvSpPr>
            <p:cNvPr id="19" name="矩形 18"/>
            <p:cNvSpPr/>
            <p:nvPr/>
          </p:nvSpPr>
          <p:spPr>
            <a:xfrm>
              <a:off x="3763251" y="3241308"/>
              <a:ext cx="898003" cy="338554"/>
            </a:xfrm>
            <a:prstGeom prst="rect">
              <a:avLst/>
            </a:prstGeom>
          </p:spPr>
          <p:txBody>
            <a:bodyPr wrap="none">
              <a:spAutoFit/>
            </a:bodyPr>
            <a:lstStyle/>
            <a:p>
              <a:r>
                <a:rPr lang="en-US" altLang="zh-CN" sz="1600" dirty="0">
                  <a:solidFill>
                    <a:schemeClr val="bg1"/>
                  </a:solidFill>
                  <a:effectLst>
                    <a:outerShdw blurRad="50800" dist="38100" dir="10800000" algn="r" rotWithShape="0">
                      <a:prstClr val="black">
                        <a:alpha val="40000"/>
                      </a:prstClr>
                    </a:outerShdw>
                  </a:effectLst>
                  <a:cs typeface="+mn-ea"/>
                  <a:sym typeface="+mn-lt"/>
                </a:rPr>
                <a:t>STEP04</a:t>
              </a:r>
              <a:endParaRPr lang="zh-CN" altLang="en-US" sz="1600" dirty="0">
                <a:solidFill>
                  <a:schemeClr val="bg1"/>
                </a:solidFill>
                <a:effectLst>
                  <a:outerShdw blurRad="50800" dist="38100" dir="10800000" algn="r" rotWithShape="0">
                    <a:prstClr val="black">
                      <a:alpha val="40000"/>
                    </a:prstClr>
                  </a:outerShdw>
                </a:effectLst>
                <a:cs typeface="+mn-ea"/>
                <a:sym typeface="+mn-lt"/>
              </a:endParaRPr>
            </a:p>
          </p:txBody>
        </p:sp>
      </p:grpSp>
      <p:grpSp>
        <p:nvGrpSpPr>
          <p:cNvPr id="36" name="组合 35"/>
          <p:cNvGrpSpPr/>
          <p:nvPr/>
        </p:nvGrpSpPr>
        <p:grpSpPr>
          <a:xfrm>
            <a:off x="3019066" y="3723878"/>
            <a:ext cx="1242138" cy="360040"/>
            <a:chOff x="2976342" y="3867894"/>
            <a:chExt cx="1242138" cy="360040"/>
          </a:xfrm>
        </p:grpSpPr>
        <p:sp>
          <p:nvSpPr>
            <p:cNvPr id="6" name="矩形 5"/>
            <p:cNvSpPr/>
            <p:nvPr/>
          </p:nvSpPr>
          <p:spPr>
            <a:xfrm>
              <a:off x="2976342" y="3867894"/>
              <a:ext cx="1242138" cy="360040"/>
            </a:xfrm>
            <a:prstGeom prst="rect">
              <a:avLst/>
            </a:prstGeom>
            <a:solidFill>
              <a:srgbClr val="0E6260"/>
            </a:solidFill>
            <a:ln w="12700">
              <a:solidFill>
                <a:srgbClr val="0E62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cs typeface="+mn-ea"/>
                <a:sym typeface="+mn-lt"/>
              </a:endParaRPr>
            </a:p>
          </p:txBody>
        </p:sp>
        <p:sp>
          <p:nvSpPr>
            <p:cNvPr id="20" name="矩形 19"/>
            <p:cNvSpPr/>
            <p:nvPr/>
          </p:nvSpPr>
          <p:spPr>
            <a:xfrm>
              <a:off x="3115179" y="3889380"/>
              <a:ext cx="898003" cy="338554"/>
            </a:xfrm>
            <a:prstGeom prst="rect">
              <a:avLst/>
            </a:prstGeom>
          </p:spPr>
          <p:txBody>
            <a:bodyPr wrap="none">
              <a:spAutoFit/>
            </a:bodyPr>
            <a:lstStyle/>
            <a:p>
              <a:r>
                <a:rPr lang="en-US" altLang="zh-CN" sz="1600" dirty="0">
                  <a:solidFill>
                    <a:schemeClr val="bg1"/>
                  </a:solidFill>
                  <a:effectLst>
                    <a:outerShdw blurRad="50800" dist="38100" dir="10800000" algn="r" rotWithShape="0">
                      <a:prstClr val="black">
                        <a:alpha val="40000"/>
                      </a:prstClr>
                    </a:outerShdw>
                  </a:effectLst>
                  <a:cs typeface="+mn-ea"/>
                  <a:sym typeface="+mn-lt"/>
                </a:rPr>
                <a:t>STEP05</a:t>
              </a:r>
              <a:endParaRPr lang="zh-CN" altLang="en-US" sz="1600" dirty="0">
                <a:solidFill>
                  <a:schemeClr val="bg1"/>
                </a:solidFill>
                <a:effectLst>
                  <a:outerShdw blurRad="50800" dist="38100" dir="10800000" algn="r" rotWithShape="0">
                    <a:prstClr val="black">
                      <a:alpha val="40000"/>
                    </a:prstClr>
                  </a:outerShdw>
                </a:effectLst>
                <a:cs typeface="+mn-ea"/>
                <a:sym typeface="+mn-lt"/>
              </a:endParaRPr>
            </a:p>
          </p:txBody>
        </p:sp>
      </p:grpSp>
      <p:sp>
        <p:nvSpPr>
          <p:cNvPr id="21" name="TextBox 20"/>
          <p:cNvSpPr txBox="1"/>
          <p:nvPr/>
        </p:nvSpPr>
        <p:spPr>
          <a:xfrm>
            <a:off x="7164288" y="1137687"/>
            <a:ext cx="828092" cy="338554"/>
          </a:xfrm>
          <a:prstGeom prst="rect">
            <a:avLst/>
          </a:prstGeom>
          <a:noFill/>
        </p:spPr>
        <p:txBody>
          <a:bodyPr wrap="square" rtlCol="0">
            <a:spAutoFit/>
          </a:bodyPr>
          <a:lstStyle/>
          <a:p>
            <a:r>
              <a:rPr lang="zh-CN" altLang="en-US" sz="1600" dirty="0">
                <a:solidFill>
                  <a:srgbClr val="C00000"/>
                </a:solidFill>
                <a:cs typeface="+mn-ea"/>
                <a:sym typeface="+mn-lt"/>
              </a:rPr>
              <a:t>收集</a:t>
            </a:r>
          </a:p>
        </p:txBody>
      </p:sp>
      <p:sp>
        <p:nvSpPr>
          <p:cNvPr id="22" name="TextBox 21"/>
          <p:cNvSpPr txBox="1"/>
          <p:nvPr/>
        </p:nvSpPr>
        <p:spPr>
          <a:xfrm>
            <a:off x="6516216" y="1790405"/>
            <a:ext cx="828092" cy="338554"/>
          </a:xfrm>
          <a:prstGeom prst="rect">
            <a:avLst/>
          </a:prstGeom>
          <a:noFill/>
        </p:spPr>
        <p:txBody>
          <a:bodyPr wrap="square" rtlCol="0">
            <a:spAutoFit/>
          </a:bodyPr>
          <a:lstStyle/>
          <a:p>
            <a:r>
              <a:rPr lang="zh-CN" altLang="en-US" sz="1600" dirty="0">
                <a:solidFill>
                  <a:srgbClr val="0E6260"/>
                </a:solidFill>
                <a:cs typeface="+mn-ea"/>
                <a:sym typeface="+mn-lt"/>
              </a:rPr>
              <a:t>整理</a:t>
            </a:r>
          </a:p>
        </p:txBody>
      </p:sp>
      <p:sp>
        <p:nvSpPr>
          <p:cNvPr id="23" name="TextBox 22"/>
          <p:cNvSpPr txBox="1"/>
          <p:nvPr/>
        </p:nvSpPr>
        <p:spPr>
          <a:xfrm>
            <a:off x="5940152" y="2433831"/>
            <a:ext cx="828092" cy="338554"/>
          </a:xfrm>
          <a:prstGeom prst="rect">
            <a:avLst/>
          </a:prstGeom>
          <a:noFill/>
        </p:spPr>
        <p:txBody>
          <a:bodyPr wrap="square" rtlCol="0">
            <a:spAutoFit/>
          </a:bodyPr>
          <a:lstStyle/>
          <a:p>
            <a:r>
              <a:rPr lang="zh-CN" altLang="en-US" sz="1600" dirty="0">
                <a:solidFill>
                  <a:srgbClr val="C00000"/>
                </a:solidFill>
                <a:cs typeface="+mn-ea"/>
                <a:sym typeface="+mn-lt"/>
              </a:rPr>
              <a:t>组织</a:t>
            </a:r>
          </a:p>
        </p:txBody>
      </p:sp>
      <p:sp>
        <p:nvSpPr>
          <p:cNvPr id="24" name="TextBox 23"/>
          <p:cNvSpPr txBox="1"/>
          <p:nvPr/>
        </p:nvSpPr>
        <p:spPr>
          <a:xfrm>
            <a:off x="5364088" y="3086549"/>
            <a:ext cx="828092" cy="338554"/>
          </a:xfrm>
          <a:prstGeom prst="rect">
            <a:avLst/>
          </a:prstGeom>
          <a:noFill/>
        </p:spPr>
        <p:txBody>
          <a:bodyPr wrap="square" rtlCol="0">
            <a:spAutoFit/>
          </a:bodyPr>
          <a:lstStyle/>
          <a:p>
            <a:r>
              <a:rPr lang="zh-CN" altLang="en-US" sz="1600" dirty="0">
                <a:solidFill>
                  <a:srgbClr val="0E6260"/>
                </a:solidFill>
                <a:cs typeface="+mn-ea"/>
                <a:sym typeface="+mn-lt"/>
              </a:rPr>
              <a:t>回顾</a:t>
            </a:r>
          </a:p>
        </p:txBody>
      </p:sp>
      <p:sp>
        <p:nvSpPr>
          <p:cNvPr id="25" name="TextBox 24"/>
          <p:cNvSpPr txBox="1"/>
          <p:nvPr/>
        </p:nvSpPr>
        <p:spPr>
          <a:xfrm>
            <a:off x="4716016" y="3729975"/>
            <a:ext cx="828092" cy="338554"/>
          </a:xfrm>
          <a:prstGeom prst="rect">
            <a:avLst/>
          </a:prstGeom>
          <a:noFill/>
        </p:spPr>
        <p:txBody>
          <a:bodyPr wrap="square" rtlCol="0">
            <a:spAutoFit/>
          </a:bodyPr>
          <a:lstStyle/>
          <a:p>
            <a:r>
              <a:rPr lang="zh-CN" altLang="en-US" sz="1600" dirty="0">
                <a:solidFill>
                  <a:srgbClr val="C00000"/>
                </a:solidFill>
                <a:cs typeface="+mn-ea"/>
                <a:sym typeface="+mn-lt"/>
              </a:rPr>
              <a:t>行动</a:t>
            </a:r>
          </a:p>
        </p:txBody>
      </p:sp>
      <p:sp>
        <p:nvSpPr>
          <p:cNvPr id="26" name="矩形 25"/>
          <p:cNvSpPr/>
          <p:nvPr/>
        </p:nvSpPr>
        <p:spPr>
          <a:xfrm>
            <a:off x="755576" y="1526470"/>
            <a:ext cx="3113286" cy="1477328"/>
          </a:xfrm>
          <a:prstGeom prst="rect">
            <a:avLst/>
          </a:prstGeom>
        </p:spPr>
        <p:txBody>
          <a:bodyPr wrap="square">
            <a:spAutoFit/>
          </a:bodyPr>
          <a:lstStyle/>
          <a:p>
            <a:pPr algn="just">
              <a:lnSpc>
                <a:spcPct val="150000"/>
              </a:lnSpc>
            </a:pPr>
            <a:r>
              <a:rPr lang="zh-CN" altLang="en-US" sz="1500" dirty="0">
                <a:cs typeface="+mn-ea"/>
                <a:sym typeface="+mn-lt"/>
              </a:rPr>
              <a:t>当你总是有些事萦绕在心头，悬而未决的时候，你要么就是会不时地想起它而影响现在的工作，要么就是会忘记了去做</a:t>
            </a:r>
          </a:p>
        </p:txBody>
      </p:sp>
      <p:sp>
        <p:nvSpPr>
          <p:cNvPr id="30" name="流程图: 手动输入 29"/>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1" name="任意多边形 30"/>
          <p:cNvSpPr/>
          <p:nvPr/>
        </p:nvSpPr>
        <p:spPr>
          <a:xfrm rot="3216981">
            <a:off x="391115" y="18686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0E626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32" name="任意多边形 31"/>
          <p:cNvSpPr/>
          <p:nvPr/>
        </p:nvSpPr>
        <p:spPr>
          <a:xfrm rot="3216981">
            <a:off x="306189" y="24118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C0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5" name="箭头: 右弧形 4">
            <a:extLst>
              <a:ext uri="{FF2B5EF4-FFF2-40B4-BE49-F238E27FC236}">
                <a16:creationId xmlns:a16="http://schemas.microsoft.com/office/drawing/2014/main" id="{BCE5CDFF-EA33-4743-A984-46F31A3F7922}"/>
              </a:ext>
            </a:extLst>
          </p:cNvPr>
          <p:cNvSpPr/>
          <p:nvPr/>
        </p:nvSpPr>
        <p:spPr>
          <a:xfrm rot="2701300">
            <a:off x="7482630" y="1271989"/>
            <a:ext cx="483383" cy="1191044"/>
          </a:xfrm>
          <a:prstGeom prst="curvedLeftArrow">
            <a:avLst>
              <a:gd name="adj1" fmla="val 25000"/>
              <a:gd name="adj2" fmla="val 84640"/>
              <a:gd name="adj3" fmla="val 25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42" name="箭头: 右弧形 41">
            <a:extLst>
              <a:ext uri="{FF2B5EF4-FFF2-40B4-BE49-F238E27FC236}">
                <a16:creationId xmlns:a16="http://schemas.microsoft.com/office/drawing/2014/main" id="{E0F2F071-BF48-4C24-94E7-E4900E7AF78C}"/>
              </a:ext>
            </a:extLst>
          </p:cNvPr>
          <p:cNvSpPr/>
          <p:nvPr/>
        </p:nvSpPr>
        <p:spPr>
          <a:xfrm rot="2701300">
            <a:off x="6909343" y="2001542"/>
            <a:ext cx="483383" cy="1191044"/>
          </a:xfrm>
          <a:prstGeom prst="curvedLeftArrow">
            <a:avLst>
              <a:gd name="adj1" fmla="val 25000"/>
              <a:gd name="adj2" fmla="val 84640"/>
              <a:gd name="adj3" fmla="val 25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43" name="箭头: 右弧形 42">
            <a:extLst>
              <a:ext uri="{FF2B5EF4-FFF2-40B4-BE49-F238E27FC236}">
                <a16:creationId xmlns:a16="http://schemas.microsoft.com/office/drawing/2014/main" id="{3FFDB4D2-0D4E-46B9-9EAA-304E95C1ED48}"/>
              </a:ext>
            </a:extLst>
          </p:cNvPr>
          <p:cNvSpPr/>
          <p:nvPr/>
        </p:nvSpPr>
        <p:spPr>
          <a:xfrm rot="2701300">
            <a:off x="5729256" y="3407473"/>
            <a:ext cx="483383" cy="1191044"/>
          </a:xfrm>
          <a:prstGeom prst="curvedLeftArrow">
            <a:avLst>
              <a:gd name="adj1" fmla="val 25000"/>
              <a:gd name="adj2" fmla="val 84640"/>
              <a:gd name="adj3" fmla="val 25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44" name="箭头: 右弧形 43">
            <a:extLst>
              <a:ext uri="{FF2B5EF4-FFF2-40B4-BE49-F238E27FC236}">
                <a16:creationId xmlns:a16="http://schemas.microsoft.com/office/drawing/2014/main" id="{B073DC20-FCDE-4FA8-AE47-C0C3A7F52C8E}"/>
              </a:ext>
            </a:extLst>
          </p:cNvPr>
          <p:cNvSpPr/>
          <p:nvPr/>
        </p:nvSpPr>
        <p:spPr>
          <a:xfrm rot="2701300">
            <a:off x="6368312" y="2705441"/>
            <a:ext cx="483383" cy="1191044"/>
          </a:xfrm>
          <a:prstGeom prst="curvedLeftArrow">
            <a:avLst>
              <a:gd name="adj1" fmla="val 25000"/>
              <a:gd name="adj2" fmla="val 84640"/>
              <a:gd name="adj3" fmla="val 25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Tree>
    <p:extLst>
      <p:ext uri="{BB962C8B-B14F-4D97-AF65-F5344CB8AC3E}">
        <p14:creationId xmlns:p14="http://schemas.microsoft.com/office/powerpoint/2010/main" val="4220749664"/>
      </p:ext>
    </p:extLst>
  </p:cSld>
  <p:clrMapOvr>
    <a:masterClrMapping/>
  </p:clrMapOvr>
  <mc:AlternateContent xmlns:mc="http://schemas.openxmlformats.org/markup-compatibility/2006" xmlns:p14="http://schemas.microsoft.com/office/powerpoint/2010/main">
    <mc:Choice Requires="p14">
      <p:transition spd="slow" p14:dur="1600" advTm="12000">
        <p14:gallery dir="l"/>
      </p:transition>
    </mc:Choice>
    <mc:Fallback xmlns="">
      <p:transition spd="slow" advTm="1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fill="hold"/>
                                        <p:tgtEl>
                                          <p:spTgt spid="30"/>
                                        </p:tgtEl>
                                        <p:attrNameLst>
                                          <p:attrName>ppt_x</p:attrName>
                                        </p:attrNameLst>
                                      </p:cBhvr>
                                      <p:tavLst>
                                        <p:tav tm="0">
                                          <p:val>
                                            <p:strVal val="#ppt_x"/>
                                          </p:val>
                                        </p:tav>
                                        <p:tav tm="100000">
                                          <p:val>
                                            <p:strVal val="#ppt_x"/>
                                          </p:val>
                                        </p:tav>
                                      </p:tavLst>
                                    </p:anim>
                                    <p:anim calcmode="lin" valueType="num">
                                      <p:cBhvr additive="base">
                                        <p:cTn id="8" dur="500" fill="hold"/>
                                        <p:tgtEl>
                                          <p:spTgt spid="30"/>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fade">
                                      <p:cBhvr>
                                        <p:cTn id="12" dur="500"/>
                                        <p:tgtEl>
                                          <p:spTgt spid="31"/>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31"/>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31"/>
                                        </p:tgtEl>
                                        <p:attrNameLst>
                                          <p:attrName>style.visibility</p:attrName>
                                        </p:attrNameLst>
                                      </p:cBhvr>
                                      <p:to>
                                        <p:strVal val="visible"/>
                                      </p:to>
                                    </p:set>
                                    <p:anim calcmode="lin" valueType="num">
                                      <p:cBhvr>
                                        <p:cTn id="17" dur="750" fill="hold"/>
                                        <p:tgtEl>
                                          <p:spTgt spid="31"/>
                                        </p:tgtEl>
                                        <p:attrNameLst>
                                          <p:attrName>ppt_w</p:attrName>
                                        </p:attrNameLst>
                                      </p:cBhvr>
                                      <p:tavLst>
                                        <p:tav tm="0">
                                          <p:val>
                                            <p:fltVal val="0"/>
                                          </p:val>
                                        </p:tav>
                                        <p:tav tm="100000">
                                          <p:val>
                                            <p:strVal val="#ppt_w"/>
                                          </p:val>
                                        </p:tav>
                                      </p:tavLst>
                                    </p:anim>
                                    <p:anim calcmode="lin" valueType="num">
                                      <p:cBhvr>
                                        <p:cTn id="18" dur="750" fill="hold"/>
                                        <p:tgtEl>
                                          <p:spTgt spid="31"/>
                                        </p:tgtEl>
                                        <p:attrNameLst>
                                          <p:attrName>ppt_h</p:attrName>
                                        </p:attrNameLst>
                                      </p:cBhvr>
                                      <p:tavLst>
                                        <p:tav tm="0">
                                          <p:val>
                                            <p:fltVal val="0"/>
                                          </p:val>
                                        </p:tav>
                                        <p:tav tm="100000">
                                          <p:val>
                                            <p:strVal val="#ppt_h"/>
                                          </p:val>
                                        </p:tav>
                                      </p:tavLst>
                                    </p:anim>
                                    <p:animEffect transition="in" filter="fade">
                                      <p:cBhvr>
                                        <p:cTn id="19" dur="750"/>
                                        <p:tgtEl>
                                          <p:spTgt spid="31"/>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500"/>
                                        <p:tgtEl>
                                          <p:spTgt spid="32"/>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32"/>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32"/>
                                        </p:tgtEl>
                                        <p:attrNameLst>
                                          <p:attrName>style.visibility</p:attrName>
                                        </p:attrNameLst>
                                      </p:cBhvr>
                                      <p:to>
                                        <p:strVal val="visible"/>
                                      </p:to>
                                    </p:set>
                                    <p:anim calcmode="lin" valueType="num">
                                      <p:cBhvr>
                                        <p:cTn id="27" dur="750" fill="hold"/>
                                        <p:tgtEl>
                                          <p:spTgt spid="32"/>
                                        </p:tgtEl>
                                        <p:attrNameLst>
                                          <p:attrName>ppt_w</p:attrName>
                                        </p:attrNameLst>
                                      </p:cBhvr>
                                      <p:tavLst>
                                        <p:tav tm="0">
                                          <p:val>
                                            <p:fltVal val="0"/>
                                          </p:val>
                                        </p:tav>
                                        <p:tav tm="100000">
                                          <p:val>
                                            <p:strVal val="#ppt_w"/>
                                          </p:val>
                                        </p:tav>
                                      </p:tavLst>
                                    </p:anim>
                                    <p:anim calcmode="lin" valueType="num">
                                      <p:cBhvr>
                                        <p:cTn id="28" dur="750" fill="hold"/>
                                        <p:tgtEl>
                                          <p:spTgt spid="32"/>
                                        </p:tgtEl>
                                        <p:attrNameLst>
                                          <p:attrName>ppt_h</p:attrName>
                                        </p:attrNameLst>
                                      </p:cBhvr>
                                      <p:tavLst>
                                        <p:tav tm="0">
                                          <p:val>
                                            <p:fltVal val="0"/>
                                          </p:val>
                                        </p:tav>
                                        <p:tav tm="100000">
                                          <p:val>
                                            <p:strVal val="#ppt_h"/>
                                          </p:val>
                                        </p:tav>
                                      </p:tavLst>
                                    </p:anim>
                                    <p:animEffect transition="in" filter="fade">
                                      <p:cBhvr>
                                        <p:cTn id="29" dur="750"/>
                                        <p:tgtEl>
                                          <p:spTgt spid="32"/>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wipe(left)">
                                      <p:cBhvr>
                                        <p:cTn id="33" dur="750"/>
                                        <p:tgtEl>
                                          <p:spTgt spid="2"/>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p:tgtEl>
                                          <p:spTgt spid="3"/>
                                        </p:tgtEl>
                                        <p:attrNameLst>
                                          <p:attrName>ppt_y</p:attrName>
                                        </p:attrNameLst>
                                      </p:cBhvr>
                                      <p:tavLst>
                                        <p:tav tm="0">
                                          <p:val>
                                            <p:strVal val="#ppt_y+#ppt_h*1.125000"/>
                                          </p:val>
                                        </p:tav>
                                        <p:tav tm="100000">
                                          <p:val>
                                            <p:strVal val="#ppt_y"/>
                                          </p:val>
                                        </p:tav>
                                      </p:tavLst>
                                    </p:anim>
                                    <p:animEffect transition="in" filter="wipe(up)">
                                      <p:cBhvr>
                                        <p:cTn id="38" dur="500"/>
                                        <p:tgtEl>
                                          <p:spTgt spid="3"/>
                                        </p:tgtEl>
                                      </p:cBhvr>
                                    </p:animEffect>
                                  </p:childTnLst>
                                </p:cTn>
                              </p:par>
                            </p:childTnLst>
                          </p:cTn>
                        </p:par>
                        <p:par>
                          <p:cTn id="39" fill="hold">
                            <p:stCondLst>
                              <p:cond delay="3000"/>
                            </p:stCondLst>
                            <p:childTnLst>
                              <p:par>
                                <p:cTn id="40" presetID="2" presetClass="entr" presetSubtype="8" decel="100000" fill="hold" nodeType="afterEffect">
                                  <p:stCondLst>
                                    <p:cond delay="0"/>
                                  </p:stCondLst>
                                  <p:childTnLst>
                                    <p:set>
                                      <p:cBhvr>
                                        <p:cTn id="41" dur="1" fill="hold">
                                          <p:stCondLst>
                                            <p:cond delay="0"/>
                                          </p:stCondLst>
                                        </p:cTn>
                                        <p:tgtEl>
                                          <p:spTgt spid="4"/>
                                        </p:tgtEl>
                                        <p:attrNameLst>
                                          <p:attrName>style.visibility</p:attrName>
                                        </p:attrNameLst>
                                      </p:cBhvr>
                                      <p:to>
                                        <p:strVal val="visible"/>
                                      </p:to>
                                    </p:set>
                                    <p:anim calcmode="lin" valueType="num">
                                      <p:cBhvr additive="base">
                                        <p:cTn id="42" dur="750" fill="hold"/>
                                        <p:tgtEl>
                                          <p:spTgt spid="4"/>
                                        </p:tgtEl>
                                        <p:attrNameLst>
                                          <p:attrName>ppt_x</p:attrName>
                                        </p:attrNameLst>
                                      </p:cBhvr>
                                      <p:tavLst>
                                        <p:tav tm="0">
                                          <p:val>
                                            <p:strVal val="0-#ppt_w/2"/>
                                          </p:val>
                                        </p:tav>
                                        <p:tav tm="100000">
                                          <p:val>
                                            <p:strVal val="#ppt_x"/>
                                          </p:val>
                                        </p:tav>
                                      </p:tavLst>
                                    </p:anim>
                                    <p:anim calcmode="lin" valueType="num">
                                      <p:cBhvr additive="base">
                                        <p:cTn id="43" dur="750" fill="hold"/>
                                        <p:tgtEl>
                                          <p:spTgt spid="4"/>
                                        </p:tgtEl>
                                        <p:attrNameLst>
                                          <p:attrName>ppt_y</p:attrName>
                                        </p:attrNameLst>
                                      </p:cBhvr>
                                      <p:tavLst>
                                        <p:tav tm="0">
                                          <p:val>
                                            <p:strVal val="#ppt_y"/>
                                          </p:val>
                                        </p:tav>
                                        <p:tav tm="100000">
                                          <p:val>
                                            <p:strVal val="#ppt_y"/>
                                          </p:val>
                                        </p:tav>
                                      </p:tavLst>
                                    </p:anim>
                                  </p:childTnLst>
                                </p:cTn>
                              </p:par>
                            </p:childTnLst>
                          </p:cTn>
                        </p:par>
                        <p:par>
                          <p:cTn id="44" fill="hold">
                            <p:stCondLst>
                              <p:cond delay="3750"/>
                            </p:stCondLst>
                            <p:childTnLst>
                              <p:par>
                                <p:cTn id="45" presetID="2" presetClass="entr" presetSubtype="8" decel="100000" fill="hold" nodeType="afterEffect">
                                  <p:stCondLst>
                                    <p:cond delay="0"/>
                                  </p:stCondLst>
                                  <p:childTnLst>
                                    <p:set>
                                      <p:cBhvr>
                                        <p:cTn id="46" dur="1" fill="hold">
                                          <p:stCondLst>
                                            <p:cond delay="0"/>
                                          </p:stCondLst>
                                        </p:cTn>
                                        <p:tgtEl>
                                          <p:spTgt spid="33"/>
                                        </p:tgtEl>
                                        <p:attrNameLst>
                                          <p:attrName>style.visibility</p:attrName>
                                        </p:attrNameLst>
                                      </p:cBhvr>
                                      <p:to>
                                        <p:strVal val="visible"/>
                                      </p:to>
                                    </p:set>
                                    <p:anim calcmode="lin" valueType="num">
                                      <p:cBhvr additive="base">
                                        <p:cTn id="47" dur="750" fill="hold"/>
                                        <p:tgtEl>
                                          <p:spTgt spid="33"/>
                                        </p:tgtEl>
                                        <p:attrNameLst>
                                          <p:attrName>ppt_x</p:attrName>
                                        </p:attrNameLst>
                                      </p:cBhvr>
                                      <p:tavLst>
                                        <p:tav tm="0">
                                          <p:val>
                                            <p:strVal val="0-#ppt_w/2"/>
                                          </p:val>
                                        </p:tav>
                                        <p:tav tm="100000">
                                          <p:val>
                                            <p:strVal val="#ppt_x"/>
                                          </p:val>
                                        </p:tav>
                                      </p:tavLst>
                                    </p:anim>
                                    <p:anim calcmode="lin" valueType="num">
                                      <p:cBhvr additive="base">
                                        <p:cTn id="48" dur="750" fill="hold"/>
                                        <p:tgtEl>
                                          <p:spTgt spid="33"/>
                                        </p:tgtEl>
                                        <p:attrNameLst>
                                          <p:attrName>ppt_y</p:attrName>
                                        </p:attrNameLst>
                                      </p:cBhvr>
                                      <p:tavLst>
                                        <p:tav tm="0">
                                          <p:val>
                                            <p:strVal val="#ppt_y"/>
                                          </p:val>
                                        </p:tav>
                                        <p:tav tm="100000">
                                          <p:val>
                                            <p:strVal val="#ppt_y"/>
                                          </p:val>
                                        </p:tav>
                                      </p:tavLst>
                                    </p:anim>
                                  </p:childTnLst>
                                </p:cTn>
                              </p:par>
                            </p:childTnLst>
                          </p:cTn>
                        </p:par>
                        <p:par>
                          <p:cTn id="49" fill="hold">
                            <p:stCondLst>
                              <p:cond delay="4500"/>
                            </p:stCondLst>
                            <p:childTnLst>
                              <p:par>
                                <p:cTn id="50" presetID="2" presetClass="entr" presetSubtype="8" decel="100000" fill="hold" nodeType="afterEffect">
                                  <p:stCondLst>
                                    <p:cond delay="0"/>
                                  </p:stCondLst>
                                  <p:childTnLst>
                                    <p:set>
                                      <p:cBhvr>
                                        <p:cTn id="51" dur="1" fill="hold">
                                          <p:stCondLst>
                                            <p:cond delay="0"/>
                                          </p:stCondLst>
                                        </p:cTn>
                                        <p:tgtEl>
                                          <p:spTgt spid="34"/>
                                        </p:tgtEl>
                                        <p:attrNameLst>
                                          <p:attrName>style.visibility</p:attrName>
                                        </p:attrNameLst>
                                      </p:cBhvr>
                                      <p:to>
                                        <p:strVal val="visible"/>
                                      </p:to>
                                    </p:set>
                                    <p:anim calcmode="lin" valueType="num">
                                      <p:cBhvr additive="base">
                                        <p:cTn id="52" dur="750" fill="hold"/>
                                        <p:tgtEl>
                                          <p:spTgt spid="34"/>
                                        </p:tgtEl>
                                        <p:attrNameLst>
                                          <p:attrName>ppt_x</p:attrName>
                                        </p:attrNameLst>
                                      </p:cBhvr>
                                      <p:tavLst>
                                        <p:tav tm="0">
                                          <p:val>
                                            <p:strVal val="0-#ppt_w/2"/>
                                          </p:val>
                                        </p:tav>
                                        <p:tav tm="100000">
                                          <p:val>
                                            <p:strVal val="#ppt_x"/>
                                          </p:val>
                                        </p:tav>
                                      </p:tavLst>
                                    </p:anim>
                                    <p:anim calcmode="lin" valueType="num">
                                      <p:cBhvr additive="base">
                                        <p:cTn id="53" dur="750" fill="hold"/>
                                        <p:tgtEl>
                                          <p:spTgt spid="34"/>
                                        </p:tgtEl>
                                        <p:attrNameLst>
                                          <p:attrName>ppt_y</p:attrName>
                                        </p:attrNameLst>
                                      </p:cBhvr>
                                      <p:tavLst>
                                        <p:tav tm="0">
                                          <p:val>
                                            <p:strVal val="#ppt_y"/>
                                          </p:val>
                                        </p:tav>
                                        <p:tav tm="100000">
                                          <p:val>
                                            <p:strVal val="#ppt_y"/>
                                          </p:val>
                                        </p:tav>
                                      </p:tavLst>
                                    </p:anim>
                                  </p:childTnLst>
                                </p:cTn>
                              </p:par>
                            </p:childTnLst>
                          </p:cTn>
                        </p:par>
                        <p:par>
                          <p:cTn id="54" fill="hold">
                            <p:stCondLst>
                              <p:cond delay="5250"/>
                            </p:stCondLst>
                            <p:childTnLst>
                              <p:par>
                                <p:cTn id="55" presetID="2" presetClass="entr" presetSubtype="8" decel="100000" fill="hold" nodeType="afterEffect">
                                  <p:stCondLst>
                                    <p:cond delay="0"/>
                                  </p:stCondLst>
                                  <p:childTnLst>
                                    <p:set>
                                      <p:cBhvr>
                                        <p:cTn id="56" dur="1" fill="hold">
                                          <p:stCondLst>
                                            <p:cond delay="0"/>
                                          </p:stCondLst>
                                        </p:cTn>
                                        <p:tgtEl>
                                          <p:spTgt spid="35"/>
                                        </p:tgtEl>
                                        <p:attrNameLst>
                                          <p:attrName>style.visibility</p:attrName>
                                        </p:attrNameLst>
                                      </p:cBhvr>
                                      <p:to>
                                        <p:strVal val="visible"/>
                                      </p:to>
                                    </p:set>
                                    <p:anim calcmode="lin" valueType="num">
                                      <p:cBhvr additive="base">
                                        <p:cTn id="57" dur="750" fill="hold"/>
                                        <p:tgtEl>
                                          <p:spTgt spid="35"/>
                                        </p:tgtEl>
                                        <p:attrNameLst>
                                          <p:attrName>ppt_x</p:attrName>
                                        </p:attrNameLst>
                                      </p:cBhvr>
                                      <p:tavLst>
                                        <p:tav tm="0">
                                          <p:val>
                                            <p:strVal val="0-#ppt_w/2"/>
                                          </p:val>
                                        </p:tav>
                                        <p:tav tm="100000">
                                          <p:val>
                                            <p:strVal val="#ppt_x"/>
                                          </p:val>
                                        </p:tav>
                                      </p:tavLst>
                                    </p:anim>
                                    <p:anim calcmode="lin" valueType="num">
                                      <p:cBhvr additive="base">
                                        <p:cTn id="58" dur="750" fill="hold"/>
                                        <p:tgtEl>
                                          <p:spTgt spid="35"/>
                                        </p:tgtEl>
                                        <p:attrNameLst>
                                          <p:attrName>ppt_y</p:attrName>
                                        </p:attrNameLst>
                                      </p:cBhvr>
                                      <p:tavLst>
                                        <p:tav tm="0">
                                          <p:val>
                                            <p:strVal val="#ppt_y"/>
                                          </p:val>
                                        </p:tav>
                                        <p:tav tm="100000">
                                          <p:val>
                                            <p:strVal val="#ppt_y"/>
                                          </p:val>
                                        </p:tav>
                                      </p:tavLst>
                                    </p:anim>
                                  </p:childTnLst>
                                </p:cTn>
                              </p:par>
                            </p:childTnLst>
                          </p:cTn>
                        </p:par>
                        <p:par>
                          <p:cTn id="59" fill="hold">
                            <p:stCondLst>
                              <p:cond delay="6000"/>
                            </p:stCondLst>
                            <p:childTnLst>
                              <p:par>
                                <p:cTn id="60" presetID="2" presetClass="entr" presetSubtype="8" decel="100000" fill="hold" nodeType="afterEffect">
                                  <p:stCondLst>
                                    <p:cond delay="0"/>
                                  </p:stCondLst>
                                  <p:childTnLst>
                                    <p:set>
                                      <p:cBhvr>
                                        <p:cTn id="61" dur="1" fill="hold">
                                          <p:stCondLst>
                                            <p:cond delay="0"/>
                                          </p:stCondLst>
                                        </p:cTn>
                                        <p:tgtEl>
                                          <p:spTgt spid="36"/>
                                        </p:tgtEl>
                                        <p:attrNameLst>
                                          <p:attrName>style.visibility</p:attrName>
                                        </p:attrNameLst>
                                      </p:cBhvr>
                                      <p:to>
                                        <p:strVal val="visible"/>
                                      </p:to>
                                    </p:set>
                                    <p:anim calcmode="lin" valueType="num">
                                      <p:cBhvr additive="base">
                                        <p:cTn id="62" dur="750" fill="hold"/>
                                        <p:tgtEl>
                                          <p:spTgt spid="36"/>
                                        </p:tgtEl>
                                        <p:attrNameLst>
                                          <p:attrName>ppt_x</p:attrName>
                                        </p:attrNameLst>
                                      </p:cBhvr>
                                      <p:tavLst>
                                        <p:tav tm="0">
                                          <p:val>
                                            <p:strVal val="0-#ppt_w/2"/>
                                          </p:val>
                                        </p:tav>
                                        <p:tav tm="100000">
                                          <p:val>
                                            <p:strVal val="#ppt_x"/>
                                          </p:val>
                                        </p:tav>
                                      </p:tavLst>
                                    </p:anim>
                                    <p:anim calcmode="lin" valueType="num">
                                      <p:cBhvr additive="base">
                                        <p:cTn id="63" dur="750" fill="hold"/>
                                        <p:tgtEl>
                                          <p:spTgt spid="36"/>
                                        </p:tgtEl>
                                        <p:attrNameLst>
                                          <p:attrName>ppt_y</p:attrName>
                                        </p:attrNameLst>
                                      </p:cBhvr>
                                      <p:tavLst>
                                        <p:tav tm="0">
                                          <p:val>
                                            <p:strVal val="#ppt_y"/>
                                          </p:val>
                                        </p:tav>
                                        <p:tav tm="100000">
                                          <p:val>
                                            <p:strVal val="#ppt_y"/>
                                          </p:val>
                                        </p:tav>
                                      </p:tavLst>
                                    </p:anim>
                                  </p:childTnLst>
                                </p:cTn>
                              </p:par>
                            </p:childTnLst>
                          </p:cTn>
                        </p:par>
                        <p:par>
                          <p:cTn id="64" fill="hold">
                            <p:stCondLst>
                              <p:cond delay="6750"/>
                            </p:stCondLst>
                            <p:childTnLst>
                              <p:par>
                                <p:cTn id="65" presetID="53" presetClass="entr" presetSubtype="16" fill="hold" grpId="0" nodeType="afterEffect">
                                  <p:stCondLst>
                                    <p:cond delay="0"/>
                                  </p:stCondLst>
                                  <p:iterate type="lt">
                                    <p:tmPct val="10000"/>
                                  </p:iterate>
                                  <p:childTnLst>
                                    <p:set>
                                      <p:cBhvr>
                                        <p:cTn id="66" dur="1" fill="hold">
                                          <p:stCondLst>
                                            <p:cond delay="0"/>
                                          </p:stCondLst>
                                        </p:cTn>
                                        <p:tgtEl>
                                          <p:spTgt spid="26"/>
                                        </p:tgtEl>
                                        <p:attrNameLst>
                                          <p:attrName>style.visibility</p:attrName>
                                        </p:attrNameLst>
                                      </p:cBhvr>
                                      <p:to>
                                        <p:strVal val="visible"/>
                                      </p:to>
                                    </p:set>
                                    <p:anim calcmode="lin" valueType="num">
                                      <p:cBhvr>
                                        <p:cTn id="67" dur="500" fill="hold"/>
                                        <p:tgtEl>
                                          <p:spTgt spid="26"/>
                                        </p:tgtEl>
                                        <p:attrNameLst>
                                          <p:attrName>ppt_w</p:attrName>
                                        </p:attrNameLst>
                                      </p:cBhvr>
                                      <p:tavLst>
                                        <p:tav tm="0">
                                          <p:val>
                                            <p:fltVal val="0"/>
                                          </p:val>
                                        </p:tav>
                                        <p:tav tm="100000">
                                          <p:val>
                                            <p:strVal val="#ppt_w"/>
                                          </p:val>
                                        </p:tav>
                                      </p:tavLst>
                                    </p:anim>
                                    <p:anim calcmode="lin" valueType="num">
                                      <p:cBhvr>
                                        <p:cTn id="68" dur="500" fill="hold"/>
                                        <p:tgtEl>
                                          <p:spTgt spid="26"/>
                                        </p:tgtEl>
                                        <p:attrNameLst>
                                          <p:attrName>ppt_h</p:attrName>
                                        </p:attrNameLst>
                                      </p:cBhvr>
                                      <p:tavLst>
                                        <p:tav tm="0">
                                          <p:val>
                                            <p:fltVal val="0"/>
                                          </p:val>
                                        </p:tav>
                                        <p:tav tm="100000">
                                          <p:val>
                                            <p:strVal val="#ppt_h"/>
                                          </p:val>
                                        </p:tav>
                                      </p:tavLst>
                                    </p:anim>
                                    <p:animEffect transition="in" filter="fade">
                                      <p:cBhvr>
                                        <p:cTn id="69" dur="500"/>
                                        <p:tgtEl>
                                          <p:spTgt spid="26"/>
                                        </p:tgtEl>
                                      </p:cBhvr>
                                    </p:animEffect>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5"/>
                                        </p:tgtEl>
                                        <p:attrNameLst>
                                          <p:attrName>style.visibility</p:attrName>
                                        </p:attrNameLst>
                                      </p:cBhvr>
                                      <p:to>
                                        <p:strVal val="visible"/>
                                      </p:to>
                                    </p:set>
                                    <p:animEffect transition="in" filter="fade">
                                      <p:cBhvr>
                                        <p:cTn id="74" dur="1000"/>
                                        <p:tgtEl>
                                          <p:spTgt spid="5"/>
                                        </p:tgtEl>
                                      </p:cBhvr>
                                    </p:animEffect>
                                    <p:anim calcmode="lin" valueType="num">
                                      <p:cBhvr>
                                        <p:cTn id="75" dur="1000" fill="hold"/>
                                        <p:tgtEl>
                                          <p:spTgt spid="5"/>
                                        </p:tgtEl>
                                        <p:attrNameLst>
                                          <p:attrName>ppt_x</p:attrName>
                                        </p:attrNameLst>
                                      </p:cBhvr>
                                      <p:tavLst>
                                        <p:tav tm="0">
                                          <p:val>
                                            <p:strVal val="#ppt_x"/>
                                          </p:val>
                                        </p:tav>
                                        <p:tav tm="100000">
                                          <p:val>
                                            <p:strVal val="#ppt_x"/>
                                          </p:val>
                                        </p:tav>
                                      </p:tavLst>
                                    </p:anim>
                                    <p:anim calcmode="lin" valueType="num">
                                      <p:cBhvr>
                                        <p:cTn id="7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42" presetClass="entr" presetSubtype="0" fill="hold" grpId="0" nodeType="clickEffect">
                                  <p:stCondLst>
                                    <p:cond delay="0"/>
                                  </p:stCondLst>
                                  <p:childTnLst>
                                    <p:set>
                                      <p:cBhvr>
                                        <p:cTn id="80" dur="1" fill="hold">
                                          <p:stCondLst>
                                            <p:cond delay="0"/>
                                          </p:stCondLst>
                                        </p:cTn>
                                        <p:tgtEl>
                                          <p:spTgt spid="42"/>
                                        </p:tgtEl>
                                        <p:attrNameLst>
                                          <p:attrName>style.visibility</p:attrName>
                                        </p:attrNameLst>
                                      </p:cBhvr>
                                      <p:to>
                                        <p:strVal val="visible"/>
                                      </p:to>
                                    </p:set>
                                    <p:animEffect transition="in" filter="fade">
                                      <p:cBhvr>
                                        <p:cTn id="81" dur="1000"/>
                                        <p:tgtEl>
                                          <p:spTgt spid="42"/>
                                        </p:tgtEl>
                                      </p:cBhvr>
                                    </p:animEffect>
                                    <p:anim calcmode="lin" valueType="num">
                                      <p:cBhvr>
                                        <p:cTn id="82" dur="1000" fill="hold"/>
                                        <p:tgtEl>
                                          <p:spTgt spid="42"/>
                                        </p:tgtEl>
                                        <p:attrNameLst>
                                          <p:attrName>ppt_x</p:attrName>
                                        </p:attrNameLst>
                                      </p:cBhvr>
                                      <p:tavLst>
                                        <p:tav tm="0">
                                          <p:val>
                                            <p:strVal val="#ppt_x"/>
                                          </p:val>
                                        </p:tav>
                                        <p:tav tm="100000">
                                          <p:val>
                                            <p:strVal val="#ppt_x"/>
                                          </p:val>
                                        </p:tav>
                                      </p:tavLst>
                                    </p:anim>
                                    <p:anim calcmode="lin" valueType="num">
                                      <p:cBhvr>
                                        <p:cTn id="83"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2" presetClass="entr" presetSubtype="0" fill="hold" grpId="0" nodeType="clickEffect">
                                  <p:stCondLst>
                                    <p:cond delay="0"/>
                                  </p:stCondLst>
                                  <p:childTnLst>
                                    <p:set>
                                      <p:cBhvr>
                                        <p:cTn id="87" dur="1" fill="hold">
                                          <p:stCondLst>
                                            <p:cond delay="0"/>
                                          </p:stCondLst>
                                        </p:cTn>
                                        <p:tgtEl>
                                          <p:spTgt spid="44"/>
                                        </p:tgtEl>
                                        <p:attrNameLst>
                                          <p:attrName>style.visibility</p:attrName>
                                        </p:attrNameLst>
                                      </p:cBhvr>
                                      <p:to>
                                        <p:strVal val="visible"/>
                                      </p:to>
                                    </p:set>
                                    <p:animEffect transition="in" filter="fade">
                                      <p:cBhvr>
                                        <p:cTn id="88" dur="1000"/>
                                        <p:tgtEl>
                                          <p:spTgt spid="44"/>
                                        </p:tgtEl>
                                      </p:cBhvr>
                                    </p:animEffect>
                                    <p:anim calcmode="lin" valueType="num">
                                      <p:cBhvr>
                                        <p:cTn id="89" dur="1000" fill="hold"/>
                                        <p:tgtEl>
                                          <p:spTgt spid="44"/>
                                        </p:tgtEl>
                                        <p:attrNameLst>
                                          <p:attrName>ppt_x</p:attrName>
                                        </p:attrNameLst>
                                      </p:cBhvr>
                                      <p:tavLst>
                                        <p:tav tm="0">
                                          <p:val>
                                            <p:strVal val="#ppt_x"/>
                                          </p:val>
                                        </p:tav>
                                        <p:tav tm="100000">
                                          <p:val>
                                            <p:strVal val="#ppt_x"/>
                                          </p:val>
                                        </p:tav>
                                      </p:tavLst>
                                    </p:anim>
                                    <p:anim calcmode="lin" valueType="num">
                                      <p:cBhvr>
                                        <p:cTn id="90"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42" presetClass="entr" presetSubtype="0" fill="hold" grpId="0" nodeType="clickEffect">
                                  <p:stCondLst>
                                    <p:cond delay="0"/>
                                  </p:stCondLst>
                                  <p:childTnLst>
                                    <p:set>
                                      <p:cBhvr>
                                        <p:cTn id="94" dur="1" fill="hold">
                                          <p:stCondLst>
                                            <p:cond delay="0"/>
                                          </p:stCondLst>
                                        </p:cTn>
                                        <p:tgtEl>
                                          <p:spTgt spid="43"/>
                                        </p:tgtEl>
                                        <p:attrNameLst>
                                          <p:attrName>style.visibility</p:attrName>
                                        </p:attrNameLst>
                                      </p:cBhvr>
                                      <p:to>
                                        <p:strVal val="visible"/>
                                      </p:to>
                                    </p:set>
                                    <p:animEffect transition="in" filter="fade">
                                      <p:cBhvr>
                                        <p:cTn id="95" dur="1000"/>
                                        <p:tgtEl>
                                          <p:spTgt spid="43"/>
                                        </p:tgtEl>
                                      </p:cBhvr>
                                    </p:animEffect>
                                    <p:anim calcmode="lin" valueType="num">
                                      <p:cBhvr>
                                        <p:cTn id="96" dur="1000" fill="hold"/>
                                        <p:tgtEl>
                                          <p:spTgt spid="43"/>
                                        </p:tgtEl>
                                        <p:attrNameLst>
                                          <p:attrName>ppt_x</p:attrName>
                                        </p:attrNameLst>
                                      </p:cBhvr>
                                      <p:tavLst>
                                        <p:tav tm="0">
                                          <p:val>
                                            <p:strVal val="#ppt_x"/>
                                          </p:val>
                                        </p:tav>
                                        <p:tav tm="100000">
                                          <p:val>
                                            <p:strVal val="#ppt_x"/>
                                          </p:val>
                                        </p:tav>
                                      </p:tavLst>
                                    </p:anim>
                                    <p:anim calcmode="lin" valueType="num">
                                      <p:cBhvr>
                                        <p:cTn id="97"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26" grpId="0"/>
      <p:bldP spid="30" grpId="0" animBg="1"/>
      <p:bldP spid="31" grpId="0" animBg="1"/>
      <p:bldP spid="31" grpId="1" animBg="1"/>
      <p:bldP spid="31" grpId="2" animBg="1"/>
      <p:bldP spid="32" grpId="0" animBg="1"/>
      <p:bldP spid="32" grpId="1" animBg="1"/>
      <p:bldP spid="32" grpId="2" animBg="1"/>
      <p:bldP spid="5" grpId="0" animBg="1"/>
      <p:bldP spid="42" grpId="0" animBg="1"/>
      <p:bldP spid="43" grpId="0" animBg="1"/>
      <p:bldP spid="4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977538" y="915220"/>
            <a:ext cx="7426800" cy="2293121"/>
          </a:xfrm>
          <a:prstGeom prst="rect">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 name="TextBox 1"/>
          <p:cNvSpPr txBox="1"/>
          <p:nvPr/>
        </p:nvSpPr>
        <p:spPr>
          <a:xfrm>
            <a:off x="746050" y="51470"/>
            <a:ext cx="2520280" cy="461665"/>
          </a:xfrm>
          <a:prstGeom prst="rect">
            <a:avLst/>
          </a:prstGeom>
          <a:noFill/>
        </p:spPr>
        <p:txBody>
          <a:bodyPr wrap="square" rtlCol="0">
            <a:spAutoFit/>
          </a:bodyPr>
          <a:lstStyle>
            <a:defPPr>
              <a:defRPr lang="zh-CN"/>
            </a:defPPr>
            <a:lvl1pPr>
              <a:defRPr sz="2400">
                <a:solidFill>
                  <a:srgbClr val="0E6260"/>
                </a:solidFill>
                <a:latin typeface="思源黑体 CN Heavy" panose="020B0A00000000000000" pitchFamily="34" charset="-122"/>
                <a:ea typeface="思源黑体 CN Heavy" panose="020B0A00000000000000" pitchFamily="34" charset="-122"/>
              </a:defRPr>
            </a:lvl1pPr>
          </a:lstStyle>
          <a:p>
            <a:r>
              <a:rPr lang="zh-CN" altLang="en-US" dirty="0">
                <a:latin typeface="+mn-lt"/>
                <a:ea typeface="+mn-ea"/>
                <a:cs typeface="+mn-ea"/>
                <a:sym typeface="+mn-lt"/>
              </a:rPr>
              <a:t>时间管理步骤</a:t>
            </a:r>
          </a:p>
        </p:txBody>
      </p:sp>
      <p:sp>
        <p:nvSpPr>
          <p:cNvPr id="3" name="矩形 2"/>
          <p:cNvSpPr/>
          <p:nvPr/>
        </p:nvSpPr>
        <p:spPr>
          <a:xfrm>
            <a:off x="746050" y="441127"/>
            <a:ext cx="2223814" cy="307777"/>
          </a:xfrm>
          <a:prstGeom prst="rect">
            <a:avLst/>
          </a:prstGeom>
        </p:spPr>
        <p:txBody>
          <a:bodyPr wrap="none">
            <a:spAutoFit/>
          </a:bodyPr>
          <a:lstStyle/>
          <a:p>
            <a:r>
              <a:rPr lang="en-US" altLang="zh-CN" sz="1400" dirty="0">
                <a:solidFill>
                  <a:srgbClr val="0E6260"/>
                </a:solidFill>
                <a:cs typeface="+mn-ea"/>
                <a:sym typeface="+mn-lt"/>
              </a:rPr>
              <a:t>Time management step</a:t>
            </a:r>
            <a:endParaRPr lang="zh-CN" altLang="en-US" sz="1400" dirty="0">
              <a:solidFill>
                <a:srgbClr val="0E6260"/>
              </a:solidFill>
              <a:cs typeface="+mn-ea"/>
              <a:sym typeface="+mn-lt"/>
            </a:endParaRPr>
          </a:p>
        </p:txBody>
      </p:sp>
      <p:sp>
        <p:nvSpPr>
          <p:cNvPr id="9" name="矩形 8"/>
          <p:cNvSpPr/>
          <p:nvPr/>
        </p:nvSpPr>
        <p:spPr>
          <a:xfrm>
            <a:off x="1271970" y="2045615"/>
            <a:ext cx="441146" cy="707886"/>
          </a:xfrm>
          <a:prstGeom prst="rect">
            <a:avLst/>
          </a:prstGeom>
        </p:spPr>
        <p:txBody>
          <a:bodyPr wrap="none">
            <a:spAutoFit/>
          </a:bodyPr>
          <a:lstStyle/>
          <a:p>
            <a:r>
              <a:rPr lang="zh-CN" altLang="en-US" sz="2000" dirty="0">
                <a:solidFill>
                  <a:schemeClr val="bg1"/>
                </a:solidFill>
                <a:cs typeface="+mn-ea"/>
                <a:sym typeface="+mn-lt"/>
              </a:rPr>
              <a:t>收</a:t>
            </a:r>
            <a:endParaRPr lang="en-US" altLang="zh-CN" sz="2000" dirty="0">
              <a:solidFill>
                <a:schemeClr val="bg1"/>
              </a:solidFill>
              <a:cs typeface="+mn-ea"/>
              <a:sym typeface="+mn-lt"/>
            </a:endParaRPr>
          </a:p>
          <a:p>
            <a:r>
              <a:rPr lang="zh-CN" altLang="en-US" sz="2000" dirty="0">
                <a:solidFill>
                  <a:schemeClr val="bg1"/>
                </a:solidFill>
                <a:cs typeface="+mn-ea"/>
                <a:sym typeface="+mn-lt"/>
              </a:rPr>
              <a:t>集</a:t>
            </a:r>
            <a:endParaRPr lang="zh-CN" altLang="en-US" sz="1600" dirty="0">
              <a:solidFill>
                <a:schemeClr val="bg1"/>
              </a:solidFill>
              <a:cs typeface="+mn-ea"/>
              <a:sym typeface="+mn-lt"/>
            </a:endParaRPr>
          </a:p>
        </p:txBody>
      </p:sp>
      <p:sp>
        <p:nvSpPr>
          <p:cNvPr id="10" name="矩形 9"/>
          <p:cNvSpPr/>
          <p:nvPr/>
        </p:nvSpPr>
        <p:spPr>
          <a:xfrm>
            <a:off x="899592" y="3327951"/>
            <a:ext cx="3600400" cy="1107996"/>
          </a:xfrm>
          <a:prstGeom prst="rect">
            <a:avLst/>
          </a:prstGeom>
        </p:spPr>
        <p:txBody>
          <a:bodyPr wrap="square">
            <a:spAutoFit/>
          </a:bodyPr>
          <a:lstStyle/>
          <a:p>
            <a:pPr algn="just">
              <a:lnSpc>
                <a:spcPct val="150000"/>
              </a:lnSpc>
            </a:pPr>
            <a:r>
              <a:rPr lang="zh-CN" altLang="en-US" sz="1100" dirty="0">
                <a:cs typeface="+mn-ea"/>
                <a:sym typeface="+mn-lt"/>
              </a:rPr>
              <a:t>将你能想到的所有未尽事宜罗列出来，放入</a:t>
            </a:r>
            <a:r>
              <a:rPr lang="en-US" altLang="zh-CN" sz="1100" dirty="0">
                <a:cs typeface="+mn-ea"/>
                <a:sym typeface="+mn-lt"/>
              </a:rPr>
              <a:t>inbox</a:t>
            </a:r>
            <a:r>
              <a:rPr lang="zh-CN" altLang="en-US" sz="1100" dirty="0">
                <a:cs typeface="+mn-ea"/>
                <a:sym typeface="+mn-lt"/>
              </a:rPr>
              <a:t>中，这个</a:t>
            </a:r>
            <a:r>
              <a:rPr lang="en-US" altLang="zh-CN" sz="1100" dirty="0">
                <a:cs typeface="+mn-ea"/>
                <a:sym typeface="+mn-lt"/>
              </a:rPr>
              <a:t>inbox</a:t>
            </a:r>
            <a:r>
              <a:rPr lang="zh-CN" altLang="en-US" sz="1100" dirty="0">
                <a:cs typeface="+mn-ea"/>
                <a:sym typeface="+mn-lt"/>
              </a:rPr>
              <a:t>可以是用来放置各种实物的实际的文件夹或者篮子，也需要有用来记录各种事项的纸张或移动设备。收集的关键是把一切赶出你的大脑，记录下所有的工作</a:t>
            </a:r>
          </a:p>
        </p:txBody>
      </p:sp>
      <p:sp>
        <p:nvSpPr>
          <p:cNvPr id="12" name="矩形 11"/>
          <p:cNvSpPr/>
          <p:nvPr/>
        </p:nvSpPr>
        <p:spPr>
          <a:xfrm>
            <a:off x="4860032" y="3327951"/>
            <a:ext cx="3600400" cy="1107996"/>
          </a:xfrm>
          <a:prstGeom prst="rect">
            <a:avLst/>
          </a:prstGeom>
        </p:spPr>
        <p:txBody>
          <a:bodyPr wrap="square">
            <a:spAutoFit/>
          </a:bodyPr>
          <a:lstStyle/>
          <a:p>
            <a:pPr algn="just">
              <a:lnSpc>
                <a:spcPct val="150000"/>
              </a:lnSpc>
            </a:pPr>
            <a:r>
              <a:rPr lang="zh-CN" altLang="en-US" sz="1100" dirty="0">
                <a:cs typeface="+mn-ea"/>
                <a:sym typeface="+mn-lt"/>
              </a:rPr>
              <a:t>定期或不定期进行整理，清空</a:t>
            </a:r>
            <a:r>
              <a:rPr lang="en-US" altLang="zh-CN" sz="1100" dirty="0">
                <a:cs typeface="+mn-ea"/>
                <a:sym typeface="+mn-lt"/>
              </a:rPr>
              <a:t>inbox</a:t>
            </a:r>
            <a:r>
              <a:rPr lang="zh-CN" altLang="en-US" sz="1100" dirty="0">
                <a:cs typeface="+mn-ea"/>
                <a:sym typeface="+mn-lt"/>
              </a:rPr>
              <a:t>。将这些事宜是否可以付诸行动进行区分整理，对于不能付诸行动的内容，可以进一步分为参考资料、日后可能需要处理及垃圾几类，而对可行动的内容再考虑是否可在两分钟内完成</a:t>
            </a:r>
          </a:p>
        </p:txBody>
      </p:sp>
      <p:sp>
        <p:nvSpPr>
          <p:cNvPr id="13" name="矩形 12"/>
          <p:cNvSpPr/>
          <p:nvPr/>
        </p:nvSpPr>
        <p:spPr>
          <a:xfrm>
            <a:off x="1279773" y="1552719"/>
            <a:ext cx="437940" cy="338554"/>
          </a:xfrm>
          <a:prstGeom prst="rect">
            <a:avLst/>
          </a:prstGeom>
        </p:spPr>
        <p:txBody>
          <a:bodyPr wrap="none">
            <a:spAutoFit/>
          </a:bodyPr>
          <a:lstStyle/>
          <a:p>
            <a:r>
              <a:rPr lang="en-US" altLang="zh-CN" sz="1600" dirty="0">
                <a:solidFill>
                  <a:schemeClr val="bg1"/>
                </a:solidFill>
                <a:effectLst>
                  <a:outerShdw blurRad="50800" dist="38100" dir="10800000" algn="r" rotWithShape="0">
                    <a:prstClr val="black">
                      <a:alpha val="40000"/>
                    </a:prstClr>
                  </a:outerShdw>
                </a:effectLst>
                <a:cs typeface="+mn-ea"/>
                <a:sym typeface="+mn-lt"/>
              </a:rPr>
              <a:t>01</a:t>
            </a:r>
            <a:endParaRPr lang="zh-CN" altLang="en-US" sz="1600" dirty="0">
              <a:solidFill>
                <a:schemeClr val="bg1"/>
              </a:solidFill>
              <a:effectLst>
                <a:outerShdw blurRad="50800" dist="38100" dir="10800000" algn="r" rotWithShape="0">
                  <a:prstClr val="black">
                    <a:alpha val="40000"/>
                  </a:prstClr>
                </a:outerShdw>
              </a:effectLst>
              <a:cs typeface="+mn-ea"/>
              <a:sym typeface="+mn-lt"/>
            </a:endParaRPr>
          </a:p>
        </p:txBody>
      </p:sp>
      <p:sp>
        <p:nvSpPr>
          <p:cNvPr id="19" name="流程图: 手动输入 18"/>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任意多边形 19"/>
          <p:cNvSpPr/>
          <p:nvPr/>
        </p:nvSpPr>
        <p:spPr>
          <a:xfrm rot="3216981">
            <a:off x="391115" y="18686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0E626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21" name="任意多边形 20"/>
          <p:cNvSpPr/>
          <p:nvPr/>
        </p:nvSpPr>
        <p:spPr>
          <a:xfrm rot="3216981">
            <a:off x="306189" y="24118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C0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6" name="矩形 5"/>
          <p:cNvSpPr/>
          <p:nvPr/>
        </p:nvSpPr>
        <p:spPr>
          <a:xfrm rot="5400000">
            <a:off x="739421" y="1908739"/>
            <a:ext cx="1506244" cy="383994"/>
          </a:xfrm>
          <a:prstGeom prst="rect">
            <a:avLst/>
          </a:prstGeom>
          <a:no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7" name="图片 6">
            <a:extLst>
              <a:ext uri="{FF2B5EF4-FFF2-40B4-BE49-F238E27FC236}">
                <a16:creationId xmlns:a16="http://schemas.microsoft.com/office/drawing/2014/main" id="{39E054CD-AD3C-4693-A0BD-028545902B2B}"/>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993830" y="1081059"/>
            <a:ext cx="3600400" cy="2142556"/>
          </a:xfrm>
          <a:prstGeom prst="rect">
            <a:avLst/>
          </a:prstGeom>
        </p:spPr>
      </p:pic>
      <p:sp>
        <p:nvSpPr>
          <p:cNvPr id="23" name="矩形 22">
            <a:extLst>
              <a:ext uri="{FF2B5EF4-FFF2-40B4-BE49-F238E27FC236}">
                <a16:creationId xmlns:a16="http://schemas.microsoft.com/office/drawing/2014/main" id="{EA552D3D-8CF5-4810-9C07-3EBCCE89D174}"/>
              </a:ext>
            </a:extLst>
          </p:cNvPr>
          <p:cNvSpPr/>
          <p:nvPr/>
        </p:nvSpPr>
        <p:spPr>
          <a:xfrm>
            <a:off x="7651457" y="2045615"/>
            <a:ext cx="441146" cy="707886"/>
          </a:xfrm>
          <a:prstGeom prst="rect">
            <a:avLst/>
          </a:prstGeom>
        </p:spPr>
        <p:txBody>
          <a:bodyPr wrap="none">
            <a:spAutoFit/>
          </a:bodyPr>
          <a:lstStyle/>
          <a:p>
            <a:r>
              <a:rPr lang="zh-CN" altLang="en-US" sz="2000" dirty="0">
                <a:solidFill>
                  <a:schemeClr val="bg1"/>
                </a:solidFill>
                <a:cs typeface="+mn-ea"/>
                <a:sym typeface="+mn-lt"/>
              </a:rPr>
              <a:t>整</a:t>
            </a:r>
            <a:endParaRPr lang="en-US" altLang="zh-CN" sz="2000" dirty="0">
              <a:solidFill>
                <a:schemeClr val="bg1"/>
              </a:solidFill>
              <a:cs typeface="+mn-ea"/>
              <a:sym typeface="+mn-lt"/>
            </a:endParaRPr>
          </a:p>
          <a:p>
            <a:r>
              <a:rPr lang="zh-CN" altLang="en-US" sz="2000" dirty="0">
                <a:solidFill>
                  <a:schemeClr val="bg1"/>
                </a:solidFill>
                <a:cs typeface="+mn-ea"/>
                <a:sym typeface="+mn-lt"/>
              </a:rPr>
              <a:t>理</a:t>
            </a:r>
            <a:endParaRPr lang="zh-CN" altLang="en-US" sz="1600" dirty="0">
              <a:solidFill>
                <a:schemeClr val="bg1"/>
              </a:solidFill>
              <a:cs typeface="+mn-ea"/>
              <a:sym typeface="+mn-lt"/>
            </a:endParaRPr>
          </a:p>
        </p:txBody>
      </p:sp>
      <p:sp>
        <p:nvSpPr>
          <p:cNvPr id="25" name="矩形 24">
            <a:extLst>
              <a:ext uri="{FF2B5EF4-FFF2-40B4-BE49-F238E27FC236}">
                <a16:creationId xmlns:a16="http://schemas.microsoft.com/office/drawing/2014/main" id="{246168D5-04F5-4C17-9211-3BAC1BB189DD}"/>
              </a:ext>
            </a:extLst>
          </p:cNvPr>
          <p:cNvSpPr/>
          <p:nvPr/>
        </p:nvSpPr>
        <p:spPr>
          <a:xfrm>
            <a:off x="7659260" y="1552719"/>
            <a:ext cx="434734" cy="338554"/>
          </a:xfrm>
          <a:prstGeom prst="rect">
            <a:avLst/>
          </a:prstGeom>
        </p:spPr>
        <p:txBody>
          <a:bodyPr wrap="none">
            <a:spAutoFit/>
          </a:bodyPr>
          <a:lstStyle/>
          <a:p>
            <a:r>
              <a:rPr lang="en-US" altLang="zh-CN" sz="1600" dirty="0">
                <a:solidFill>
                  <a:schemeClr val="bg1"/>
                </a:solidFill>
                <a:effectLst>
                  <a:outerShdw blurRad="50800" dist="38100" dir="10800000" algn="r" rotWithShape="0">
                    <a:prstClr val="black">
                      <a:alpha val="40000"/>
                    </a:prstClr>
                  </a:outerShdw>
                </a:effectLst>
                <a:cs typeface="+mn-ea"/>
                <a:sym typeface="+mn-lt"/>
              </a:rPr>
              <a:t>02</a:t>
            </a:r>
            <a:endParaRPr lang="zh-CN" altLang="en-US" sz="1600" dirty="0">
              <a:solidFill>
                <a:schemeClr val="bg1"/>
              </a:solidFill>
              <a:effectLst>
                <a:outerShdw blurRad="50800" dist="38100" dir="10800000" algn="r" rotWithShape="0">
                  <a:prstClr val="black">
                    <a:alpha val="40000"/>
                  </a:prstClr>
                </a:outerShdw>
              </a:effectLst>
              <a:cs typeface="+mn-ea"/>
              <a:sym typeface="+mn-lt"/>
            </a:endParaRPr>
          </a:p>
        </p:txBody>
      </p:sp>
      <p:sp>
        <p:nvSpPr>
          <p:cNvPr id="26" name="矩形 25">
            <a:extLst>
              <a:ext uri="{FF2B5EF4-FFF2-40B4-BE49-F238E27FC236}">
                <a16:creationId xmlns:a16="http://schemas.microsoft.com/office/drawing/2014/main" id="{710DC313-D0B2-4E8F-8F26-ECA95D2CC1D0}"/>
              </a:ext>
            </a:extLst>
          </p:cNvPr>
          <p:cNvSpPr/>
          <p:nvPr/>
        </p:nvSpPr>
        <p:spPr>
          <a:xfrm rot="5400000">
            <a:off x="7118908" y="1908739"/>
            <a:ext cx="1506244" cy="383994"/>
          </a:xfrm>
          <a:prstGeom prst="rect">
            <a:avLst/>
          </a:prstGeom>
          <a:no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extLst>
      <p:ext uri="{BB962C8B-B14F-4D97-AF65-F5344CB8AC3E}">
        <p14:creationId xmlns:p14="http://schemas.microsoft.com/office/powerpoint/2010/main" val="2463058117"/>
      </p:ext>
    </p:extLst>
  </p:cSld>
  <p:clrMapOvr>
    <a:masterClrMapping/>
  </p:clrMapOvr>
  <mc:AlternateContent xmlns:mc="http://schemas.openxmlformats.org/markup-compatibility/2006" xmlns:p14="http://schemas.microsoft.com/office/powerpoint/2010/main">
    <mc:Choice Requires="p14">
      <p:transition spd="slow" p14:dur="1600" advTm="11000">
        <p14:gallery dir="l"/>
      </p:transition>
    </mc:Choice>
    <mc:Fallback xmlns="">
      <p:transition spd="slow" advTm="1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20"/>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750" fill="hold"/>
                                        <p:tgtEl>
                                          <p:spTgt spid="20"/>
                                        </p:tgtEl>
                                        <p:attrNameLst>
                                          <p:attrName>ppt_w</p:attrName>
                                        </p:attrNameLst>
                                      </p:cBhvr>
                                      <p:tavLst>
                                        <p:tav tm="0">
                                          <p:val>
                                            <p:fltVal val="0"/>
                                          </p:val>
                                        </p:tav>
                                        <p:tav tm="100000">
                                          <p:val>
                                            <p:strVal val="#ppt_w"/>
                                          </p:val>
                                        </p:tav>
                                      </p:tavLst>
                                    </p:anim>
                                    <p:anim calcmode="lin" valueType="num">
                                      <p:cBhvr>
                                        <p:cTn id="18" dur="750" fill="hold"/>
                                        <p:tgtEl>
                                          <p:spTgt spid="20"/>
                                        </p:tgtEl>
                                        <p:attrNameLst>
                                          <p:attrName>ppt_h</p:attrName>
                                        </p:attrNameLst>
                                      </p:cBhvr>
                                      <p:tavLst>
                                        <p:tav tm="0">
                                          <p:val>
                                            <p:fltVal val="0"/>
                                          </p:val>
                                        </p:tav>
                                        <p:tav tm="100000">
                                          <p:val>
                                            <p:strVal val="#ppt_h"/>
                                          </p:val>
                                        </p:tav>
                                      </p:tavLst>
                                    </p:anim>
                                    <p:animEffect transition="in" filter="fade">
                                      <p:cBhvr>
                                        <p:cTn id="19" dur="750"/>
                                        <p:tgtEl>
                                          <p:spTgt spid="20"/>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21"/>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21"/>
                                        </p:tgtEl>
                                        <p:attrNameLst>
                                          <p:attrName>style.visibility</p:attrName>
                                        </p:attrNameLst>
                                      </p:cBhvr>
                                      <p:to>
                                        <p:strVal val="visible"/>
                                      </p:to>
                                    </p:set>
                                    <p:anim calcmode="lin" valueType="num">
                                      <p:cBhvr>
                                        <p:cTn id="27" dur="750" fill="hold"/>
                                        <p:tgtEl>
                                          <p:spTgt spid="21"/>
                                        </p:tgtEl>
                                        <p:attrNameLst>
                                          <p:attrName>ppt_w</p:attrName>
                                        </p:attrNameLst>
                                      </p:cBhvr>
                                      <p:tavLst>
                                        <p:tav tm="0">
                                          <p:val>
                                            <p:fltVal val="0"/>
                                          </p:val>
                                        </p:tav>
                                        <p:tav tm="100000">
                                          <p:val>
                                            <p:strVal val="#ppt_w"/>
                                          </p:val>
                                        </p:tav>
                                      </p:tavLst>
                                    </p:anim>
                                    <p:anim calcmode="lin" valueType="num">
                                      <p:cBhvr>
                                        <p:cTn id="28" dur="750" fill="hold"/>
                                        <p:tgtEl>
                                          <p:spTgt spid="21"/>
                                        </p:tgtEl>
                                        <p:attrNameLst>
                                          <p:attrName>ppt_h</p:attrName>
                                        </p:attrNameLst>
                                      </p:cBhvr>
                                      <p:tavLst>
                                        <p:tav tm="0">
                                          <p:val>
                                            <p:fltVal val="0"/>
                                          </p:val>
                                        </p:tav>
                                        <p:tav tm="100000">
                                          <p:val>
                                            <p:strVal val="#ppt_h"/>
                                          </p:val>
                                        </p:tav>
                                      </p:tavLst>
                                    </p:anim>
                                    <p:animEffect transition="in" filter="fade">
                                      <p:cBhvr>
                                        <p:cTn id="29" dur="750"/>
                                        <p:tgtEl>
                                          <p:spTgt spid="21"/>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wipe(left)">
                                      <p:cBhvr>
                                        <p:cTn id="33" dur="750"/>
                                        <p:tgtEl>
                                          <p:spTgt spid="2"/>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p:tgtEl>
                                          <p:spTgt spid="3"/>
                                        </p:tgtEl>
                                        <p:attrNameLst>
                                          <p:attrName>ppt_y</p:attrName>
                                        </p:attrNameLst>
                                      </p:cBhvr>
                                      <p:tavLst>
                                        <p:tav tm="0">
                                          <p:val>
                                            <p:strVal val="#ppt_y+#ppt_h*1.125000"/>
                                          </p:val>
                                        </p:tav>
                                        <p:tav tm="100000">
                                          <p:val>
                                            <p:strVal val="#ppt_y"/>
                                          </p:val>
                                        </p:tav>
                                      </p:tavLst>
                                    </p:anim>
                                    <p:animEffect transition="in" filter="wipe(up)">
                                      <p:cBhvr>
                                        <p:cTn id="38" dur="500"/>
                                        <p:tgtEl>
                                          <p:spTgt spid="3"/>
                                        </p:tgtEl>
                                      </p:cBhvr>
                                    </p:animEffect>
                                  </p:childTnLst>
                                </p:cTn>
                              </p:par>
                              <p:par>
                                <p:cTn id="39" presetID="47" presetClass="entr" presetSubtype="0" fill="hold" grpId="0" nodeType="with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fade">
                                      <p:cBhvr>
                                        <p:cTn id="41" dur="750"/>
                                        <p:tgtEl>
                                          <p:spTgt spid="4"/>
                                        </p:tgtEl>
                                      </p:cBhvr>
                                    </p:animEffect>
                                    <p:anim calcmode="lin" valueType="num">
                                      <p:cBhvr>
                                        <p:cTn id="42" dur="750" fill="hold"/>
                                        <p:tgtEl>
                                          <p:spTgt spid="4"/>
                                        </p:tgtEl>
                                        <p:attrNameLst>
                                          <p:attrName>ppt_x</p:attrName>
                                        </p:attrNameLst>
                                      </p:cBhvr>
                                      <p:tavLst>
                                        <p:tav tm="0">
                                          <p:val>
                                            <p:strVal val="#ppt_x"/>
                                          </p:val>
                                        </p:tav>
                                        <p:tav tm="100000">
                                          <p:val>
                                            <p:strVal val="#ppt_x"/>
                                          </p:val>
                                        </p:tav>
                                      </p:tavLst>
                                    </p:anim>
                                    <p:anim calcmode="lin" valueType="num">
                                      <p:cBhvr>
                                        <p:cTn id="43" dur="750" fill="hold"/>
                                        <p:tgtEl>
                                          <p:spTgt spid="4"/>
                                        </p:tgtEl>
                                        <p:attrNameLst>
                                          <p:attrName>ppt_y</p:attrName>
                                        </p:attrNameLst>
                                      </p:cBhvr>
                                      <p:tavLst>
                                        <p:tav tm="0">
                                          <p:val>
                                            <p:strVal val="#ppt_y-.1"/>
                                          </p:val>
                                        </p:tav>
                                        <p:tav tm="100000">
                                          <p:val>
                                            <p:strVal val="#ppt_y"/>
                                          </p:val>
                                        </p:tav>
                                      </p:tavLst>
                                    </p:anim>
                                  </p:childTnLst>
                                </p:cTn>
                              </p:par>
                            </p:childTnLst>
                          </p:cTn>
                        </p:par>
                        <p:par>
                          <p:cTn id="44" fill="hold">
                            <p:stCondLst>
                              <p:cond delay="3250"/>
                            </p:stCondLst>
                            <p:childTnLst>
                              <p:par>
                                <p:cTn id="45" presetID="21" presetClass="entr" presetSubtype="1" fill="hold" grpId="0" nodeType="after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heel(1)">
                                      <p:cBhvr>
                                        <p:cTn id="47" dur="750"/>
                                        <p:tgtEl>
                                          <p:spTgt spid="6"/>
                                        </p:tgtEl>
                                      </p:cBhvr>
                                    </p:animEffect>
                                  </p:childTnLst>
                                </p:cTn>
                              </p:par>
                            </p:childTnLst>
                          </p:cTn>
                        </p:par>
                        <p:par>
                          <p:cTn id="48" fill="hold">
                            <p:stCondLst>
                              <p:cond delay="4000"/>
                            </p:stCondLst>
                            <p:childTnLst>
                              <p:par>
                                <p:cTn id="49" presetID="10" presetClass="entr" presetSubtype="0" fill="hold" grpId="0" nodeType="after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fade">
                                      <p:cBhvr>
                                        <p:cTn id="51" dur="500"/>
                                        <p:tgtEl>
                                          <p:spTgt spid="13"/>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fade">
                                      <p:cBhvr>
                                        <p:cTn id="54" dur="500"/>
                                        <p:tgtEl>
                                          <p:spTgt spid="9"/>
                                        </p:tgtEl>
                                      </p:cBhvr>
                                    </p:animEffect>
                                  </p:childTnLst>
                                </p:cTn>
                              </p:par>
                            </p:childTnLst>
                          </p:cTn>
                        </p:par>
                        <p:par>
                          <p:cTn id="55" fill="hold">
                            <p:stCondLst>
                              <p:cond delay="4500"/>
                            </p:stCondLst>
                            <p:childTnLst>
                              <p:par>
                                <p:cTn id="56" presetID="22" presetClass="entr" presetSubtype="1" fill="hold" grpId="0" nodeType="after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wipe(up)">
                                      <p:cBhvr>
                                        <p:cTn id="58" dur="1000"/>
                                        <p:tgtEl>
                                          <p:spTgt spid="10"/>
                                        </p:tgtEl>
                                      </p:cBhvr>
                                    </p:animEffect>
                                  </p:childTnLst>
                                </p:cTn>
                              </p:par>
                            </p:childTnLst>
                          </p:cTn>
                        </p:par>
                        <p:par>
                          <p:cTn id="59" fill="hold">
                            <p:stCondLst>
                              <p:cond delay="5500"/>
                            </p:stCondLst>
                            <p:childTnLst>
                              <p:par>
                                <p:cTn id="60" presetID="22" presetClass="entr" presetSubtype="1" fill="hold" grpId="0" nodeType="afterEffect">
                                  <p:stCondLst>
                                    <p:cond delay="0"/>
                                  </p:stCondLst>
                                  <p:childTnLst>
                                    <p:set>
                                      <p:cBhvr>
                                        <p:cTn id="61" dur="1" fill="hold">
                                          <p:stCondLst>
                                            <p:cond delay="0"/>
                                          </p:stCondLst>
                                        </p:cTn>
                                        <p:tgtEl>
                                          <p:spTgt spid="12"/>
                                        </p:tgtEl>
                                        <p:attrNameLst>
                                          <p:attrName>style.visibility</p:attrName>
                                        </p:attrNameLst>
                                      </p:cBhvr>
                                      <p:to>
                                        <p:strVal val="visible"/>
                                      </p:to>
                                    </p:set>
                                    <p:animEffect transition="in" filter="wipe(up)">
                                      <p:cBhvr>
                                        <p:cTn id="62" dur="1000"/>
                                        <p:tgtEl>
                                          <p:spTgt spid="12"/>
                                        </p:tgtEl>
                                      </p:cBhvr>
                                    </p:animEffect>
                                  </p:childTnLst>
                                </p:cTn>
                              </p:par>
                            </p:childTnLst>
                          </p:cTn>
                        </p:par>
                        <p:par>
                          <p:cTn id="63" fill="hold">
                            <p:stCondLst>
                              <p:cond delay="6500"/>
                            </p:stCondLst>
                            <p:childTnLst>
                              <p:par>
                                <p:cTn id="64" presetID="21" presetClass="entr" presetSubtype="1" fill="hold" grpId="0" nodeType="after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wheel(1)">
                                      <p:cBhvr>
                                        <p:cTn id="66" dur="750"/>
                                        <p:tgtEl>
                                          <p:spTgt spid="26"/>
                                        </p:tgtEl>
                                      </p:cBhvr>
                                    </p:animEffect>
                                  </p:childTnLst>
                                </p:cTn>
                              </p:par>
                            </p:childTnLst>
                          </p:cTn>
                        </p:par>
                        <p:par>
                          <p:cTn id="67" fill="hold">
                            <p:stCondLst>
                              <p:cond delay="7250"/>
                            </p:stCondLst>
                            <p:childTnLst>
                              <p:par>
                                <p:cTn id="68" presetID="10" presetClass="entr" presetSubtype="0" fill="hold" grpId="0" nodeType="afterEffect">
                                  <p:stCondLst>
                                    <p:cond delay="0"/>
                                  </p:stCondLst>
                                  <p:childTnLst>
                                    <p:set>
                                      <p:cBhvr>
                                        <p:cTn id="69" dur="1" fill="hold">
                                          <p:stCondLst>
                                            <p:cond delay="0"/>
                                          </p:stCondLst>
                                        </p:cTn>
                                        <p:tgtEl>
                                          <p:spTgt spid="25"/>
                                        </p:tgtEl>
                                        <p:attrNameLst>
                                          <p:attrName>style.visibility</p:attrName>
                                        </p:attrNameLst>
                                      </p:cBhvr>
                                      <p:to>
                                        <p:strVal val="visible"/>
                                      </p:to>
                                    </p:set>
                                    <p:animEffect transition="in" filter="fade">
                                      <p:cBhvr>
                                        <p:cTn id="70" dur="500"/>
                                        <p:tgtEl>
                                          <p:spTgt spid="25"/>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23"/>
                                        </p:tgtEl>
                                        <p:attrNameLst>
                                          <p:attrName>style.visibility</p:attrName>
                                        </p:attrNameLst>
                                      </p:cBhvr>
                                      <p:to>
                                        <p:strVal val="visible"/>
                                      </p:to>
                                    </p:set>
                                    <p:animEffect transition="in" filter="fade">
                                      <p:cBhvr>
                                        <p:cTn id="73" dur="500"/>
                                        <p:tgtEl>
                                          <p:spTgt spid="23"/>
                                        </p:tgtEl>
                                      </p:cBhvr>
                                    </p:animEffect>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nodeType="clickEffect">
                                  <p:stCondLst>
                                    <p:cond delay="0"/>
                                  </p:stCondLst>
                                  <p:childTnLst>
                                    <p:set>
                                      <p:cBhvr>
                                        <p:cTn id="77" dur="1" fill="hold">
                                          <p:stCondLst>
                                            <p:cond delay="0"/>
                                          </p:stCondLst>
                                        </p:cTn>
                                        <p:tgtEl>
                                          <p:spTgt spid="7"/>
                                        </p:tgtEl>
                                        <p:attrNameLst>
                                          <p:attrName>style.visibility</p:attrName>
                                        </p:attrNameLst>
                                      </p:cBhvr>
                                      <p:to>
                                        <p:strVal val="visible"/>
                                      </p:to>
                                    </p:set>
                                    <p:anim calcmode="lin" valueType="num">
                                      <p:cBhvr additive="base">
                                        <p:cTn id="78" dur="500" fill="hold"/>
                                        <p:tgtEl>
                                          <p:spTgt spid="7"/>
                                        </p:tgtEl>
                                        <p:attrNameLst>
                                          <p:attrName>ppt_x</p:attrName>
                                        </p:attrNameLst>
                                      </p:cBhvr>
                                      <p:tavLst>
                                        <p:tav tm="0">
                                          <p:val>
                                            <p:strVal val="#ppt_x"/>
                                          </p:val>
                                        </p:tav>
                                        <p:tav tm="100000">
                                          <p:val>
                                            <p:strVal val="#ppt_x"/>
                                          </p:val>
                                        </p:tav>
                                      </p:tavLst>
                                    </p:anim>
                                    <p:anim calcmode="lin" valueType="num">
                                      <p:cBhvr additive="base">
                                        <p:cTn id="7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P spid="9" grpId="0"/>
      <p:bldP spid="10" grpId="0"/>
      <p:bldP spid="12" grpId="0"/>
      <p:bldP spid="13" grpId="0"/>
      <p:bldP spid="19" grpId="0" animBg="1"/>
      <p:bldP spid="20" grpId="0" animBg="1"/>
      <p:bldP spid="20" grpId="1" animBg="1"/>
      <p:bldP spid="20" grpId="2" animBg="1"/>
      <p:bldP spid="21" grpId="0" animBg="1"/>
      <p:bldP spid="21" grpId="1" animBg="1"/>
      <p:bldP spid="21" grpId="2" animBg="1"/>
      <p:bldP spid="6" grpId="0" animBg="1"/>
      <p:bldP spid="23" grpId="0"/>
      <p:bldP spid="25" grpId="0"/>
      <p:bldP spid="2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6050" y="51470"/>
            <a:ext cx="2520280" cy="461665"/>
          </a:xfrm>
          <a:prstGeom prst="rect">
            <a:avLst/>
          </a:prstGeom>
          <a:noFill/>
        </p:spPr>
        <p:txBody>
          <a:bodyPr wrap="square" rtlCol="0">
            <a:spAutoFit/>
          </a:bodyPr>
          <a:lstStyle>
            <a:defPPr>
              <a:defRPr lang="zh-CN"/>
            </a:defPPr>
            <a:lvl1pPr>
              <a:defRPr sz="2400">
                <a:solidFill>
                  <a:srgbClr val="0E6260"/>
                </a:solidFill>
                <a:latin typeface="思源黑体 CN Heavy" panose="020B0A00000000000000" pitchFamily="34" charset="-122"/>
                <a:ea typeface="思源黑体 CN Heavy" panose="020B0A00000000000000" pitchFamily="34" charset="-122"/>
              </a:defRPr>
            </a:lvl1pPr>
          </a:lstStyle>
          <a:p>
            <a:r>
              <a:rPr lang="zh-CN" altLang="en-US" dirty="0">
                <a:latin typeface="+mn-lt"/>
                <a:ea typeface="+mn-ea"/>
                <a:cs typeface="+mn-ea"/>
                <a:sym typeface="+mn-lt"/>
              </a:rPr>
              <a:t>时间管理步骤</a:t>
            </a:r>
          </a:p>
        </p:txBody>
      </p:sp>
      <p:sp>
        <p:nvSpPr>
          <p:cNvPr id="3" name="矩形 2"/>
          <p:cNvSpPr/>
          <p:nvPr/>
        </p:nvSpPr>
        <p:spPr>
          <a:xfrm>
            <a:off x="755576" y="441127"/>
            <a:ext cx="2223814" cy="307777"/>
          </a:xfrm>
          <a:prstGeom prst="rect">
            <a:avLst/>
          </a:prstGeom>
        </p:spPr>
        <p:txBody>
          <a:bodyPr wrap="none">
            <a:spAutoFit/>
          </a:bodyPr>
          <a:lstStyle/>
          <a:p>
            <a:r>
              <a:rPr lang="en-US" altLang="zh-CN" sz="1400" dirty="0">
                <a:solidFill>
                  <a:srgbClr val="0E6260"/>
                </a:solidFill>
                <a:cs typeface="+mn-ea"/>
                <a:sym typeface="+mn-lt"/>
              </a:rPr>
              <a:t>Time management step</a:t>
            </a:r>
            <a:endParaRPr lang="zh-CN" altLang="en-US" sz="1400" dirty="0">
              <a:solidFill>
                <a:srgbClr val="0E6260"/>
              </a:solidFill>
              <a:cs typeface="+mn-ea"/>
              <a:sym typeface="+mn-lt"/>
            </a:endParaRPr>
          </a:p>
        </p:txBody>
      </p:sp>
      <p:sp>
        <p:nvSpPr>
          <p:cNvPr id="7" name="矩形 6"/>
          <p:cNvSpPr/>
          <p:nvPr/>
        </p:nvSpPr>
        <p:spPr>
          <a:xfrm>
            <a:off x="685080" y="1203296"/>
            <a:ext cx="914400" cy="1206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矩形 9"/>
          <p:cNvSpPr/>
          <p:nvPr/>
        </p:nvSpPr>
        <p:spPr>
          <a:xfrm>
            <a:off x="3570322" y="1203598"/>
            <a:ext cx="914400" cy="1206000"/>
          </a:xfrm>
          <a:prstGeom prst="rect">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矩形 10"/>
          <p:cNvSpPr/>
          <p:nvPr/>
        </p:nvSpPr>
        <p:spPr>
          <a:xfrm>
            <a:off x="6460948" y="1203598"/>
            <a:ext cx="914400" cy="1206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矩形 14"/>
          <p:cNvSpPr/>
          <p:nvPr/>
        </p:nvSpPr>
        <p:spPr>
          <a:xfrm>
            <a:off x="827584" y="1563638"/>
            <a:ext cx="627095" cy="523220"/>
          </a:xfrm>
          <a:prstGeom prst="rect">
            <a:avLst/>
          </a:prstGeom>
        </p:spPr>
        <p:txBody>
          <a:bodyPr wrap="none">
            <a:spAutoFit/>
          </a:bodyPr>
          <a:lstStyle/>
          <a:p>
            <a:r>
              <a:rPr lang="en-US" altLang="zh-CN" sz="2800" dirty="0">
                <a:solidFill>
                  <a:schemeClr val="bg1"/>
                </a:solidFill>
                <a:effectLst>
                  <a:outerShdw blurRad="50800" dist="38100" dir="10800000" algn="r" rotWithShape="0">
                    <a:prstClr val="black">
                      <a:alpha val="40000"/>
                    </a:prstClr>
                  </a:outerShdw>
                </a:effectLst>
                <a:cs typeface="+mn-ea"/>
                <a:sym typeface="+mn-lt"/>
              </a:rPr>
              <a:t>03</a:t>
            </a:r>
            <a:endParaRPr lang="zh-CN" altLang="en-US" sz="2800" dirty="0">
              <a:solidFill>
                <a:schemeClr val="bg1"/>
              </a:solidFill>
              <a:effectLst>
                <a:outerShdw blurRad="50800" dist="38100" dir="10800000" algn="r" rotWithShape="0">
                  <a:prstClr val="black">
                    <a:alpha val="40000"/>
                  </a:prstClr>
                </a:outerShdw>
              </a:effectLst>
              <a:cs typeface="+mn-ea"/>
              <a:sym typeface="+mn-lt"/>
            </a:endParaRPr>
          </a:p>
        </p:txBody>
      </p:sp>
      <p:sp>
        <p:nvSpPr>
          <p:cNvPr id="16" name="矩形 15"/>
          <p:cNvSpPr/>
          <p:nvPr/>
        </p:nvSpPr>
        <p:spPr>
          <a:xfrm>
            <a:off x="3713974" y="1544686"/>
            <a:ext cx="627095" cy="523220"/>
          </a:xfrm>
          <a:prstGeom prst="rect">
            <a:avLst/>
          </a:prstGeom>
        </p:spPr>
        <p:txBody>
          <a:bodyPr wrap="none">
            <a:spAutoFit/>
          </a:bodyPr>
          <a:lstStyle/>
          <a:p>
            <a:r>
              <a:rPr lang="en-US" altLang="zh-CN" sz="2800" dirty="0">
                <a:solidFill>
                  <a:schemeClr val="bg1"/>
                </a:solidFill>
                <a:effectLst>
                  <a:outerShdw blurRad="50800" dist="38100" dir="10800000" algn="r" rotWithShape="0">
                    <a:prstClr val="black">
                      <a:alpha val="40000"/>
                    </a:prstClr>
                  </a:outerShdw>
                </a:effectLst>
                <a:cs typeface="+mn-ea"/>
                <a:sym typeface="+mn-lt"/>
              </a:rPr>
              <a:t>04</a:t>
            </a:r>
            <a:endParaRPr lang="zh-CN" altLang="en-US" sz="2800" dirty="0">
              <a:solidFill>
                <a:schemeClr val="bg1"/>
              </a:solidFill>
              <a:effectLst>
                <a:outerShdw blurRad="50800" dist="38100" dir="10800000" algn="r" rotWithShape="0">
                  <a:prstClr val="black">
                    <a:alpha val="40000"/>
                  </a:prstClr>
                </a:outerShdw>
              </a:effectLst>
              <a:cs typeface="+mn-ea"/>
              <a:sym typeface="+mn-lt"/>
            </a:endParaRPr>
          </a:p>
        </p:txBody>
      </p:sp>
      <p:sp>
        <p:nvSpPr>
          <p:cNvPr id="17" name="矩形 16"/>
          <p:cNvSpPr/>
          <p:nvPr/>
        </p:nvSpPr>
        <p:spPr>
          <a:xfrm>
            <a:off x="6600364" y="1525734"/>
            <a:ext cx="627095" cy="523220"/>
          </a:xfrm>
          <a:prstGeom prst="rect">
            <a:avLst/>
          </a:prstGeom>
        </p:spPr>
        <p:txBody>
          <a:bodyPr wrap="none">
            <a:spAutoFit/>
          </a:bodyPr>
          <a:lstStyle/>
          <a:p>
            <a:r>
              <a:rPr lang="en-US" altLang="zh-CN" sz="2800" dirty="0">
                <a:solidFill>
                  <a:schemeClr val="bg1"/>
                </a:solidFill>
                <a:effectLst>
                  <a:outerShdw blurRad="50800" dist="38100" dir="10800000" algn="r" rotWithShape="0">
                    <a:prstClr val="black">
                      <a:alpha val="40000"/>
                    </a:prstClr>
                  </a:outerShdw>
                </a:effectLst>
                <a:cs typeface="+mn-ea"/>
                <a:sym typeface="+mn-lt"/>
              </a:rPr>
              <a:t>05</a:t>
            </a:r>
            <a:endParaRPr lang="zh-CN" altLang="en-US" sz="2800" dirty="0">
              <a:solidFill>
                <a:schemeClr val="bg1"/>
              </a:solidFill>
              <a:effectLst>
                <a:outerShdw blurRad="50800" dist="38100" dir="10800000" algn="r" rotWithShape="0">
                  <a:prstClr val="black">
                    <a:alpha val="40000"/>
                  </a:prstClr>
                </a:outerShdw>
              </a:effectLst>
              <a:cs typeface="+mn-ea"/>
              <a:sym typeface="+mn-lt"/>
            </a:endParaRPr>
          </a:p>
        </p:txBody>
      </p:sp>
      <p:sp>
        <p:nvSpPr>
          <p:cNvPr id="18" name="矩形 17"/>
          <p:cNvSpPr/>
          <p:nvPr/>
        </p:nvSpPr>
        <p:spPr>
          <a:xfrm>
            <a:off x="611560" y="2561415"/>
            <a:ext cx="655949" cy="338554"/>
          </a:xfrm>
          <a:prstGeom prst="rect">
            <a:avLst/>
          </a:prstGeom>
        </p:spPr>
        <p:txBody>
          <a:bodyPr wrap="none">
            <a:spAutoFit/>
          </a:bodyPr>
          <a:lstStyle/>
          <a:p>
            <a:r>
              <a:rPr lang="zh-CN" altLang="en-US" sz="1600" dirty="0">
                <a:solidFill>
                  <a:srgbClr val="C00000"/>
                </a:solidFill>
                <a:cs typeface="+mn-ea"/>
                <a:sym typeface="+mn-lt"/>
              </a:rPr>
              <a:t>组 织</a:t>
            </a:r>
          </a:p>
        </p:txBody>
      </p:sp>
      <p:sp>
        <p:nvSpPr>
          <p:cNvPr id="19" name="矩形 18"/>
          <p:cNvSpPr/>
          <p:nvPr/>
        </p:nvSpPr>
        <p:spPr>
          <a:xfrm>
            <a:off x="630531" y="2847972"/>
            <a:ext cx="2446760" cy="1615827"/>
          </a:xfrm>
          <a:prstGeom prst="rect">
            <a:avLst/>
          </a:prstGeom>
        </p:spPr>
        <p:txBody>
          <a:bodyPr wrap="square">
            <a:spAutoFit/>
          </a:bodyPr>
          <a:lstStyle/>
          <a:p>
            <a:pPr algn="just">
              <a:lnSpc>
                <a:spcPct val="150000"/>
              </a:lnSpc>
            </a:pPr>
            <a:r>
              <a:rPr lang="zh-CN" altLang="en-US" sz="1100" dirty="0">
                <a:cs typeface="+mn-ea"/>
                <a:sym typeface="+mn-lt"/>
              </a:rPr>
              <a:t>组织是最核心的步骤，组织主要分成对参考资料的组织对下一步行动的组织。对参考资料的组织主要就是一个文档管理系统，而对下一步行动的组织则一般可分为：下一步行动清单，等待清单和未来清单</a:t>
            </a:r>
          </a:p>
        </p:txBody>
      </p:sp>
      <p:sp>
        <p:nvSpPr>
          <p:cNvPr id="20" name="矩形 19"/>
          <p:cNvSpPr/>
          <p:nvPr/>
        </p:nvSpPr>
        <p:spPr>
          <a:xfrm>
            <a:off x="3491880" y="2561415"/>
            <a:ext cx="655949" cy="338554"/>
          </a:xfrm>
          <a:prstGeom prst="rect">
            <a:avLst/>
          </a:prstGeom>
        </p:spPr>
        <p:txBody>
          <a:bodyPr wrap="none">
            <a:spAutoFit/>
          </a:bodyPr>
          <a:lstStyle/>
          <a:p>
            <a:r>
              <a:rPr lang="zh-CN" altLang="en-US" sz="1600" dirty="0">
                <a:solidFill>
                  <a:srgbClr val="0E6260"/>
                </a:solidFill>
                <a:cs typeface="+mn-ea"/>
                <a:sym typeface="+mn-lt"/>
              </a:rPr>
              <a:t>回 顾</a:t>
            </a:r>
          </a:p>
        </p:txBody>
      </p:sp>
      <p:sp>
        <p:nvSpPr>
          <p:cNvPr id="21" name="矩形 20"/>
          <p:cNvSpPr/>
          <p:nvPr/>
        </p:nvSpPr>
        <p:spPr>
          <a:xfrm>
            <a:off x="3510851" y="2847972"/>
            <a:ext cx="2446760" cy="1361911"/>
          </a:xfrm>
          <a:prstGeom prst="rect">
            <a:avLst/>
          </a:prstGeom>
        </p:spPr>
        <p:txBody>
          <a:bodyPr wrap="square">
            <a:spAutoFit/>
          </a:bodyPr>
          <a:lstStyle/>
          <a:p>
            <a:pPr marL="171450" indent="-171450" algn="just">
              <a:lnSpc>
                <a:spcPct val="150000"/>
              </a:lnSpc>
              <a:buFont typeface="Wingdings" panose="05000000000000000000" pitchFamily="2" charset="2"/>
              <a:buChar char="l"/>
            </a:pPr>
            <a:r>
              <a:rPr lang="zh-CN" altLang="en-US" sz="1100" dirty="0">
                <a:cs typeface="+mn-ea"/>
                <a:sym typeface="+mn-lt"/>
              </a:rPr>
              <a:t>一般需要每周进行回顾与检查你的所有清单并进行更新，可以确保系统的运作</a:t>
            </a:r>
          </a:p>
          <a:p>
            <a:pPr marL="171450" indent="-171450" algn="just">
              <a:lnSpc>
                <a:spcPct val="150000"/>
              </a:lnSpc>
              <a:buFont typeface="Wingdings" panose="05000000000000000000" pitchFamily="2" charset="2"/>
              <a:buChar char="l"/>
            </a:pPr>
            <a:r>
              <a:rPr lang="zh-CN" altLang="en-US" sz="1100" dirty="0">
                <a:cs typeface="+mn-ea"/>
                <a:sym typeface="+mn-lt"/>
              </a:rPr>
              <a:t>回顾的同时可能还需要进行未来一周的计划工作</a:t>
            </a:r>
          </a:p>
        </p:txBody>
      </p:sp>
      <p:sp>
        <p:nvSpPr>
          <p:cNvPr id="22" name="矩形 21"/>
          <p:cNvSpPr/>
          <p:nvPr/>
        </p:nvSpPr>
        <p:spPr>
          <a:xfrm>
            <a:off x="6372200" y="2561415"/>
            <a:ext cx="655949" cy="338554"/>
          </a:xfrm>
          <a:prstGeom prst="rect">
            <a:avLst/>
          </a:prstGeom>
        </p:spPr>
        <p:txBody>
          <a:bodyPr wrap="none">
            <a:spAutoFit/>
          </a:bodyPr>
          <a:lstStyle/>
          <a:p>
            <a:r>
              <a:rPr lang="zh-CN" altLang="en-US" sz="1600" dirty="0">
                <a:solidFill>
                  <a:srgbClr val="C00000"/>
                </a:solidFill>
                <a:cs typeface="+mn-ea"/>
                <a:sym typeface="+mn-lt"/>
              </a:rPr>
              <a:t>执 行</a:t>
            </a:r>
          </a:p>
        </p:txBody>
      </p:sp>
      <p:sp>
        <p:nvSpPr>
          <p:cNvPr id="23" name="矩形 22"/>
          <p:cNvSpPr/>
          <p:nvPr/>
        </p:nvSpPr>
        <p:spPr>
          <a:xfrm>
            <a:off x="6391171" y="2847972"/>
            <a:ext cx="2446760" cy="1107996"/>
          </a:xfrm>
          <a:prstGeom prst="rect">
            <a:avLst/>
          </a:prstGeom>
        </p:spPr>
        <p:txBody>
          <a:bodyPr wrap="square">
            <a:spAutoFit/>
          </a:bodyPr>
          <a:lstStyle/>
          <a:p>
            <a:pPr algn="just">
              <a:lnSpc>
                <a:spcPct val="150000"/>
              </a:lnSpc>
            </a:pPr>
            <a:r>
              <a:rPr lang="zh-CN" altLang="en-US" sz="1100" dirty="0">
                <a:cs typeface="+mn-ea"/>
                <a:sym typeface="+mn-lt"/>
              </a:rPr>
              <a:t>现在你可以按照每份清单开始行动了，在具体行动中可能会需要根据所处的环境，时间的多少，精力情况及重要性来选择清单及清单上的事项来行动</a:t>
            </a:r>
          </a:p>
        </p:txBody>
      </p:sp>
      <p:sp>
        <p:nvSpPr>
          <p:cNvPr id="27" name="流程图: 手动输入 26"/>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任意多边形 27"/>
          <p:cNvSpPr/>
          <p:nvPr/>
        </p:nvSpPr>
        <p:spPr>
          <a:xfrm rot="3216981">
            <a:off x="391115" y="18686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0E626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29" name="任意多边形 28"/>
          <p:cNvSpPr/>
          <p:nvPr/>
        </p:nvSpPr>
        <p:spPr>
          <a:xfrm rot="3216981">
            <a:off x="306189" y="24118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C0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pic>
        <p:nvPicPr>
          <p:cNvPr id="5" name="图片 4">
            <a:extLst>
              <a:ext uri="{FF2B5EF4-FFF2-40B4-BE49-F238E27FC236}">
                <a16:creationId xmlns:a16="http://schemas.microsoft.com/office/drawing/2014/main" id="{6C1013A0-BA73-496E-812F-E29B4D0EF66E}"/>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547664" y="1199504"/>
            <a:ext cx="1671456" cy="1361911"/>
          </a:xfrm>
          <a:prstGeom prst="rect">
            <a:avLst/>
          </a:prstGeom>
        </p:spPr>
      </p:pic>
      <p:pic>
        <p:nvPicPr>
          <p:cNvPr id="24" name="图片 23">
            <a:extLst>
              <a:ext uri="{FF2B5EF4-FFF2-40B4-BE49-F238E27FC236}">
                <a16:creationId xmlns:a16="http://schemas.microsoft.com/office/drawing/2014/main" id="{88F9D9BF-99A7-453E-AE79-E9F965A4ED56}"/>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4480485" y="1279576"/>
            <a:ext cx="1699081" cy="1296144"/>
          </a:xfrm>
          <a:prstGeom prst="rect">
            <a:avLst/>
          </a:prstGeom>
        </p:spPr>
      </p:pic>
      <p:pic>
        <p:nvPicPr>
          <p:cNvPr id="25" name="图片 24">
            <a:extLst>
              <a:ext uri="{FF2B5EF4-FFF2-40B4-BE49-F238E27FC236}">
                <a16:creationId xmlns:a16="http://schemas.microsoft.com/office/drawing/2014/main" id="{68BFEDAD-37A0-4FD1-8B52-7D21DB85606E}"/>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7309531" y="1356578"/>
            <a:ext cx="1582949" cy="1142139"/>
          </a:xfrm>
          <a:prstGeom prst="rect">
            <a:avLst/>
          </a:prstGeom>
        </p:spPr>
      </p:pic>
    </p:spTree>
    <p:extLst>
      <p:ext uri="{BB962C8B-B14F-4D97-AF65-F5344CB8AC3E}">
        <p14:creationId xmlns:p14="http://schemas.microsoft.com/office/powerpoint/2010/main" val="2757317470"/>
      </p:ext>
    </p:extLst>
  </p:cSld>
  <p:clrMapOvr>
    <a:masterClrMapping/>
  </p:clrMapOvr>
  <mc:AlternateContent xmlns:mc="http://schemas.openxmlformats.org/markup-compatibility/2006" xmlns:p14="http://schemas.microsoft.com/office/powerpoint/2010/main">
    <mc:Choice Requires="p14">
      <p:transition spd="slow" p14:dur="1600" advTm="15000">
        <p14:gallery dir="l"/>
      </p:transition>
    </mc:Choice>
    <mc:Fallback xmlns="">
      <p:transition spd="slow" advTm="1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28"/>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750" fill="hold"/>
                                        <p:tgtEl>
                                          <p:spTgt spid="28"/>
                                        </p:tgtEl>
                                        <p:attrNameLst>
                                          <p:attrName>ppt_w</p:attrName>
                                        </p:attrNameLst>
                                      </p:cBhvr>
                                      <p:tavLst>
                                        <p:tav tm="0">
                                          <p:val>
                                            <p:fltVal val="0"/>
                                          </p:val>
                                        </p:tav>
                                        <p:tav tm="100000">
                                          <p:val>
                                            <p:strVal val="#ppt_w"/>
                                          </p:val>
                                        </p:tav>
                                      </p:tavLst>
                                    </p:anim>
                                    <p:anim calcmode="lin" valueType="num">
                                      <p:cBhvr>
                                        <p:cTn id="18" dur="750" fill="hold"/>
                                        <p:tgtEl>
                                          <p:spTgt spid="28"/>
                                        </p:tgtEl>
                                        <p:attrNameLst>
                                          <p:attrName>ppt_h</p:attrName>
                                        </p:attrNameLst>
                                      </p:cBhvr>
                                      <p:tavLst>
                                        <p:tav tm="0">
                                          <p:val>
                                            <p:fltVal val="0"/>
                                          </p:val>
                                        </p:tav>
                                        <p:tav tm="100000">
                                          <p:val>
                                            <p:strVal val="#ppt_h"/>
                                          </p:val>
                                        </p:tav>
                                      </p:tavLst>
                                    </p:anim>
                                    <p:animEffect transition="in" filter="fade">
                                      <p:cBhvr>
                                        <p:cTn id="19" dur="750"/>
                                        <p:tgtEl>
                                          <p:spTgt spid="28"/>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29"/>
                                        </p:tgtEl>
                                        <p:attrNameLst>
                                          <p:attrName>style.visibility</p:attrName>
                                        </p:attrNameLst>
                                      </p:cBhvr>
                                      <p:to>
                                        <p:strVal val="visible"/>
                                      </p:to>
                                    </p:set>
                                    <p:animEffect transition="in" filter="fade">
                                      <p:cBhvr>
                                        <p:cTn id="22" dur="500"/>
                                        <p:tgtEl>
                                          <p:spTgt spid="29"/>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29"/>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29"/>
                                        </p:tgtEl>
                                        <p:attrNameLst>
                                          <p:attrName>style.visibility</p:attrName>
                                        </p:attrNameLst>
                                      </p:cBhvr>
                                      <p:to>
                                        <p:strVal val="visible"/>
                                      </p:to>
                                    </p:set>
                                    <p:anim calcmode="lin" valueType="num">
                                      <p:cBhvr>
                                        <p:cTn id="27" dur="750" fill="hold"/>
                                        <p:tgtEl>
                                          <p:spTgt spid="29"/>
                                        </p:tgtEl>
                                        <p:attrNameLst>
                                          <p:attrName>ppt_w</p:attrName>
                                        </p:attrNameLst>
                                      </p:cBhvr>
                                      <p:tavLst>
                                        <p:tav tm="0">
                                          <p:val>
                                            <p:fltVal val="0"/>
                                          </p:val>
                                        </p:tav>
                                        <p:tav tm="100000">
                                          <p:val>
                                            <p:strVal val="#ppt_w"/>
                                          </p:val>
                                        </p:tav>
                                      </p:tavLst>
                                    </p:anim>
                                    <p:anim calcmode="lin" valueType="num">
                                      <p:cBhvr>
                                        <p:cTn id="28" dur="750" fill="hold"/>
                                        <p:tgtEl>
                                          <p:spTgt spid="29"/>
                                        </p:tgtEl>
                                        <p:attrNameLst>
                                          <p:attrName>ppt_h</p:attrName>
                                        </p:attrNameLst>
                                      </p:cBhvr>
                                      <p:tavLst>
                                        <p:tav tm="0">
                                          <p:val>
                                            <p:fltVal val="0"/>
                                          </p:val>
                                        </p:tav>
                                        <p:tav tm="100000">
                                          <p:val>
                                            <p:strVal val="#ppt_h"/>
                                          </p:val>
                                        </p:tav>
                                      </p:tavLst>
                                    </p:anim>
                                    <p:animEffect transition="in" filter="fade">
                                      <p:cBhvr>
                                        <p:cTn id="29" dur="750"/>
                                        <p:tgtEl>
                                          <p:spTgt spid="29"/>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wipe(left)">
                                      <p:cBhvr>
                                        <p:cTn id="33" dur="750"/>
                                        <p:tgtEl>
                                          <p:spTgt spid="2"/>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p:tgtEl>
                                          <p:spTgt spid="3"/>
                                        </p:tgtEl>
                                        <p:attrNameLst>
                                          <p:attrName>ppt_y</p:attrName>
                                        </p:attrNameLst>
                                      </p:cBhvr>
                                      <p:tavLst>
                                        <p:tav tm="0">
                                          <p:val>
                                            <p:strVal val="#ppt_y+#ppt_h*1.125000"/>
                                          </p:val>
                                        </p:tav>
                                        <p:tav tm="100000">
                                          <p:val>
                                            <p:strVal val="#ppt_y"/>
                                          </p:val>
                                        </p:tav>
                                      </p:tavLst>
                                    </p:anim>
                                    <p:animEffect transition="in" filter="wipe(up)">
                                      <p:cBhvr>
                                        <p:cTn id="38" dur="500"/>
                                        <p:tgtEl>
                                          <p:spTgt spid="3"/>
                                        </p:tgtEl>
                                      </p:cBhvr>
                                    </p:animEffect>
                                  </p:childTnLst>
                                </p:cTn>
                              </p:par>
                              <p:par>
                                <p:cTn id="39" presetID="12" presetClass="entr" presetSubtype="2" fill="hold" grpId="0" nodeType="with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additive="base">
                                        <p:cTn id="41" dur="500"/>
                                        <p:tgtEl>
                                          <p:spTgt spid="7"/>
                                        </p:tgtEl>
                                        <p:attrNameLst>
                                          <p:attrName>ppt_x</p:attrName>
                                        </p:attrNameLst>
                                      </p:cBhvr>
                                      <p:tavLst>
                                        <p:tav tm="0">
                                          <p:val>
                                            <p:strVal val="#ppt_x+#ppt_w*1.125000"/>
                                          </p:val>
                                        </p:tav>
                                        <p:tav tm="100000">
                                          <p:val>
                                            <p:strVal val="#ppt_x"/>
                                          </p:val>
                                        </p:tav>
                                      </p:tavLst>
                                    </p:anim>
                                    <p:animEffect transition="in" filter="wipe(left)">
                                      <p:cBhvr>
                                        <p:cTn id="42" dur="500"/>
                                        <p:tgtEl>
                                          <p:spTgt spid="7"/>
                                        </p:tgtEl>
                                      </p:cBhvr>
                                    </p:animEffect>
                                  </p:childTnLst>
                                </p:cTn>
                              </p:par>
                            </p:childTnLst>
                          </p:cTn>
                        </p:par>
                        <p:par>
                          <p:cTn id="43" fill="hold">
                            <p:stCondLst>
                              <p:cond delay="3000"/>
                            </p:stCondLst>
                            <p:childTnLst>
                              <p:par>
                                <p:cTn id="44" presetID="42" presetClass="entr" presetSubtype="0" fill="hold" grpId="0" nodeType="after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fade">
                                      <p:cBhvr>
                                        <p:cTn id="46" dur="500"/>
                                        <p:tgtEl>
                                          <p:spTgt spid="15"/>
                                        </p:tgtEl>
                                      </p:cBhvr>
                                    </p:animEffect>
                                    <p:anim calcmode="lin" valueType="num">
                                      <p:cBhvr>
                                        <p:cTn id="47" dur="500" fill="hold"/>
                                        <p:tgtEl>
                                          <p:spTgt spid="15"/>
                                        </p:tgtEl>
                                        <p:attrNameLst>
                                          <p:attrName>ppt_x</p:attrName>
                                        </p:attrNameLst>
                                      </p:cBhvr>
                                      <p:tavLst>
                                        <p:tav tm="0">
                                          <p:val>
                                            <p:strVal val="#ppt_x"/>
                                          </p:val>
                                        </p:tav>
                                        <p:tav tm="100000">
                                          <p:val>
                                            <p:strVal val="#ppt_x"/>
                                          </p:val>
                                        </p:tav>
                                      </p:tavLst>
                                    </p:anim>
                                    <p:anim calcmode="lin" valueType="num">
                                      <p:cBhvr>
                                        <p:cTn id="48" dur="500" fill="hold"/>
                                        <p:tgtEl>
                                          <p:spTgt spid="15"/>
                                        </p:tgtEl>
                                        <p:attrNameLst>
                                          <p:attrName>ppt_y</p:attrName>
                                        </p:attrNameLst>
                                      </p:cBhvr>
                                      <p:tavLst>
                                        <p:tav tm="0">
                                          <p:val>
                                            <p:strVal val="#ppt_y+.1"/>
                                          </p:val>
                                        </p:tav>
                                        <p:tav tm="100000">
                                          <p:val>
                                            <p:strVal val="#ppt_y"/>
                                          </p:val>
                                        </p:tav>
                                      </p:tavLst>
                                    </p:anim>
                                  </p:childTnLst>
                                </p:cTn>
                              </p:par>
                            </p:childTnLst>
                          </p:cTn>
                        </p:par>
                        <p:par>
                          <p:cTn id="49" fill="hold">
                            <p:stCondLst>
                              <p:cond delay="3500"/>
                            </p:stCondLst>
                            <p:childTnLst>
                              <p:par>
                                <p:cTn id="50" presetID="50" presetClass="entr" presetSubtype="0" decel="100000" fill="hold" grpId="1" nodeType="afterEffect">
                                  <p:stCondLst>
                                    <p:cond delay="0"/>
                                  </p:stCondLst>
                                  <p:childTnLst>
                                    <p:set>
                                      <p:cBhvr>
                                        <p:cTn id="51" dur="1" fill="hold">
                                          <p:stCondLst>
                                            <p:cond delay="0"/>
                                          </p:stCondLst>
                                        </p:cTn>
                                        <p:tgtEl>
                                          <p:spTgt spid="18"/>
                                        </p:tgtEl>
                                        <p:attrNameLst>
                                          <p:attrName>style.visibility</p:attrName>
                                        </p:attrNameLst>
                                      </p:cBhvr>
                                      <p:to>
                                        <p:strVal val="visible"/>
                                      </p:to>
                                    </p:set>
                                    <p:anim calcmode="lin" valueType="num">
                                      <p:cBhvr>
                                        <p:cTn id="52" dur="1000" fill="hold"/>
                                        <p:tgtEl>
                                          <p:spTgt spid="18"/>
                                        </p:tgtEl>
                                        <p:attrNameLst>
                                          <p:attrName>ppt_w</p:attrName>
                                        </p:attrNameLst>
                                      </p:cBhvr>
                                      <p:tavLst>
                                        <p:tav tm="0">
                                          <p:val>
                                            <p:strVal val="#ppt_w+.3"/>
                                          </p:val>
                                        </p:tav>
                                        <p:tav tm="100000">
                                          <p:val>
                                            <p:strVal val="#ppt_w"/>
                                          </p:val>
                                        </p:tav>
                                      </p:tavLst>
                                    </p:anim>
                                    <p:anim calcmode="lin" valueType="num">
                                      <p:cBhvr>
                                        <p:cTn id="53" dur="1000" fill="hold"/>
                                        <p:tgtEl>
                                          <p:spTgt spid="18"/>
                                        </p:tgtEl>
                                        <p:attrNameLst>
                                          <p:attrName>ppt_h</p:attrName>
                                        </p:attrNameLst>
                                      </p:cBhvr>
                                      <p:tavLst>
                                        <p:tav tm="0">
                                          <p:val>
                                            <p:strVal val="#ppt_h"/>
                                          </p:val>
                                        </p:tav>
                                        <p:tav tm="100000">
                                          <p:val>
                                            <p:strVal val="#ppt_h"/>
                                          </p:val>
                                        </p:tav>
                                      </p:tavLst>
                                    </p:anim>
                                    <p:animEffect transition="in" filter="fade">
                                      <p:cBhvr>
                                        <p:cTn id="54" dur="1000"/>
                                        <p:tgtEl>
                                          <p:spTgt spid="18"/>
                                        </p:tgtEl>
                                      </p:cBhvr>
                                    </p:animEffect>
                                  </p:childTnLst>
                                </p:cTn>
                              </p:par>
                            </p:childTnLst>
                          </p:cTn>
                        </p:par>
                        <p:par>
                          <p:cTn id="55" fill="hold">
                            <p:stCondLst>
                              <p:cond delay="4500"/>
                            </p:stCondLst>
                            <p:childTnLst>
                              <p:par>
                                <p:cTn id="56" presetID="22" presetClass="entr" presetSubtype="1" fill="hold" grpId="0" nodeType="after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wipe(up)">
                                      <p:cBhvr>
                                        <p:cTn id="58" dur="1500"/>
                                        <p:tgtEl>
                                          <p:spTgt spid="19"/>
                                        </p:tgtEl>
                                      </p:cBhvr>
                                    </p:animEffect>
                                  </p:childTnLst>
                                </p:cTn>
                              </p:par>
                              <p:par>
                                <p:cTn id="59" presetID="12" presetClass="entr" presetSubtype="2" fill="hold" grpId="0" nodeType="with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additive="base">
                                        <p:cTn id="61" dur="500"/>
                                        <p:tgtEl>
                                          <p:spTgt spid="10"/>
                                        </p:tgtEl>
                                        <p:attrNameLst>
                                          <p:attrName>ppt_x</p:attrName>
                                        </p:attrNameLst>
                                      </p:cBhvr>
                                      <p:tavLst>
                                        <p:tav tm="0">
                                          <p:val>
                                            <p:strVal val="#ppt_x+#ppt_w*1.125000"/>
                                          </p:val>
                                        </p:tav>
                                        <p:tav tm="100000">
                                          <p:val>
                                            <p:strVal val="#ppt_x"/>
                                          </p:val>
                                        </p:tav>
                                      </p:tavLst>
                                    </p:anim>
                                    <p:animEffect transition="in" filter="wipe(left)">
                                      <p:cBhvr>
                                        <p:cTn id="62" dur="500"/>
                                        <p:tgtEl>
                                          <p:spTgt spid="10"/>
                                        </p:tgtEl>
                                      </p:cBhvr>
                                    </p:animEffect>
                                  </p:childTnLst>
                                </p:cTn>
                              </p:par>
                            </p:childTnLst>
                          </p:cTn>
                        </p:par>
                        <p:par>
                          <p:cTn id="63" fill="hold">
                            <p:stCondLst>
                              <p:cond delay="6000"/>
                            </p:stCondLst>
                            <p:childTnLst>
                              <p:par>
                                <p:cTn id="64" presetID="42" presetClass="entr" presetSubtype="0" fill="hold" grpId="0" nodeType="after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fade">
                                      <p:cBhvr>
                                        <p:cTn id="66" dur="500"/>
                                        <p:tgtEl>
                                          <p:spTgt spid="16"/>
                                        </p:tgtEl>
                                      </p:cBhvr>
                                    </p:animEffect>
                                    <p:anim calcmode="lin" valueType="num">
                                      <p:cBhvr>
                                        <p:cTn id="67" dur="500" fill="hold"/>
                                        <p:tgtEl>
                                          <p:spTgt spid="16"/>
                                        </p:tgtEl>
                                        <p:attrNameLst>
                                          <p:attrName>ppt_x</p:attrName>
                                        </p:attrNameLst>
                                      </p:cBhvr>
                                      <p:tavLst>
                                        <p:tav tm="0">
                                          <p:val>
                                            <p:strVal val="#ppt_x"/>
                                          </p:val>
                                        </p:tav>
                                        <p:tav tm="100000">
                                          <p:val>
                                            <p:strVal val="#ppt_x"/>
                                          </p:val>
                                        </p:tav>
                                      </p:tavLst>
                                    </p:anim>
                                    <p:anim calcmode="lin" valueType="num">
                                      <p:cBhvr>
                                        <p:cTn id="68" dur="500" fill="hold"/>
                                        <p:tgtEl>
                                          <p:spTgt spid="16"/>
                                        </p:tgtEl>
                                        <p:attrNameLst>
                                          <p:attrName>ppt_y</p:attrName>
                                        </p:attrNameLst>
                                      </p:cBhvr>
                                      <p:tavLst>
                                        <p:tav tm="0">
                                          <p:val>
                                            <p:strVal val="#ppt_y+.1"/>
                                          </p:val>
                                        </p:tav>
                                        <p:tav tm="100000">
                                          <p:val>
                                            <p:strVal val="#ppt_y"/>
                                          </p:val>
                                        </p:tav>
                                      </p:tavLst>
                                    </p:anim>
                                  </p:childTnLst>
                                </p:cTn>
                              </p:par>
                            </p:childTnLst>
                          </p:cTn>
                        </p:par>
                        <p:par>
                          <p:cTn id="69" fill="hold">
                            <p:stCondLst>
                              <p:cond delay="6500"/>
                            </p:stCondLst>
                            <p:childTnLst>
                              <p:par>
                                <p:cTn id="70" presetID="50" presetClass="entr" presetSubtype="0" decel="100000" fill="hold" grpId="0" nodeType="afterEffect">
                                  <p:stCondLst>
                                    <p:cond delay="0"/>
                                  </p:stCondLst>
                                  <p:childTnLst>
                                    <p:set>
                                      <p:cBhvr>
                                        <p:cTn id="71" dur="1" fill="hold">
                                          <p:stCondLst>
                                            <p:cond delay="0"/>
                                          </p:stCondLst>
                                        </p:cTn>
                                        <p:tgtEl>
                                          <p:spTgt spid="20"/>
                                        </p:tgtEl>
                                        <p:attrNameLst>
                                          <p:attrName>style.visibility</p:attrName>
                                        </p:attrNameLst>
                                      </p:cBhvr>
                                      <p:to>
                                        <p:strVal val="visible"/>
                                      </p:to>
                                    </p:set>
                                    <p:anim calcmode="lin" valueType="num">
                                      <p:cBhvr>
                                        <p:cTn id="72" dur="1000" fill="hold"/>
                                        <p:tgtEl>
                                          <p:spTgt spid="20"/>
                                        </p:tgtEl>
                                        <p:attrNameLst>
                                          <p:attrName>ppt_w</p:attrName>
                                        </p:attrNameLst>
                                      </p:cBhvr>
                                      <p:tavLst>
                                        <p:tav tm="0">
                                          <p:val>
                                            <p:strVal val="#ppt_w+.3"/>
                                          </p:val>
                                        </p:tav>
                                        <p:tav tm="100000">
                                          <p:val>
                                            <p:strVal val="#ppt_w"/>
                                          </p:val>
                                        </p:tav>
                                      </p:tavLst>
                                    </p:anim>
                                    <p:anim calcmode="lin" valueType="num">
                                      <p:cBhvr>
                                        <p:cTn id="73" dur="1000" fill="hold"/>
                                        <p:tgtEl>
                                          <p:spTgt spid="20"/>
                                        </p:tgtEl>
                                        <p:attrNameLst>
                                          <p:attrName>ppt_h</p:attrName>
                                        </p:attrNameLst>
                                      </p:cBhvr>
                                      <p:tavLst>
                                        <p:tav tm="0">
                                          <p:val>
                                            <p:strVal val="#ppt_h"/>
                                          </p:val>
                                        </p:tav>
                                        <p:tav tm="100000">
                                          <p:val>
                                            <p:strVal val="#ppt_h"/>
                                          </p:val>
                                        </p:tav>
                                      </p:tavLst>
                                    </p:anim>
                                    <p:animEffect transition="in" filter="fade">
                                      <p:cBhvr>
                                        <p:cTn id="74" dur="1000"/>
                                        <p:tgtEl>
                                          <p:spTgt spid="20"/>
                                        </p:tgtEl>
                                      </p:cBhvr>
                                    </p:animEffect>
                                  </p:childTnLst>
                                </p:cTn>
                              </p:par>
                            </p:childTnLst>
                          </p:cTn>
                        </p:par>
                        <p:par>
                          <p:cTn id="75" fill="hold">
                            <p:stCondLst>
                              <p:cond delay="7500"/>
                            </p:stCondLst>
                            <p:childTnLst>
                              <p:par>
                                <p:cTn id="76" presetID="22" presetClass="entr" presetSubtype="1" fill="hold" grpId="0" nodeType="afterEffect">
                                  <p:stCondLst>
                                    <p:cond delay="0"/>
                                  </p:stCondLst>
                                  <p:childTnLst>
                                    <p:set>
                                      <p:cBhvr>
                                        <p:cTn id="77" dur="1" fill="hold">
                                          <p:stCondLst>
                                            <p:cond delay="0"/>
                                          </p:stCondLst>
                                        </p:cTn>
                                        <p:tgtEl>
                                          <p:spTgt spid="21"/>
                                        </p:tgtEl>
                                        <p:attrNameLst>
                                          <p:attrName>style.visibility</p:attrName>
                                        </p:attrNameLst>
                                      </p:cBhvr>
                                      <p:to>
                                        <p:strVal val="visible"/>
                                      </p:to>
                                    </p:set>
                                    <p:animEffect transition="in" filter="wipe(up)">
                                      <p:cBhvr>
                                        <p:cTn id="78" dur="1500"/>
                                        <p:tgtEl>
                                          <p:spTgt spid="21"/>
                                        </p:tgtEl>
                                      </p:cBhvr>
                                    </p:animEffect>
                                  </p:childTnLst>
                                </p:cTn>
                              </p:par>
                              <p:par>
                                <p:cTn id="79" presetID="12" presetClass="entr" presetSubtype="2" fill="hold" grpId="0" nodeType="withEffect">
                                  <p:stCondLst>
                                    <p:cond delay="0"/>
                                  </p:stCondLst>
                                  <p:childTnLst>
                                    <p:set>
                                      <p:cBhvr>
                                        <p:cTn id="80" dur="1" fill="hold">
                                          <p:stCondLst>
                                            <p:cond delay="0"/>
                                          </p:stCondLst>
                                        </p:cTn>
                                        <p:tgtEl>
                                          <p:spTgt spid="11"/>
                                        </p:tgtEl>
                                        <p:attrNameLst>
                                          <p:attrName>style.visibility</p:attrName>
                                        </p:attrNameLst>
                                      </p:cBhvr>
                                      <p:to>
                                        <p:strVal val="visible"/>
                                      </p:to>
                                    </p:set>
                                    <p:anim calcmode="lin" valueType="num">
                                      <p:cBhvr additive="base">
                                        <p:cTn id="81" dur="500"/>
                                        <p:tgtEl>
                                          <p:spTgt spid="11"/>
                                        </p:tgtEl>
                                        <p:attrNameLst>
                                          <p:attrName>ppt_x</p:attrName>
                                        </p:attrNameLst>
                                      </p:cBhvr>
                                      <p:tavLst>
                                        <p:tav tm="0">
                                          <p:val>
                                            <p:strVal val="#ppt_x+#ppt_w*1.125000"/>
                                          </p:val>
                                        </p:tav>
                                        <p:tav tm="100000">
                                          <p:val>
                                            <p:strVal val="#ppt_x"/>
                                          </p:val>
                                        </p:tav>
                                      </p:tavLst>
                                    </p:anim>
                                    <p:animEffect transition="in" filter="wipe(left)">
                                      <p:cBhvr>
                                        <p:cTn id="82" dur="500"/>
                                        <p:tgtEl>
                                          <p:spTgt spid="11"/>
                                        </p:tgtEl>
                                      </p:cBhvr>
                                    </p:animEffect>
                                  </p:childTnLst>
                                </p:cTn>
                              </p:par>
                            </p:childTnLst>
                          </p:cTn>
                        </p:par>
                        <p:par>
                          <p:cTn id="83" fill="hold">
                            <p:stCondLst>
                              <p:cond delay="9000"/>
                            </p:stCondLst>
                            <p:childTnLst>
                              <p:par>
                                <p:cTn id="84" presetID="42" presetClass="entr" presetSubtype="0" fill="hold" grpId="0" nodeType="afterEffect">
                                  <p:stCondLst>
                                    <p:cond delay="0"/>
                                  </p:stCondLst>
                                  <p:childTnLst>
                                    <p:set>
                                      <p:cBhvr>
                                        <p:cTn id="85" dur="1" fill="hold">
                                          <p:stCondLst>
                                            <p:cond delay="0"/>
                                          </p:stCondLst>
                                        </p:cTn>
                                        <p:tgtEl>
                                          <p:spTgt spid="17"/>
                                        </p:tgtEl>
                                        <p:attrNameLst>
                                          <p:attrName>style.visibility</p:attrName>
                                        </p:attrNameLst>
                                      </p:cBhvr>
                                      <p:to>
                                        <p:strVal val="visible"/>
                                      </p:to>
                                    </p:set>
                                    <p:animEffect transition="in" filter="fade">
                                      <p:cBhvr>
                                        <p:cTn id="86" dur="500"/>
                                        <p:tgtEl>
                                          <p:spTgt spid="17"/>
                                        </p:tgtEl>
                                      </p:cBhvr>
                                    </p:animEffect>
                                    <p:anim calcmode="lin" valueType="num">
                                      <p:cBhvr>
                                        <p:cTn id="87" dur="500" fill="hold"/>
                                        <p:tgtEl>
                                          <p:spTgt spid="17"/>
                                        </p:tgtEl>
                                        <p:attrNameLst>
                                          <p:attrName>ppt_x</p:attrName>
                                        </p:attrNameLst>
                                      </p:cBhvr>
                                      <p:tavLst>
                                        <p:tav tm="0">
                                          <p:val>
                                            <p:strVal val="#ppt_x"/>
                                          </p:val>
                                        </p:tav>
                                        <p:tav tm="100000">
                                          <p:val>
                                            <p:strVal val="#ppt_x"/>
                                          </p:val>
                                        </p:tav>
                                      </p:tavLst>
                                    </p:anim>
                                    <p:anim calcmode="lin" valueType="num">
                                      <p:cBhvr>
                                        <p:cTn id="88" dur="500" fill="hold"/>
                                        <p:tgtEl>
                                          <p:spTgt spid="17"/>
                                        </p:tgtEl>
                                        <p:attrNameLst>
                                          <p:attrName>ppt_y</p:attrName>
                                        </p:attrNameLst>
                                      </p:cBhvr>
                                      <p:tavLst>
                                        <p:tav tm="0">
                                          <p:val>
                                            <p:strVal val="#ppt_y+.1"/>
                                          </p:val>
                                        </p:tav>
                                        <p:tav tm="100000">
                                          <p:val>
                                            <p:strVal val="#ppt_y"/>
                                          </p:val>
                                        </p:tav>
                                      </p:tavLst>
                                    </p:anim>
                                  </p:childTnLst>
                                </p:cTn>
                              </p:par>
                            </p:childTnLst>
                          </p:cTn>
                        </p:par>
                        <p:par>
                          <p:cTn id="89" fill="hold">
                            <p:stCondLst>
                              <p:cond delay="9500"/>
                            </p:stCondLst>
                            <p:childTnLst>
                              <p:par>
                                <p:cTn id="90" presetID="50" presetClass="entr" presetSubtype="0" decel="100000" fill="hold" grpId="0" nodeType="afterEffect">
                                  <p:stCondLst>
                                    <p:cond delay="0"/>
                                  </p:stCondLst>
                                  <p:childTnLst>
                                    <p:set>
                                      <p:cBhvr>
                                        <p:cTn id="91" dur="1" fill="hold">
                                          <p:stCondLst>
                                            <p:cond delay="0"/>
                                          </p:stCondLst>
                                        </p:cTn>
                                        <p:tgtEl>
                                          <p:spTgt spid="22"/>
                                        </p:tgtEl>
                                        <p:attrNameLst>
                                          <p:attrName>style.visibility</p:attrName>
                                        </p:attrNameLst>
                                      </p:cBhvr>
                                      <p:to>
                                        <p:strVal val="visible"/>
                                      </p:to>
                                    </p:set>
                                    <p:anim calcmode="lin" valueType="num">
                                      <p:cBhvr>
                                        <p:cTn id="92" dur="1000" fill="hold"/>
                                        <p:tgtEl>
                                          <p:spTgt spid="22"/>
                                        </p:tgtEl>
                                        <p:attrNameLst>
                                          <p:attrName>ppt_w</p:attrName>
                                        </p:attrNameLst>
                                      </p:cBhvr>
                                      <p:tavLst>
                                        <p:tav tm="0">
                                          <p:val>
                                            <p:strVal val="#ppt_w+.3"/>
                                          </p:val>
                                        </p:tav>
                                        <p:tav tm="100000">
                                          <p:val>
                                            <p:strVal val="#ppt_w"/>
                                          </p:val>
                                        </p:tav>
                                      </p:tavLst>
                                    </p:anim>
                                    <p:anim calcmode="lin" valueType="num">
                                      <p:cBhvr>
                                        <p:cTn id="93" dur="1000" fill="hold"/>
                                        <p:tgtEl>
                                          <p:spTgt spid="22"/>
                                        </p:tgtEl>
                                        <p:attrNameLst>
                                          <p:attrName>ppt_h</p:attrName>
                                        </p:attrNameLst>
                                      </p:cBhvr>
                                      <p:tavLst>
                                        <p:tav tm="0">
                                          <p:val>
                                            <p:strVal val="#ppt_h"/>
                                          </p:val>
                                        </p:tav>
                                        <p:tav tm="100000">
                                          <p:val>
                                            <p:strVal val="#ppt_h"/>
                                          </p:val>
                                        </p:tav>
                                      </p:tavLst>
                                    </p:anim>
                                    <p:animEffect transition="in" filter="fade">
                                      <p:cBhvr>
                                        <p:cTn id="94" dur="1000"/>
                                        <p:tgtEl>
                                          <p:spTgt spid="22"/>
                                        </p:tgtEl>
                                      </p:cBhvr>
                                    </p:animEffect>
                                  </p:childTnLst>
                                </p:cTn>
                              </p:par>
                            </p:childTnLst>
                          </p:cTn>
                        </p:par>
                        <p:par>
                          <p:cTn id="95" fill="hold">
                            <p:stCondLst>
                              <p:cond delay="10500"/>
                            </p:stCondLst>
                            <p:childTnLst>
                              <p:par>
                                <p:cTn id="96" presetID="22" presetClass="entr" presetSubtype="1" fill="hold" grpId="0" nodeType="afterEffect">
                                  <p:stCondLst>
                                    <p:cond delay="0"/>
                                  </p:stCondLst>
                                  <p:childTnLst>
                                    <p:set>
                                      <p:cBhvr>
                                        <p:cTn id="97" dur="1" fill="hold">
                                          <p:stCondLst>
                                            <p:cond delay="0"/>
                                          </p:stCondLst>
                                        </p:cTn>
                                        <p:tgtEl>
                                          <p:spTgt spid="23"/>
                                        </p:tgtEl>
                                        <p:attrNameLst>
                                          <p:attrName>style.visibility</p:attrName>
                                        </p:attrNameLst>
                                      </p:cBhvr>
                                      <p:to>
                                        <p:strVal val="visible"/>
                                      </p:to>
                                    </p:set>
                                    <p:animEffect transition="in" filter="wipe(up)">
                                      <p:cBhvr>
                                        <p:cTn id="98" dur="1500"/>
                                        <p:tgtEl>
                                          <p:spTgt spid="23"/>
                                        </p:tgtEl>
                                      </p:cBhvr>
                                    </p:animEffect>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5"/>
                                        </p:tgtEl>
                                        <p:attrNameLst>
                                          <p:attrName>style.visibility</p:attrName>
                                        </p:attrNameLst>
                                      </p:cBhvr>
                                      <p:to>
                                        <p:strVal val="visible"/>
                                      </p:to>
                                    </p:set>
                                    <p:anim calcmode="lin" valueType="num">
                                      <p:cBhvr additive="base">
                                        <p:cTn id="103" dur="500" fill="hold"/>
                                        <p:tgtEl>
                                          <p:spTgt spid="5"/>
                                        </p:tgtEl>
                                        <p:attrNameLst>
                                          <p:attrName>ppt_x</p:attrName>
                                        </p:attrNameLst>
                                      </p:cBhvr>
                                      <p:tavLst>
                                        <p:tav tm="0">
                                          <p:val>
                                            <p:strVal val="#ppt_x"/>
                                          </p:val>
                                        </p:tav>
                                        <p:tav tm="100000">
                                          <p:val>
                                            <p:strVal val="#ppt_x"/>
                                          </p:val>
                                        </p:tav>
                                      </p:tavLst>
                                    </p:anim>
                                    <p:anim calcmode="lin" valueType="num">
                                      <p:cBhvr additive="base">
                                        <p:cTn id="10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24"/>
                                        </p:tgtEl>
                                        <p:attrNameLst>
                                          <p:attrName>style.visibility</p:attrName>
                                        </p:attrNameLst>
                                      </p:cBhvr>
                                      <p:to>
                                        <p:strVal val="visible"/>
                                      </p:to>
                                    </p:set>
                                    <p:anim calcmode="lin" valueType="num">
                                      <p:cBhvr additive="base">
                                        <p:cTn id="109" dur="500" fill="hold"/>
                                        <p:tgtEl>
                                          <p:spTgt spid="24"/>
                                        </p:tgtEl>
                                        <p:attrNameLst>
                                          <p:attrName>ppt_x</p:attrName>
                                        </p:attrNameLst>
                                      </p:cBhvr>
                                      <p:tavLst>
                                        <p:tav tm="0">
                                          <p:val>
                                            <p:strVal val="#ppt_x"/>
                                          </p:val>
                                        </p:tav>
                                        <p:tav tm="100000">
                                          <p:val>
                                            <p:strVal val="#ppt_x"/>
                                          </p:val>
                                        </p:tav>
                                      </p:tavLst>
                                    </p:anim>
                                    <p:anim calcmode="lin" valueType="num">
                                      <p:cBhvr additive="base">
                                        <p:cTn id="11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nodeType="clickEffect">
                                  <p:stCondLst>
                                    <p:cond delay="0"/>
                                  </p:stCondLst>
                                  <p:childTnLst>
                                    <p:set>
                                      <p:cBhvr>
                                        <p:cTn id="114" dur="1" fill="hold">
                                          <p:stCondLst>
                                            <p:cond delay="0"/>
                                          </p:stCondLst>
                                        </p:cTn>
                                        <p:tgtEl>
                                          <p:spTgt spid="25"/>
                                        </p:tgtEl>
                                        <p:attrNameLst>
                                          <p:attrName>style.visibility</p:attrName>
                                        </p:attrNameLst>
                                      </p:cBhvr>
                                      <p:to>
                                        <p:strVal val="visible"/>
                                      </p:to>
                                    </p:set>
                                    <p:anim calcmode="lin" valueType="num">
                                      <p:cBhvr additive="base">
                                        <p:cTn id="115" dur="500" fill="hold"/>
                                        <p:tgtEl>
                                          <p:spTgt spid="25"/>
                                        </p:tgtEl>
                                        <p:attrNameLst>
                                          <p:attrName>ppt_x</p:attrName>
                                        </p:attrNameLst>
                                      </p:cBhvr>
                                      <p:tavLst>
                                        <p:tav tm="0">
                                          <p:val>
                                            <p:strVal val="#ppt_x"/>
                                          </p:val>
                                        </p:tav>
                                        <p:tav tm="100000">
                                          <p:val>
                                            <p:strVal val="#ppt_x"/>
                                          </p:val>
                                        </p:tav>
                                      </p:tavLst>
                                    </p:anim>
                                    <p:anim calcmode="lin" valueType="num">
                                      <p:cBhvr additive="base">
                                        <p:cTn id="11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7" grpId="0" animBg="1"/>
      <p:bldP spid="10" grpId="0" animBg="1"/>
      <p:bldP spid="11" grpId="0" animBg="1"/>
      <p:bldP spid="15" grpId="0"/>
      <p:bldP spid="16" grpId="0"/>
      <p:bldP spid="17" grpId="0"/>
      <p:bldP spid="18" grpId="1"/>
      <p:bldP spid="19" grpId="0"/>
      <p:bldP spid="20" grpId="0"/>
      <p:bldP spid="21" grpId="0"/>
      <p:bldP spid="22" grpId="0"/>
      <p:bldP spid="23" grpId="0"/>
      <p:bldP spid="27" grpId="0" animBg="1"/>
      <p:bldP spid="28" grpId="0" animBg="1"/>
      <p:bldP spid="28" grpId="1" animBg="1"/>
      <p:bldP spid="28" grpId="2" animBg="1"/>
      <p:bldP spid="29" grpId="0" animBg="1"/>
      <p:bldP spid="29" grpId="1" animBg="1"/>
      <p:bldP spid="29" grpId="2"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373796" y="1035474"/>
            <a:ext cx="684000" cy="468000"/>
            <a:chOff x="892257" y="1455678"/>
            <a:chExt cx="684000" cy="468000"/>
          </a:xfrm>
        </p:grpSpPr>
        <p:sp>
          <p:nvSpPr>
            <p:cNvPr id="10" name="矩形 9"/>
            <p:cNvSpPr/>
            <p:nvPr/>
          </p:nvSpPr>
          <p:spPr>
            <a:xfrm>
              <a:off x="892257" y="1455678"/>
              <a:ext cx="684000" cy="46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矩形 11"/>
            <p:cNvSpPr/>
            <p:nvPr/>
          </p:nvSpPr>
          <p:spPr>
            <a:xfrm>
              <a:off x="952769" y="1455678"/>
              <a:ext cx="562975" cy="461665"/>
            </a:xfrm>
            <a:prstGeom prst="rect">
              <a:avLst/>
            </a:prstGeom>
          </p:spPr>
          <p:txBody>
            <a:bodyPr wrap="none">
              <a:spAutoFit/>
            </a:bodyPr>
            <a:lstStyle/>
            <a:p>
              <a:r>
                <a:rPr lang="en-US" altLang="zh-CN" sz="2400" dirty="0">
                  <a:solidFill>
                    <a:schemeClr val="bg1"/>
                  </a:solidFill>
                  <a:effectLst>
                    <a:outerShdw blurRad="50800" dist="38100" dir="10800000" algn="r" rotWithShape="0">
                      <a:prstClr val="black">
                        <a:alpha val="40000"/>
                      </a:prstClr>
                    </a:outerShdw>
                  </a:effectLst>
                  <a:cs typeface="+mn-ea"/>
                  <a:sym typeface="+mn-lt"/>
                </a:rPr>
                <a:t>01</a:t>
              </a:r>
              <a:endParaRPr lang="zh-CN" altLang="en-US" sz="2400" dirty="0">
                <a:solidFill>
                  <a:schemeClr val="bg1"/>
                </a:solidFill>
                <a:effectLst>
                  <a:outerShdw blurRad="50800" dist="38100" dir="10800000" algn="r" rotWithShape="0">
                    <a:prstClr val="black">
                      <a:alpha val="40000"/>
                    </a:prstClr>
                  </a:outerShdw>
                </a:effectLst>
                <a:cs typeface="+mn-ea"/>
                <a:sym typeface="+mn-lt"/>
              </a:endParaRPr>
            </a:p>
          </p:txBody>
        </p:sp>
      </p:grpSp>
      <p:sp>
        <p:nvSpPr>
          <p:cNvPr id="13" name="TextBox 12"/>
          <p:cNvSpPr txBox="1"/>
          <p:nvPr/>
        </p:nvSpPr>
        <p:spPr>
          <a:xfrm>
            <a:off x="5292083" y="1071426"/>
            <a:ext cx="2520280" cy="461665"/>
          </a:xfrm>
          <a:prstGeom prst="rect">
            <a:avLst/>
          </a:prstGeom>
          <a:noFill/>
        </p:spPr>
        <p:txBody>
          <a:bodyPr wrap="square" rtlCol="0">
            <a:spAutoFit/>
          </a:bodyPr>
          <a:lstStyle/>
          <a:p>
            <a:r>
              <a:rPr lang="zh-CN" altLang="en-US" sz="2400" dirty="0">
                <a:solidFill>
                  <a:srgbClr val="0E6260"/>
                </a:solidFill>
                <a:cs typeface="+mn-ea"/>
                <a:sym typeface="+mn-lt"/>
              </a:rPr>
              <a:t>认识自我</a:t>
            </a:r>
          </a:p>
        </p:txBody>
      </p:sp>
      <p:grpSp>
        <p:nvGrpSpPr>
          <p:cNvPr id="3" name="组合 2"/>
          <p:cNvGrpSpPr/>
          <p:nvPr/>
        </p:nvGrpSpPr>
        <p:grpSpPr>
          <a:xfrm>
            <a:off x="4373796" y="1719602"/>
            <a:ext cx="684000" cy="468000"/>
            <a:chOff x="892257" y="2139806"/>
            <a:chExt cx="684000" cy="468000"/>
          </a:xfrm>
        </p:grpSpPr>
        <p:sp>
          <p:nvSpPr>
            <p:cNvPr id="14" name="矩形 13"/>
            <p:cNvSpPr/>
            <p:nvPr/>
          </p:nvSpPr>
          <p:spPr>
            <a:xfrm>
              <a:off x="892257" y="2139806"/>
              <a:ext cx="684000" cy="46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矩形 14"/>
            <p:cNvSpPr/>
            <p:nvPr/>
          </p:nvSpPr>
          <p:spPr>
            <a:xfrm>
              <a:off x="952769" y="2139806"/>
              <a:ext cx="562975" cy="461665"/>
            </a:xfrm>
            <a:prstGeom prst="rect">
              <a:avLst/>
            </a:prstGeom>
          </p:spPr>
          <p:txBody>
            <a:bodyPr wrap="none">
              <a:spAutoFit/>
            </a:bodyPr>
            <a:lstStyle/>
            <a:p>
              <a:r>
                <a:rPr lang="en-US" altLang="zh-CN" sz="2400" dirty="0">
                  <a:solidFill>
                    <a:schemeClr val="bg1"/>
                  </a:solidFill>
                  <a:effectLst>
                    <a:outerShdw blurRad="50800" dist="38100" dir="10800000" algn="r" rotWithShape="0">
                      <a:prstClr val="black">
                        <a:alpha val="40000"/>
                      </a:prstClr>
                    </a:outerShdw>
                  </a:effectLst>
                  <a:cs typeface="+mn-ea"/>
                  <a:sym typeface="+mn-lt"/>
                </a:rPr>
                <a:t>02</a:t>
              </a:r>
              <a:endParaRPr lang="zh-CN" altLang="en-US" sz="2400" dirty="0">
                <a:solidFill>
                  <a:schemeClr val="bg1"/>
                </a:solidFill>
                <a:effectLst>
                  <a:outerShdw blurRad="50800" dist="38100" dir="10800000" algn="r" rotWithShape="0">
                    <a:prstClr val="black">
                      <a:alpha val="40000"/>
                    </a:prstClr>
                  </a:outerShdw>
                </a:effectLst>
                <a:cs typeface="+mn-ea"/>
                <a:sym typeface="+mn-lt"/>
              </a:endParaRPr>
            </a:p>
          </p:txBody>
        </p:sp>
      </p:grpSp>
      <p:sp>
        <p:nvSpPr>
          <p:cNvPr id="16" name="TextBox 15"/>
          <p:cNvSpPr txBox="1"/>
          <p:nvPr/>
        </p:nvSpPr>
        <p:spPr>
          <a:xfrm>
            <a:off x="5292083" y="1781634"/>
            <a:ext cx="2808312" cy="461665"/>
          </a:xfrm>
          <a:prstGeom prst="rect">
            <a:avLst/>
          </a:prstGeom>
          <a:noFill/>
        </p:spPr>
        <p:txBody>
          <a:bodyPr wrap="square" rtlCol="0">
            <a:spAutoFit/>
          </a:bodyPr>
          <a:lstStyle/>
          <a:p>
            <a:r>
              <a:rPr lang="zh-CN" altLang="en-US" sz="2400" dirty="0">
                <a:solidFill>
                  <a:srgbClr val="0E6260"/>
                </a:solidFill>
                <a:cs typeface="+mn-ea"/>
                <a:sym typeface="+mn-lt"/>
              </a:rPr>
              <a:t>自我管理的定义</a:t>
            </a:r>
          </a:p>
        </p:txBody>
      </p:sp>
      <p:grpSp>
        <p:nvGrpSpPr>
          <p:cNvPr id="9" name="组合 8"/>
          <p:cNvGrpSpPr/>
          <p:nvPr/>
        </p:nvGrpSpPr>
        <p:grpSpPr>
          <a:xfrm>
            <a:off x="4373796" y="2475634"/>
            <a:ext cx="684000" cy="468000"/>
            <a:chOff x="892257" y="2895838"/>
            <a:chExt cx="684000" cy="468000"/>
          </a:xfrm>
        </p:grpSpPr>
        <p:sp>
          <p:nvSpPr>
            <p:cNvPr id="17" name="矩形 16"/>
            <p:cNvSpPr/>
            <p:nvPr/>
          </p:nvSpPr>
          <p:spPr>
            <a:xfrm>
              <a:off x="892257" y="2895838"/>
              <a:ext cx="684000" cy="46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矩形 17"/>
            <p:cNvSpPr/>
            <p:nvPr/>
          </p:nvSpPr>
          <p:spPr>
            <a:xfrm>
              <a:off x="952769" y="2895838"/>
              <a:ext cx="562975" cy="461665"/>
            </a:xfrm>
            <a:prstGeom prst="rect">
              <a:avLst/>
            </a:prstGeom>
          </p:spPr>
          <p:txBody>
            <a:bodyPr wrap="none">
              <a:spAutoFit/>
            </a:bodyPr>
            <a:lstStyle/>
            <a:p>
              <a:r>
                <a:rPr lang="en-US" altLang="zh-CN" sz="2400" dirty="0">
                  <a:solidFill>
                    <a:schemeClr val="bg1"/>
                  </a:solidFill>
                  <a:effectLst>
                    <a:outerShdw blurRad="50800" dist="38100" dir="10800000" algn="r" rotWithShape="0">
                      <a:prstClr val="black">
                        <a:alpha val="40000"/>
                      </a:prstClr>
                    </a:outerShdw>
                  </a:effectLst>
                  <a:cs typeface="+mn-ea"/>
                  <a:sym typeface="+mn-lt"/>
                </a:rPr>
                <a:t>03</a:t>
              </a:r>
              <a:endParaRPr lang="zh-CN" altLang="en-US" sz="2400" dirty="0">
                <a:solidFill>
                  <a:schemeClr val="bg1"/>
                </a:solidFill>
                <a:effectLst>
                  <a:outerShdw blurRad="50800" dist="38100" dir="10800000" algn="r" rotWithShape="0">
                    <a:prstClr val="black">
                      <a:alpha val="40000"/>
                    </a:prstClr>
                  </a:outerShdw>
                </a:effectLst>
                <a:cs typeface="+mn-ea"/>
                <a:sym typeface="+mn-lt"/>
              </a:endParaRPr>
            </a:p>
          </p:txBody>
        </p:sp>
      </p:grpSp>
      <p:sp>
        <p:nvSpPr>
          <p:cNvPr id="19" name="TextBox 18"/>
          <p:cNvSpPr txBox="1"/>
          <p:nvPr/>
        </p:nvSpPr>
        <p:spPr>
          <a:xfrm>
            <a:off x="5292083" y="2491842"/>
            <a:ext cx="3096344" cy="461665"/>
          </a:xfrm>
          <a:prstGeom prst="rect">
            <a:avLst/>
          </a:prstGeom>
          <a:noFill/>
        </p:spPr>
        <p:txBody>
          <a:bodyPr wrap="square" rtlCol="0">
            <a:spAutoFit/>
          </a:bodyPr>
          <a:lstStyle/>
          <a:p>
            <a:r>
              <a:rPr lang="zh-CN" altLang="en-US" sz="2400" dirty="0">
                <a:solidFill>
                  <a:srgbClr val="0E6260"/>
                </a:solidFill>
                <a:cs typeface="+mn-ea"/>
                <a:sym typeface="+mn-lt"/>
              </a:rPr>
              <a:t>自我管理的重要性</a:t>
            </a:r>
          </a:p>
        </p:txBody>
      </p:sp>
      <p:grpSp>
        <p:nvGrpSpPr>
          <p:cNvPr id="11" name="组合 10"/>
          <p:cNvGrpSpPr/>
          <p:nvPr/>
        </p:nvGrpSpPr>
        <p:grpSpPr>
          <a:xfrm>
            <a:off x="4373796" y="3195714"/>
            <a:ext cx="684000" cy="468000"/>
            <a:chOff x="892257" y="3615918"/>
            <a:chExt cx="684000" cy="468000"/>
          </a:xfrm>
        </p:grpSpPr>
        <p:sp>
          <p:nvSpPr>
            <p:cNvPr id="20" name="矩形 19"/>
            <p:cNvSpPr/>
            <p:nvPr/>
          </p:nvSpPr>
          <p:spPr>
            <a:xfrm>
              <a:off x="892257" y="3615918"/>
              <a:ext cx="684000" cy="46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矩形 20"/>
            <p:cNvSpPr/>
            <p:nvPr/>
          </p:nvSpPr>
          <p:spPr>
            <a:xfrm>
              <a:off x="952769" y="3615918"/>
              <a:ext cx="562975" cy="461665"/>
            </a:xfrm>
            <a:prstGeom prst="rect">
              <a:avLst/>
            </a:prstGeom>
          </p:spPr>
          <p:txBody>
            <a:bodyPr wrap="none">
              <a:spAutoFit/>
            </a:bodyPr>
            <a:lstStyle/>
            <a:p>
              <a:r>
                <a:rPr lang="en-US" altLang="zh-CN" sz="2400" dirty="0">
                  <a:solidFill>
                    <a:schemeClr val="bg1"/>
                  </a:solidFill>
                  <a:effectLst>
                    <a:outerShdw blurRad="50800" dist="38100" dir="10800000" algn="r" rotWithShape="0">
                      <a:prstClr val="black">
                        <a:alpha val="40000"/>
                      </a:prstClr>
                    </a:outerShdw>
                  </a:effectLst>
                  <a:cs typeface="+mn-ea"/>
                  <a:sym typeface="+mn-lt"/>
                </a:rPr>
                <a:t>04</a:t>
              </a:r>
              <a:endParaRPr lang="zh-CN" altLang="en-US" sz="2400" dirty="0">
                <a:solidFill>
                  <a:schemeClr val="bg1"/>
                </a:solidFill>
                <a:effectLst>
                  <a:outerShdw blurRad="50800" dist="38100" dir="10800000" algn="r" rotWithShape="0">
                    <a:prstClr val="black">
                      <a:alpha val="40000"/>
                    </a:prstClr>
                  </a:outerShdw>
                </a:effectLst>
                <a:cs typeface="+mn-ea"/>
                <a:sym typeface="+mn-lt"/>
              </a:endParaRPr>
            </a:p>
          </p:txBody>
        </p:sp>
      </p:grpSp>
      <p:sp>
        <p:nvSpPr>
          <p:cNvPr id="22" name="TextBox 21"/>
          <p:cNvSpPr txBox="1"/>
          <p:nvPr/>
        </p:nvSpPr>
        <p:spPr>
          <a:xfrm>
            <a:off x="5292083" y="3202049"/>
            <a:ext cx="3481536" cy="461665"/>
          </a:xfrm>
          <a:prstGeom prst="rect">
            <a:avLst/>
          </a:prstGeom>
          <a:noFill/>
        </p:spPr>
        <p:txBody>
          <a:bodyPr wrap="square" rtlCol="0">
            <a:spAutoFit/>
          </a:bodyPr>
          <a:lstStyle/>
          <a:p>
            <a:r>
              <a:rPr lang="zh-CN" altLang="en-US" sz="2400" dirty="0">
                <a:solidFill>
                  <a:srgbClr val="0E6260"/>
                </a:solidFill>
                <a:cs typeface="+mn-ea"/>
                <a:sym typeface="+mn-lt"/>
              </a:rPr>
              <a:t>自我管理的方法</a:t>
            </a:r>
          </a:p>
        </p:txBody>
      </p:sp>
      <p:sp>
        <p:nvSpPr>
          <p:cNvPr id="24" name="流程图: 手动输入 23"/>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TextBox 24"/>
          <p:cNvSpPr txBox="1"/>
          <p:nvPr/>
        </p:nvSpPr>
        <p:spPr>
          <a:xfrm>
            <a:off x="565575" y="3820631"/>
            <a:ext cx="1723549" cy="1015663"/>
          </a:xfrm>
          <a:prstGeom prst="rect">
            <a:avLst/>
          </a:prstGeom>
          <a:noFill/>
        </p:spPr>
        <p:txBody>
          <a:bodyPr wrap="none" rtlCol="0">
            <a:spAutoFit/>
          </a:bodyPr>
          <a:lstStyle/>
          <a:p>
            <a:r>
              <a:rPr lang="zh-CN" altLang="en-US" sz="6000" b="1" dirty="0">
                <a:solidFill>
                  <a:srgbClr val="C00000"/>
                </a:solidFill>
                <a:cs typeface="+mn-ea"/>
                <a:sym typeface="+mn-lt"/>
              </a:rPr>
              <a:t>目录</a:t>
            </a:r>
          </a:p>
        </p:txBody>
      </p:sp>
      <p:sp>
        <p:nvSpPr>
          <p:cNvPr id="26" name="矩形 25"/>
          <p:cNvSpPr/>
          <p:nvPr/>
        </p:nvSpPr>
        <p:spPr>
          <a:xfrm>
            <a:off x="2234824" y="4189963"/>
            <a:ext cx="2481192" cy="584775"/>
          </a:xfrm>
          <a:prstGeom prst="rect">
            <a:avLst/>
          </a:prstGeom>
        </p:spPr>
        <p:txBody>
          <a:bodyPr wrap="none">
            <a:spAutoFit/>
          </a:bodyPr>
          <a:lstStyle/>
          <a:p>
            <a:r>
              <a:rPr lang="en-US" altLang="zh-CN" sz="3200" b="1" dirty="0">
                <a:solidFill>
                  <a:srgbClr val="0E6260"/>
                </a:solidFill>
                <a:cs typeface="+mn-ea"/>
                <a:sym typeface="+mn-lt"/>
              </a:rPr>
              <a:t>CONTENTS</a:t>
            </a:r>
            <a:endParaRPr lang="zh-CN" altLang="en-US" sz="3200" b="1" dirty="0">
              <a:solidFill>
                <a:srgbClr val="0E6260"/>
              </a:solidFill>
              <a:cs typeface="+mn-ea"/>
              <a:sym typeface="+mn-lt"/>
            </a:endParaRPr>
          </a:p>
        </p:txBody>
      </p:sp>
      <p:cxnSp>
        <p:nvCxnSpPr>
          <p:cNvPr id="29" name="直接连接符 28"/>
          <p:cNvCxnSpPr/>
          <p:nvPr/>
        </p:nvCxnSpPr>
        <p:spPr>
          <a:xfrm>
            <a:off x="5389243" y="1533091"/>
            <a:ext cx="2711152"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5389243" y="2247137"/>
            <a:ext cx="2711152"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5389243" y="2953507"/>
            <a:ext cx="2711152"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5389243" y="3663714"/>
            <a:ext cx="2711152"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4" name="任意多边形 33">
            <a:extLst>
              <a:ext uri="{FF2B5EF4-FFF2-40B4-BE49-F238E27FC236}">
                <a16:creationId xmlns:a16="http://schemas.microsoft.com/office/drawing/2014/main" id="{97ECB134-090A-42AB-85DD-1851FC73505E}"/>
              </a:ext>
            </a:extLst>
          </p:cNvPr>
          <p:cNvSpPr/>
          <p:nvPr/>
        </p:nvSpPr>
        <p:spPr>
          <a:xfrm>
            <a:off x="-36512" y="-20538"/>
            <a:ext cx="363908" cy="1115704"/>
          </a:xfrm>
          <a:custGeom>
            <a:avLst/>
            <a:gdLst>
              <a:gd name="connsiteX0" fmla="*/ 0 w 511444"/>
              <a:gd name="connsiteY0" fmla="*/ 0 h 2061274"/>
              <a:gd name="connsiteX1" fmla="*/ 30996 w 511444"/>
              <a:gd name="connsiteY1" fmla="*/ 2061274 h 2061274"/>
              <a:gd name="connsiteX2" fmla="*/ 511444 w 511444"/>
              <a:gd name="connsiteY2" fmla="*/ 0 h 2061274"/>
              <a:gd name="connsiteX3" fmla="*/ 0 w 511444"/>
              <a:gd name="connsiteY3" fmla="*/ 0 h 2061274"/>
              <a:gd name="connsiteX0" fmla="*/ 0 w 511444"/>
              <a:gd name="connsiteY0" fmla="*/ 0 h 2138765"/>
              <a:gd name="connsiteX1" fmla="*/ 30996 w 511444"/>
              <a:gd name="connsiteY1" fmla="*/ 2138765 h 2138765"/>
              <a:gd name="connsiteX2" fmla="*/ 511444 w 511444"/>
              <a:gd name="connsiteY2" fmla="*/ 0 h 2138765"/>
              <a:gd name="connsiteX3" fmla="*/ 0 w 511444"/>
              <a:gd name="connsiteY3" fmla="*/ 0 h 2138765"/>
              <a:gd name="connsiteX0" fmla="*/ 0 w 511444"/>
              <a:gd name="connsiteY0" fmla="*/ 0 h 2113007"/>
              <a:gd name="connsiteX1" fmla="*/ 30996 w 511444"/>
              <a:gd name="connsiteY1" fmla="*/ 2113007 h 2113007"/>
              <a:gd name="connsiteX2" fmla="*/ 511444 w 511444"/>
              <a:gd name="connsiteY2" fmla="*/ 0 h 2113007"/>
              <a:gd name="connsiteX3" fmla="*/ 0 w 511444"/>
              <a:gd name="connsiteY3" fmla="*/ 0 h 2113007"/>
              <a:gd name="connsiteX0" fmla="*/ 0 w 511444"/>
              <a:gd name="connsiteY0" fmla="*/ 0 h 2109449"/>
              <a:gd name="connsiteX1" fmla="*/ 20322 w 511444"/>
              <a:gd name="connsiteY1" fmla="*/ 2109449 h 2109449"/>
              <a:gd name="connsiteX2" fmla="*/ 511444 w 511444"/>
              <a:gd name="connsiteY2" fmla="*/ 0 h 2109449"/>
              <a:gd name="connsiteX3" fmla="*/ 0 w 511444"/>
              <a:gd name="connsiteY3" fmla="*/ 0 h 2109449"/>
            </a:gdLst>
            <a:ahLst/>
            <a:cxnLst>
              <a:cxn ang="0">
                <a:pos x="connsiteX0" y="connsiteY0"/>
              </a:cxn>
              <a:cxn ang="0">
                <a:pos x="connsiteX1" y="connsiteY1"/>
              </a:cxn>
              <a:cxn ang="0">
                <a:pos x="connsiteX2" y="connsiteY2"/>
              </a:cxn>
              <a:cxn ang="0">
                <a:pos x="connsiteX3" y="connsiteY3"/>
              </a:cxn>
            </a:cxnLst>
            <a:rect l="l" t="t" r="r" b="b"/>
            <a:pathLst>
              <a:path w="511444" h="2109449">
                <a:moveTo>
                  <a:pt x="0" y="0"/>
                </a:moveTo>
                <a:lnTo>
                  <a:pt x="20322" y="2109449"/>
                </a:lnTo>
                <a:lnTo>
                  <a:pt x="511444" y="0"/>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cs typeface="+mn-ea"/>
              <a:sym typeface="+mn-lt"/>
            </a:endParaRPr>
          </a:p>
        </p:txBody>
      </p:sp>
      <p:sp>
        <p:nvSpPr>
          <p:cNvPr id="27" name="seo-training_48541">
            <a:extLst>
              <a:ext uri="{FF2B5EF4-FFF2-40B4-BE49-F238E27FC236}">
                <a16:creationId xmlns:a16="http://schemas.microsoft.com/office/drawing/2014/main" id="{B489D525-4B5B-44B6-9DC2-0395B2DAFA5B}"/>
              </a:ext>
            </a:extLst>
          </p:cNvPr>
          <p:cNvSpPr>
            <a:spLocks noChangeAspect="1"/>
          </p:cNvSpPr>
          <p:nvPr/>
        </p:nvSpPr>
        <p:spPr bwMode="auto">
          <a:xfrm>
            <a:off x="1308395" y="1040809"/>
            <a:ext cx="2187113" cy="2516698"/>
          </a:xfrm>
          <a:custGeom>
            <a:avLst/>
            <a:gdLst>
              <a:gd name="connsiteX0" fmla="*/ 431585 w 521877"/>
              <a:gd name="connsiteY0" fmla="*/ 415431 h 600520"/>
              <a:gd name="connsiteX1" fmla="*/ 479389 w 521877"/>
              <a:gd name="connsiteY1" fmla="*/ 463154 h 600520"/>
              <a:gd name="connsiteX2" fmla="*/ 453549 w 521877"/>
              <a:gd name="connsiteY2" fmla="*/ 513457 h 600520"/>
              <a:gd name="connsiteX3" fmla="*/ 518150 w 521877"/>
              <a:gd name="connsiteY3" fmla="*/ 579238 h 600520"/>
              <a:gd name="connsiteX4" fmla="*/ 345019 w 521877"/>
              <a:gd name="connsiteY4" fmla="*/ 579238 h 600520"/>
              <a:gd name="connsiteX5" fmla="*/ 410912 w 521877"/>
              <a:gd name="connsiteY5" fmla="*/ 513457 h 600520"/>
              <a:gd name="connsiteX6" fmla="*/ 383780 w 521877"/>
              <a:gd name="connsiteY6" fmla="*/ 463154 h 600520"/>
              <a:gd name="connsiteX7" fmla="*/ 431585 w 521877"/>
              <a:gd name="connsiteY7" fmla="*/ 415431 h 600520"/>
              <a:gd name="connsiteX8" fmla="*/ 262230 w 521877"/>
              <a:gd name="connsiteY8" fmla="*/ 43862 h 600520"/>
              <a:gd name="connsiteX9" fmla="*/ 248021 w 521877"/>
              <a:gd name="connsiteY9" fmla="*/ 58052 h 600520"/>
              <a:gd name="connsiteX10" fmla="*/ 248021 w 521877"/>
              <a:gd name="connsiteY10" fmla="*/ 145776 h 600520"/>
              <a:gd name="connsiteX11" fmla="*/ 254480 w 521877"/>
              <a:gd name="connsiteY11" fmla="*/ 148356 h 600520"/>
              <a:gd name="connsiteX12" fmla="*/ 264814 w 521877"/>
              <a:gd name="connsiteY12" fmla="*/ 167707 h 600520"/>
              <a:gd name="connsiteX13" fmla="*/ 250604 w 521877"/>
              <a:gd name="connsiteY13" fmla="*/ 178027 h 600520"/>
              <a:gd name="connsiteX14" fmla="*/ 248021 w 521877"/>
              <a:gd name="connsiteY14" fmla="*/ 178027 h 600520"/>
              <a:gd name="connsiteX15" fmla="*/ 248021 w 521877"/>
              <a:gd name="connsiteY15" fmla="*/ 221889 h 600520"/>
              <a:gd name="connsiteX16" fmla="*/ 262230 w 521877"/>
              <a:gd name="connsiteY16" fmla="*/ 234789 h 600520"/>
              <a:gd name="connsiteX17" fmla="*/ 493458 w 521877"/>
              <a:gd name="connsiteY17" fmla="*/ 234789 h 600520"/>
              <a:gd name="connsiteX18" fmla="*/ 507668 w 521877"/>
              <a:gd name="connsiteY18" fmla="*/ 221889 h 600520"/>
              <a:gd name="connsiteX19" fmla="*/ 507668 w 521877"/>
              <a:gd name="connsiteY19" fmla="*/ 58052 h 600520"/>
              <a:gd name="connsiteX20" fmla="*/ 493458 w 521877"/>
              <a:gd name="connsiteY20" fmla="*/ 43862 h 600520"/>
              <a:gd name="connsiteX21" fmla="*/ 115041 w 521877"/>
              <a:gd name="connsiteY21" fmla="*/ 23195 h 600520"/>
              <a:gd name="connsiteX22" fmla="*/ 153871 w 521877"/>
              <a:gd name="connsiteY22" fmla="*/ 65753 h 600520"/>
              <a:gd name="connsiteX23" fmla="*/ 115041 w 521877"/>
              <a:gd name="connsiteY23" fmla="*/ 108311 h 600520"/>
              <a:gd name="connsiteX24" fmla="*/ 76211 w 521877"/>
              <a:gd name="connsiteY24" fmla="*/ 65753 h 600520"/>
              <a:gd name="connsiteX25" fmla="*/ 115041 w 521877"/>
              <a:gd name="connsiteY25" fmla="*/ 23195 h 600520"/>
              <a:gd name="connsiteX26" fmla="*/ 378490 w 521877"/>
              <a:gd name="connsiteY26" fmla="*/ 0 h 600520"/>
              <a:gd name="connsiteX27" fmla="*/ 388824 w 521877"/>
              <a:gd name="connsiteY27" fmla="*/ 10320 h 600520"/>
              <a:gd name="connsiteX28" fmla="*/ 388824 w 521877"/>
              <a:gd name="connsiteY28" fmla="*/ 30961 h 600520"/>
              <a:gd name="connsiteX29" fmla="*/ 494750 w 521877"/>
              <a:gd name="connsiteY29" fmla="*/ 30961 h 600520"/>
              <a:gd name="connsiteX30" fmla="*/ 521877 w 521877"/>
              <a:gd name="connsiteY30" fmla="*/ 58052 h 600520"/>
              <a:gd name="connsiteX31" fmla="*/ 521877 w 521877"/>
              <a:gd name="connsiteY31" fmla="*/ 221889 h 600520"/>
              <a:gd name="connsiteX32" fmla="*/ 494750 w 521877"/>
              <a:gd name="connsiteY32" fmla="*/ 248980 h 600520"/>
              <a:gd name="connsiteX33" fmla="*/ 444371 w 521877"/>
              <a:gd name="connsiteY33" fmla="*/ 248980 h 600520"/>
              <a:gd name="connsiteX34" fmla="*/ 488291 w 521877"/>
              <a:gd name="connsiteY34" fmla="*/ 411526 h 600520"/>
              <a:gd name="connsiteX35" fmla="*/ 480540 w 521877"/>
              <a:gd name="connsiteY35" fmla="*/ 424427 h 600520"/>
              <a:gd name="connsiteX36" fmla="*/ 477957 w 521877"/>
              <a:gd name="connsiteY36" fmla="*/ 424427 h 600520"/>
              <a:gd name="connsiteX37" fmla="*/ 467622 w 521877"/>
              <a:gd name="connsiteY37" fmla="*/ 416686 h 600520"/>
              <a:gd name="connsiteX38" fmla="*/ 423702 w 521877"/>
              <a:gd name="connsiteY38" fmla="*/ 248980 h 600520"/>
              <a:gd name="connsiteX39" fmla="*/ 388824 w 521877"/>
              <a:gd name="connsiteY39" fmla="*/ 248980 h 600520"/>
              <a:gd name="connsiteX40" fmla="*/ 388824 w 521877"/>
              <a:gd name="connsiteY40" fmla="*/ 367665 h 600520"/>
              <a:gd name="connsiteX41" fmla="*/ 378490 w 521877"/>
              <a:gd name="connsiteY41" fmla="*/ 377985 h 600520"/>
              <a:gd name="connsiteX42" fmla="*/ 368156 w 521877"/>
              <a:gd name="connsiteY42" fmla="*/ 367665 h 600520"/>
              <a:gd name="connsiteX43" fmla="*/ 368156 w 521877"/>
              <a:gd name="connsiteY43" fmla="*/ 248980 h 600520"/>
              <a:gd name="connsiteX44" fmla="*/ 333278 w 521877"/>
              <a:gd name="connsiteY44" fmla="*/ 248980 h 600520"/>
              <a:gd name="connsiteX45" fmla="*/ 288066 w 521877"/>
              <a:gd name="connsiteY45" fmla="*/ 416686 h 600520"/>
              <a:gd name="connsiteX46" fmla="*/ 284190 w 521877"/>
              <a:gd name="connsiteY46" fmla="*/ 421847 h 600520"/>
              <a:gd name="connsiteX47" fmla="*/ 306151 w 521877"/>
              <a:gd name="connsiteY47" fmla="*/ 463128 h 600520"/>
              <a:gd name="connsiteX48" fmla="*/ 280315 w 521877"/>
              <a:gd name="connsiteY48" fmla="*/ 513440 h 600520"/>
              <a:gd name="connsiteX49" fmla="*/ 344904 w 521877"/>
              <a:gd name="connsiteY49" fmla="*/ 579233 h 600520"/>
              <a:gd name="connsiteX50" fmla="*/ 173098 w 521877"/>
              <a:gd name="connsiteY50" fmla="*/ 579233 h 600520"/>
              <a:gd name="connsiteX51" fmla="*/ 237687 w 521877"/>
              <a:gd name="connsiteY51" fmla="*/ 513440 h 600520"/>
              <a:gd name="connsiteX52" fmla="*/ 211851 w 521877"/>
              <a:gd name="connsiteY52" fmla="*/ 463128 h 600520"/>
              <a:gd name="connsiteX53" fmla="*/ 259647 w 521877"/>
              <a:gd name="connsiteY53" fmla="*/ 415396 h 600520"/>
              <a:gd name="connsiteX54" fmla="*/ 267397 w 521877"/>
              <a:gd name="connsiteY54" fmla="*/ 416686 h 600520"/>
              <a:gd name="connsiteX55" fmla="*/ 267397 w 521877"/>
              <a:gd name="connsiteY55" fmla="*/ 411526 h 600520"/>
              <a:gd name="connsiteX56" fmla="*/ 311318 w 521877"/>
              <a:gd name="connsiteY56" fmla="*/ 248980 h 600520"/>
              <a:gd name="connsiteX57" fmla="*/ 262230 w 521877"/>
              <a:gd name="connsiteY57" fmla="*/ 248980 h 600520"/>
              <a:gd name="connsiteX58" fmla="*/ 235103 w 521877"/>
              <a:gd name="connsiteY58" fmla="*/ 221889 h 600520"/>
              <a:gd name="connsiteX59" fmla="*/ 235103 w 521877"/>
              <a:gd name="connsiteY59" fmla="*/ 174157 h 600520"/>
              <a:gd name="connsiteX60" fmla="*/ 171806 w 521877"/>
              <a:gd name="connsiteY60" fmla="*/ 153516 h 600520"/>
              <a:gd name="connsiteX61" fmla="*/ 158888 w 521877"/>
              <a:gd name="connsiteY61" fmla="*/ 148356 h 600520"/>
              <a:gd name="connsiteX62" fmla="*/ 158888 w 521877"/>
              <a:gd name="connsiteY62" fmla="*/ 252850 h 600520"/>
              <a:gd name="connsiteX63" fmla="*/ 170514 w 521877"/>
              <a:gd name="connsiteY63" fmla="*/ 405076 h 600520"/>
              <a:gd name="connsiteX64" fmla="*/ 153721 w 521877"/>
              <a:gd name="connsiteY64" fmla="*/ 424427 h 600520"/>
              <a:gd name="connsiteX65" fmla="*/ 152429 w 521877"/>
              <a:gd name="connsiteY65" fmla="*/ 424427 h 600520"/>
              <a:gd name="connsiteX66" fmla="*/ 134345 w 521877"/>
              <a:gd name="connsiteY66" fmla="*/ 407656 h 600520"/>
              <a:gd name="connsiteX67" fmla="*/ 122719 w 521877"/>
              <a:gd name="connsiteY67" fmla="*/ 270911 h 600520"/>
              <a:gd name="connsiteX68" fmla="*/ 114968 w 521877"/>
              <a:gd name="connsiteY68" fmla="*/ 272201 h 600520"/>
              <a:gd name="connsiteX69" fmla="*/ 108509 w 521877"/>
              <a:gd name="connsiteY69" fmla="*/ 270911 h 600520"/>
              <a:gd name="connsiteX70" fmla="*/ 96883 w 521877"/>
              <a:gd name="connsiteY70" fmla="*/ 407656 h 600520"/>
              <a:gd name="connsiteX71" fmla="*/ 94300 w 521877"/>
              <a:gd name="connsiteY71" fmla="*/ 415396 h 600520"/>
              <a:gd name="connsiteX72" fmla="*/ 134345 w 521877"/>
              <a:gd name="connsiteY72" fmla="*/ 463128 h 600520"/>
              <a:gd name="connsiteX73" fmla="*/ 107217 w 521877"/>
              <a:gd name="connsiteY73" fmla="*/ 512150 h 600520"/>
              <a:gd name="connsiteX74" fmla="*/ 171806 w 521877"/>
              <a:gd name="connsiteY74" fmla="*/ 579233 h 600520"/>
              <a:gd name="connsiteX75" fmla="*/ 0 w 521877"/>
              <a:gd name="connsiteY75" fmla="*/ 579233 h 600520"/>
              <a:gd name="connsiteX76" fmla="*/ 64589 w 521877"/>
              <a:gd name="connsiteY76" fmla="*/ 512150 h 600520"/>
              <a:gd name="connsiteX77" fmla="*/ 38753 w 521877"/>
              <a:gd name="connsiteY77" fmla="*/ 463128 h 600520"/>
              <a:gd name="connsiteX78" fmla="*/ 65881 w 521877"/>
              <a:gd name="connsiteY78" fmla="*/ 419267 h 600520"/>
              <a:gd name="connsiteX79" fmla="*/ 60713 w 521877"/>
              <a:gd name="connsiteY79" fmla="*/ 405076 h 600520"/>
              <a:gd name="connsiteX80" fmla="*/ 72339 w 521877"/>
              <a:gd name="connsiteY80" fmla="*/ 252850 h 600520"/>
              <a:gd name="connsiteX81" fmla="*/ 72339 w 521877"/>
              <a:gd name="connsiteY81" fmla="*/ 148356 h 600520"/>
              <a:gd name="connsiteX82" fmla="*/ 67172 w 521877"/>
              <a:gd name="connsiteY82" fmla="*/ 150936 h 600520"/>
              <a:gd name="connsiteX83" fmla="*/ 45212 w 521877"/>
              <a:gd name="connsiteY83" fmla="*/ 251560 h 600520"/>
              <a:gd name="connsiteX84" fmla="*/ 29711 w 521877"/>
              <a:gd name="connsiteY84" fmla="*/ 264460 h 600520"/>
              <a:gd name="connsiteX85" fmla="*/ 25836 w 521877"/>
              <a:gd name="connsiteY85" fmla="*/ 263170 h 600520"/>
              <a:gd name="connsiteX86" fmla="*/ 14210 w 521877"/>
              <a:gd name="connsiteY86" fmla="*/ 245110 h 600520"/>
              <a:gd name="connsiteX87" fmla="*/ 38753 w 521877"/>
              <a:gd name="connsiteY87" fmla="*/ 135455 h 600520"/>
              <a:gd name="connsiteX88" fmla="*/ 40045 w 521877"/>
              <a:gd name="connsiteY88" fmla="*/ 134165 h 600520"/>
              <a:gd name="connsiteX89" fmla="*/ 41337 w 521877"/>
              <a:gd name="connsiteY89" fmla="*/ 131585 h 600520"/>
              <a:gd name="connsiteX90" fmla="*/ 42629 w 521877"/>
              <a:gd name="connsiteY90" fmla="*/ 129005 h 600520"/>
              <a:gd name="connsiteX91" fmla="*/ 45212 w 521877"/>
              <a:gd name="connsiteY91" fmla="*/ 126425 h 600520"/>
              <a:gd name="connsiteX92" fmla="*/ 47796 w 521877"/>
              <a:gd name="connsiteY92" fmla="*/ 125135 h 600520"/>
              <a:gd name="connsiteX93" fmla="*/ 49087 w 521877"/>
              <a:gd name="connsiteY93" fmla="*/ 123845 h 600520"/>
              <a:gd name="connsiteX94" fmla="*/ 109801 w 521877"/>
              <a:gd name="connsiteY94" fmla="*/ 110944 h 600520"/>
              <a:gd name="connsiteX95" fmla="*/ 113676 w 521877"/>
              <a:gd name="connsiteY95" fmla="*/ 118685 h 600520"/>
              <a:gd name="connsiteX96" fmla="*/ 103342 w 521877"/>
              <a:gd name="connsiteY96" fmla="*/ 198668 h 600520"/>
              <a:gd name="connsiteX97" fmla="*/ 114968 w 521877"/>
              <a:gd name="connsiteY97" fmla="*/ 220599 h 600520"/>
              <a:gd name="connsiteX98" fmla="*/ 127886 w 521877"/>
              <a:gd name="connsiteY98" fmla="*/ 198668 h 600520"/>
              <a:gd name="connsiteX99" fmla="*/ 117552 w 521877"/>
              <a:gd name="connsiteY99" fmla="*/ 118685 h 600520"/>
              <a:gd name="connsiteX100" fmla="*/ 121427 w 521877"/>
              <a:gd name="connsiteY100" fmla="*/ 110944 h 600520"/>
              <a:gd name="connsiteX101" fmla="*/ 182140 w 521877"/>
              <a:gd name="connsiteY101" fmla="*/ 123845 h 600520"/>
              <a:gd name="connsiteX102" fmla="*/ 235103 w 521877"/>
              <a:gd name="connsiteY102" fmla="*/ 141906 h 600520"/>
              <a:gd name="connsiteX103" fmla="*/ 235103 w 521877"/>
              <a:gd name="connsiteY103" fmla="*/ 58052 h 600520"/>
              <a:gd name="connsiteX104" fmla="*/ 262230 w 521877"/>
              <a:gd name="connsiteY104" fmla="*/ 30961 h 600520"/>
              <a:gd name="connsiteX105" fmla="*/ 368156 w 521877"/>
              <a:gd name="connsiteY105" fmla="*/ 30961 h 600520"/>
              <a:gd name="connsiteX106" fmla="*/ 368156 w 521877"/>
              <a:gd name="connsiteY106" fmla="*/ 10320 h 600520"/>
              <a:gd name="connsiteX107" fmla="*/ 378490 w 521877"/>
              <a:gd name="connsiteY107" fmla="*/ 0 h 600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Lst>
            <a:rect l="l" t="t" r="r" b="b"/>
            <a:pathLst>
              <a:path w="521877" h="600520">
                <a:moveTo>
                  <a:pt x="431585" y="415431"/>
                </a:moveTo>
                <a:cubicBezTo>
                  <a:pt x="458717" y="415431"/>
                  <a:pt x="479389" y="436068"/>
                  <a:pt x="479389" y="463154"/>
                </a:cubicBezTo>
                <a:cubicBezTo>
                  <a:pt x="479389" y="481212"/>
                  <a:pt x="469053" y="501849"/>
                  <a:pt x="453549" y="513457"/>
                </a:cubicBezTo>
                <a:cubicBezTo>
                  <a:pt x="491018" y="522486"/>
                  <a:pt x="518150" y="554731"/>
                  <a:pt x="518150" y="579238"/>
                </a:cubicBezTo>
                <a:cubicBezTo>
                  <a:pt x="518150" y="607614"/>
                  <a:pt x="345019" y="607614"/>
                  <a:pt x="345019" y="579238"/>
                </a:cubicBezTo>
                <a:cubicBezTo>
                  <a:pt x="345019" y="554731"/>
                  <a:pt x="373444" y="522486"/>
                  <a:pt x="410912" y="513457"/>
                </a:cubicBezTo>
                <a:cubicBezTo>
                  <a:pt x="395408" y="501849"/>
                  <a:pt x="383780" y="481212"/>
                  <a:pt x="383780" y="463154"/>
                </a:cubicBezTo>
                <a:cubicBezTo>
                  <a:pt x="383780" y="436068"/>
                  <a:pt x="405744" y="415431"/>
                  <a:pt x="431585" y="415431"/>
                </a:cubicBezTo>
                <a:close/>
                <a:moveTo>
                  <a:pt x="262230" y="43862"/>
                </a:moveTo>
                <a:cubicBezTo>
                  <a:pt x="254480" y="43862"/>
                  <a:pt x="248021" y="50312"/>
                  <a:pt x="248021" y="58052"/>
                </a:cubicBezTo>
                <a:lnTo>
                  <a:pt x="248021" y="145776"/>
                </a:lnTo>
                <a:lnTo>
                  <a:pt x="254480" y="148356"/>
                </a:lnTo>
                <a:cubicBezTo>
                  <a:pt x="263522" y="150936"/>
                  <a:pt x="267397" y="159966"/>
                  <a:pt x="264814" y="167707"/>
                </a:cubicBezTo>
                <a:cubicBezTo>
                  <a:pt x="262230" y="174157"/>
                  <a:pt x="257063" y="178027"/>
                  <a:pt x="250604" y="178027"/>
                </a:cubicBezTo>
                <a:cubicBezTo>
                  <a:pt x="249313" y="178027"/>
                  <a:pt x="249313" y="178027"/>
                  <a:pt x="248021" y="178027"/>
                </a:cubicBezTo>
                <a:lnTo>
                  <a:pt x="248021" y="221889"/>
                </a:lnTo>
                <a:cubicBezTo>
                  <a:pt x="248021" y="229629"/>
                  <a:pt x="254480" y="234789"/>
                  <a:pt x="262230" y="234789"/>
                </a:cubicBezTo>
                <a:lnTo>
                  <a:pt x="493458" y="234789"/>
                </a:lnTo>
                <a:cubicBezTo>
                  <a:pt x="501209" y="234789"/>
                  <a:pt x="507668" y="229629"/>
                  <a:pt x="507668" y="221889"/>
                </a:cubicBezTo>
                <a:lnTo>
                  <a:pt x="507668" y="58052"/>
                </a:lnTo>
                <a:cubicBezTo>
                  <a:pt x="507668" y="50312"/>
                  <a:pt x="501209" y="43862"/>
                  <a:pt x="493458" y="43862"/>
                </a:cubicBezTo>
                <a:close/>
                <a:moveTo>
                  <a:pt x="115041" y="23195"/>
                </a:moveTo>
                <a:cubicBezTo>
                  <a:pt x="136486" y="23195"/>
                  <a:pt x="153871" y="42249"/>
                  <a:pt x="153871" y="65753"/>
                </a:cubicBezTo>
                <a:cubicBezTo>
                  <a:pt x="153871" y="89257"/>
                  <a:pt x="136486" y="108311"/>
                  <a:pt x="115041" y="108311"/>
                </a:cubicBezTo>
                <a:cubicBezTo>
                  <a:pt x="93596" y="108311"/>
                  <a:pt x="76211" y="89257"/>
                  <a:pt x="76211" y="65753"/>
                </a:cubicBezTo>
                <a:cubicBezTo>
                  <a:pt x="76211" y="42249"/>
                  <a:pt x="93596" y="23195"/>
                  <a:pt x="115041" y="23195"/>
                </a:cubicBezTo>
                <a:close/>
                <a:moveTo>
                  <a:pt x="378490" y="0"/>
                </a:moveTo>
                <a:cubicBezTo>
                  <a:pt x="383657" y="0"/>
                  <a:pt x="388824" y="5160"/>
                  <a:pt x="388824" y="10320"/>
                </a:cubicBezTo>
                <a:lnTo>
                  <a:pt x="388824" y="30961"/>
                </a:lnTo>
                <a:lnTo>
                  <a:pt x="494750" y="30961"/>
                </a:lnTo>
                <a:cubicBezTo>
                  <a:pt x="508959" y="30961"/>
                  <a:pt x="521877" y="42572"/>
                  <a:pt x="521877" y="58052"/>
                </a:cubicBezTo>
                <a:lnTo>
                  <a:pt x="521877" y="221889"/>
                </a:lnTo>
                <a:cubicBezTo>
                  <a:pt x="521877" y="237369"/>
                  <a:pt x="508959" y="248980"/>
                  <a:pt x="494750" y="248980"/>
                </a:cubicBezTo>
                <a:lnTo>
                  <a:pt x="444371" y="248980"/>
                </a:lnTo>
                <a:lnTo>
                  <a:pt x="488291" y="411526"/>
                </a:lnTo>
                <a:cubicBezTo>
                  <a:pt x="489583" y="416686"/>
                  <a:pt x="485707" y="423137"/>
                  <a:pt x="480540" y="424427"/>
                </a:cubicBezTo>
                <a:cubicBezTo>
                  <a:pt x="480540" y="424427"/>
                  <a:pt x="479248" y="424427"/>
                  <a:pt x="477957" y="424427"/>
                </a:cubicBezTo>
                <a:cubicBezTo>
                  <a:pt x="474081" y="424427"/>
                  <a:pt x="468914" y="421847"/>
                  <a:pt x="467622" y="416686"/>
                </a:cubicBezTo>
                <a:lnTo>
                  <a:pt x="423702" y="248980"/>
                </a:lnTo>
                <a:lnTo>
                  <a:pt x="388824" y="248980"/>
                </a:lnTo>
                <a:lnTo>
                  <a:pt x="388824" y="367665"/>
                </a:lnTo>
                <a:cubicBezTo>
                  <a:pt x="388824" y="374115"/>
                  <a:pt x="383657" y="377985"/>
                  <a:pt x="378490" y="377985"/>
                </a:cubicBezTo>
                <a:cubicBezTo>
                  <a:pt x="372031" y="377985"/>
                  <a:pt x="368156" y="374115"/>
                  <a:pt x="368156" y="367665"/>
                </a:cubicBezTo>
                <a:lnTo>
                  <a:pt x="368156" y="248980"/>
                </a:lnTo>
                <a:lnTo>
                  <a:pt x="333278" y="248980"/>
                </a:lnTo>
                <a:lnTo>
                  <a:pt x="288066" y="416686"/>
                </a:lnTo>
                <a:cubicBezTo>
                  <a:pt x="286774" y="419267"/>
                  <a:pt x="285482" y="420557"/>
                  <a:pt x="284190" y="421847"/>
                </a:cubicBezTo>
                <a:cubicBezTo>
                  <a:pt x="297108" y="430877"/>
                  <a:pt x="306151" y="446358"/>
                  <a:pt x="306151" y="463128"/>
                </a:cubicBezTo>
                <a:cubicBezTo>
                  <a:pt x="306151" y="481189"/>
                  <a:pt x="295816" y="501830"/>
                  <a:pt x="280315" y="513440"/>
                </a:cubicBezTo>
                <a:cubicBezTo>
                  <a:pt x="317777" y="522471"/>
                  <a:pt x="344904" y="554722"/>
                  <a:pt x="344904" y="579233"/>
                </a:cubicBezTo>
                <a:cubicBezTo>
                  <a:pt x="344904" y="607614"/>
                  <a:pt x="173098" y="607614"/>
                  <a:pt x="173098" y="579233"/>
                </a:cubicBezTo>
                <a:cubicBezTo>
                  <a:pt x="173098" y="554722"/>
                  <a:pt x="200225" y="522471"/>
                  <a:pt x="237687" y="513440"/>
                </a:cubicBezTo>
                <a:cubicBezTo>
                  <a:pt x="222185" y="501830"/>
                  <a:pt x="211851" y="481189"/>
                  <a:pt x="211851" y="463128"/>
                </a:cubicBezTo>
                <a:cubicBezTo>
                  <a:pt x="211851" y="436037"/>
                  <a:pt x="232519" y="415396"/>
                  <a:pt x="259647" y="415396"/>
                </a:cubicBezTo>
                <a:cubicBezTo>
                  <a:pt x="262230" y="415396"/>
                  <a:pt x="264814" y="415396"/>
                  <a:pt x="267397" y="416686"/>
                </a:cubicBezTo>
                <a:cubicBezTo>
                  <a:pt x="267397" y="414106"/>
                  <a:pt x="267397" y="412816"/>
                  <a:pt x="267397" y="411526"/>
                </a:cubicBezTo>
                <a:lnTo>
                  <a:pt x="311318" y="248980"/>
                </a:lnTo>
                <a:lnTo>
                  <a:pt x="262230" y="248980"/>
                </a:lnTo>
                <a:cubicBezTo>
                  <a:pt x="246729" y="248980"/>
                  <a:pt x="235103" y="237369"/>
                  <a:pt x="235103" y="221889"/>
                </a:cubicBezTo>
                <a:lnTo>
                  <a:pt x="235103" y="174157"/>
                </a:lnTo>
                <a:lnTo>
                  <a:pt x="171806" y="153516"/>
                </a:lnTo>
                <a:cubicBezTo>
                  <a:pt x="171806" y="153516"/>
                  <a:pt x="166639" y="150936"/>
                  <a:pt x="158888" y="148356"/>
                </a:cubicBezTo>
                <a:lnTo>
                  <a:pt x="158888" y="252850"/>
                </a:lnTo>
                <a:lnTo>
                  <a:pt x="170514" y="405076"/>
                </a:lnTo>
                <a:cubicBezTo>
                  <a:pt x="171806" y="414106"/>
                  <a:pt x="164055" y="423137"/>
                  <a:pt x="153721" y="424427"/>
                </a:cubicBezTo>
                <a:cubicBezTo>
                  <a:pt x="153721" y="424427"/>
                  <a:pt x="152429" y="424427"/>
                  <a:pt x="152429" y="424427"/>
                </a:cubicBezTo>
                <a:cubicBezTo>
                  <a:pt x="142095" y="424427"/>
                  <a:pt x="134345" y="416686"/>
                  <a:pt x="134345" y="407656"/>
                </a:cubicBezTo>
                <a:lnTo>
                  <a:pt x="122719" y="270911"/>
                </a:lnTo>
                <a:cubicBezTo>
                  <a:pt x="120135" y="272201"/>
                  <a:pt x="117552" y="272201"/>
                  <a:pt x="114968" y="272201"/>
                </a:cubicBezTo>
                <a:cubicBezTo>
                  <a:pt x="112384" y="272201"/>
                  <a:pt x="109801" y="272201"/>
                  <a:pt x="108509" y="270911"/>
                </a:cubicBezTo>
                <a:lnTo>
                  <a:pt x="96883" y="407656"/>
                </a:lnTo>
                <a:cubicBezTo>
                  <a:pt x="96883" y="410236"/>
                  <a:pt x="95591" y="412816"/>
                  <a:pt x="94300" y="415396"/>
                </a:cubicBezTo>
                <a:cubicBezTo>
                  <a:pt x="116260" y="419267"/>
                  <a:pt x="134345" y="438617"/>
                  <a:pt x="134345" y="463128"/>
                </a:cubicBezTo>
                <a:cubicBezTo>
                  <a:pt x="134345" y="481189"/>
                  <a:pt x="122719" y="501830"/>
                  <a:pt x="107217" y="512150"/>
                </a:cubicBezTo>
                <a:cubicBezTo>
                  <a:pt x="144679" y="522471"/>
                  <a:pt x="171806" y="554722"/>
                  <a:pt x="171806" y="579233"/>
                </a:cubicBezTo>
                <a:cubicBezTo>
                  <a:pt x="171806" y="607614"/>
                  <a:pt x="0" y="607614"/>
                  <a:pt x="0" y="579233"/>
                </a:cubicBezTo>
                <a:cubicBezTo>
                  <a:pt x="0" y="554722"/>
                  <a:pt x="27127" y="522471"/>
                  <a:pt x="64589" y="512150"/>
                </a:cubicBezTo>
                <a:cubicBezTo>
                  <a:pt x="49087" y="501830"/>
                  <a:pt x="38753" y="481189"/>
                  <a:pt x="38753" y="463128"/>
                </a:cubicBezTo>
                <a:cubicBezTo>
                  <a:pt x="38753" y="443778"/>
                  <a:pt x="50379" y="427007"/>
                  <a:pt x="65881" y="419267"/>
                </a:cubicBezTo>
                <a:cubicBezTo>
                  <a:pt x="62005" y="415396"/>
                  <a:pt x="59422" y="410236"/>
                  <a:pt x="60713" y="405076"/>
                </a:cubicBezTo>
                <a:lnTo>
                  <a:pt x="72339" y="252850"/>
                </a:lnTo>
                <a:lnTo>
                  <a:pt x="72339" y="148356"/>
                </a:lnTo>
                <a:cubicBezTo>
                  <a:pt x="71048" y="149646"/>
                  <a:pt x="68464" y="149646"/>
                  <a:pt x="67172" y="150936"/>
                </a:cubicBezTo>
                <a:lnTo>
                  <a:pt x="45212" y="251560"/>
                </a:lnTo>
                <a:cubicBezTo>
                  <a:pt x="42629" y="259300"/>
                  <a:pt x="36170" y="264460"/>
                  <a:pt x="29711" y="264460"/>
                </a:cubicBezTo>
                <a:cubicBezTo>
                  <a:pt x="28419" y="264460"/>
                  <a:pt x="27127" y="264460"/>
                  <a:pt x="25836" y="263170"/>
                </a:cubicBezTo>
                <a:cubicBezTo>
                  <a:pt x="18085" y="261880"/>
                  <a:pt x="12918" y="254140"/>
                  <a:pt x="14210" y="245110"/>
                </a:cubicBezTo>
                <a:lnTo>
                  <a:pt x="38753" y="135455"/>
                </a:lnTo>
                <a:cubicBezTo>
                  <a:pt x="38753" y="134165"/>
                  <a:pt x="40045" y="134165"/>
                  <a:pt x="40045" y="134165"/>
                </a:cubicBezTo>
                <a:cubicBezTo>
                  <a:pt x="40045" y="132875"/>
                  <a:pt x="40045" y="131585"/>
                  <a:pt x="41337" y="131585"/>
                </a:cubicBezTo>
                <a:cubicBezTo>
                  <a:pt x="41337" y="130295"/>
                  <a:pt x="42629" y="129005"/>
                  <a:pt x="42629" y="129005"/>
                </a:cubicBezTo>
                <a:cubicBezTo>
                  <a:pt x="43920" y="127715"/>
                  <a:pt x="43920" y="127715"/>
                  <a:pt x="45212" y="126425"/>
                </a:cubicBezTo>
                <a:cubicBezTo>
                  <a:pt x="45212" y="126425"/>
                  <a:pt x="46504" y="125135"/>
                  <a:pt x="47796" y="125135"/>
                </a:cubicBezTo>
                <a:cubicBezTo>
                  <a:pt x="47796" y="125135"/>
                  <a:pt x="47796" y="123845"/>
                  <a:pt x="49087" y="123845"/>
                </a:cubicBezTo>
                <a:cubicBezTo>
                  <a:pt x="50379" y="123845"/>
                  <a:pt x="81382" y="112234"/>
                  <a:pt x="109801" y="110944"/>
                </a:cubicBezTo>
                <a:lnTo>
                  <a:pt x="113676" y="118685"/>
                </a:lnTo>
                <a:lnTo>
                  <a:pt x="103342" y="198668"/>
                </a:lnTo>
                <a:lnTo>
                  <a:pt x="114968" y="220599"/>
                </a:lnTo>
                <a:lnTo>
                  <a:pt x="127886" y="198668"/>
                </a:lnTo>
                <a:lnTo>
                  <a:pt x="117552" y="118685"/>
                </a:lnTo>
                <a:lnTo>
                  <a:pt x="121427" y="110944"/>
                </a:lnTo>
                <a:cubicBezTo>
                  <a:pt x="148554" y="112234"/>
                  <a:pt x="178265" y="122555"/>
                  <a:pt x="182140" y="123845"/>
                </a:cubicBezTo>
                <a:lnTo>
                  <a:pt x="235103" y="141906"/>
                </a:lnTo>
                <a:lnTo>
                  <a:pt x="235103" y="58052"/>
                </a:lnTo>
                <a:cubicBezTo>
                  <a:pt x="235103" y="42572"/>
                  <a:pt x="246729" y="30961"/>
                  <a:pt x="262230" y="30961"/>
                </a:cubicBezTo>
                <a:lnTo>
                  <a:pt x="368156" y="30961"/>
                </a:lnTo>
                <a:lnTo>
                  <a:pt x="368156" y="10320"/>
                </a:lnTo>
                <a:cubicBezTo>
                  <a:pt x="368156" y="5160"/>
                  <a:pt x="372031" y="0"/>
                  <a:pt x="378490" y="0"/>
                </a:cubicBezTo>
                <a:close/>
              </a:path>
            </a:pathLst>
          </a:custGeom>
          <a:solidFill>
            <a:srgbClr val="127C79"/>
          </a:solidFill>
          <a:ln>
            <a:noFill/>
          </a:ln>
        </p:spPr>
        <p:txBody>
          <a:bodyPr/>
          <a:lstStyle/>
          <a:p>
            <a:endParaRPr lang="zh-CN" altLang="en-US">
              <a:cs typeface="+mn-ea"/>
              <a:sym typeface="+mn-lt"/>
            </a:endParaRPr>
          </a:p>
        </p:txBody>
      </p:sp>
    </p:spTree>
    <p:extLst>
      <p:ext uri="{BB962C8B-B14F-4D97-AF65-F5344CB8AC3E}">
        <p14:creationId xmlns:p14="http://schemas.microsoft.com/office/powerpoint/2010/main" val="4292012034"/>
      </p:ext>
    </p:extLst>
  </p:cSld>
  <p:clrMapOvr>
    <a:masterClrMapping/>
  </p:clrMapOvr>
  <mc:AlternateContent xmlns:mc="http://schemas.openxmlformats.org/markup-compatibility/2006" xmlns:p14="http://schemas.microsoft.com/office/powerpoint/2010/main">
    <mc:Choice Requires="p14">
      <p:transition spd="slow" p14:dur="1200" advTm="10000">
        <p14:prism/>
      </p:transition>
    </mc:Choice>
    <mc:Fallback xmlns="">
      <p:transition spd="slow" advTm="1000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additive="base">
                                            <p:cTn id="7" dur="500" fill="hold"/>
                                            <p:tgtEl>
                                              <p:spTgt spid="34"/>
                                            </p:tgtEl>
                                            <p:attrNameLst>
                                              <p:attrName>ppt_x</p:attrName>
                                            </p:attrNameLst>
                                          </p:cBhvr>
                                          <p:tavLst>
                                            <p:tav tm="0">
                                              <p:val>
                                                <p:strVal val="0-#ppt_w/2"/>
                                              </p:val>
                                            </p:tav>
                                            <p:tav tm="100000">
                                              <p:val>
                                                <p:strVal val="#ppt_x"/>
                                              </p:val>
                                            </p:tav>
                                          </p:tavLst>
                                        </p:anim>
                                        <p:anim calcmode="lin" valueType="num">
                                          <p:cBhvr additive="base">
                                            <p:cTn id="8" dur="500" fill="hold"/>
                                            <p:tgtEl>
                                              <p:spTgt spid="34"/>
                                            </p:tgtEl>
                                            <p:attrNameLst>
                                              <p:attrName>ppt_y</p:attrName>
                                            </p:attrNameLst>
                                          </p:cBhvr>
                                          <p:tavLst>
                                            <p:tav tm="0">
                                              <p:val>
                                                <p:strVal val="#ppt_y"/>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ppt_x"/>
                                              </p:val>
                                            </p:tav>
                                            <p:tav tm="100000">
                                              <p:val>
                                                <p:strVal val="#ppt_x"/>
                                              </p:val>
                                            </p:tav>
                                          </p:tavLst>
                                        </p:anim>
                                        <p:anim calcmode="lin" valueType="num">
                                          <p:cBhvr additive="base">
                                            <p:cTn id="12" dur="500" fill="hold"/>
                                            <p:tgtEl>
                                              <p:spTgt spid="24"/>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53" presetClass="entr" presetSubtype="16" fill="hold" grpId="0" nodeType="afterEffect">
                                      <p:stCondLst>
                                        <p:cond delay="0"/>
                                      </p:stCondLst>
                                      <p:childTnLst>
                                        <p:set>
                                          <p:cBhvr>
                                            <p:cTn id="15" dur="1" fill="hold">
                                              <p:stCondLst>
                                                <p:cond delay="0"/>
                                              </p:stCondLst>
                                            </p:cTn>
                                            <p:tgtEl>
                                              <p:spTgt spid="25"/>
                                            </p:tgtEl>
                                            <p:attrNameLst>
                                              <p:attrName>style.visibility</p:attrName>
                                            </p:attrNameLst>
                                          </p:cBhvr>
                                          <p:to>
                                            <p:strVal val="visible"/>
                                          </p:to>
                                        </p:set>
                                        <p:anim calcmode="lin" valueType="num">
                                          <p:cBhvr>
                                            <p:cTn id="16" dur="500" fill="hold"/>
                                            <p:tgtEl>
                                              <p:spTgt spid="25"/>
                                            </p:tgtEl>
                                            <p:attrNameLst>
                                              <p:attrName>ppt_w</p:attrName>
                                            </p:attrNameLst>
                                          </p:cBhvr>
                                          <p:tavLst>
                                            <p:tav tm="0">
                                              <p:val>
                                                <p:fltVal val="0"/>
                                              </p:val>
                                            </p:tav>
                                            <p:tav tm="100000">
                                              <p:val>
                                                <p:strVal val="#ppt_w"/>
                                              </p:val>
                                            </p:tav>
                                          </p:tavLst>
                                        </p:anim>
                                        <p:anim calcmode="lin" valueType="num">
                                          <p:cBhvr>
                                            <p:cTn id="17" dur="500" fill="hold"/>
                                            <p:tgtEl>
                                              <p:spTgt spid="25"/>
                                            </p:tgtEl>
                                            <p:attrNameLst>
                                              <p:attrName>ppt_h</p:attrName>
                                            </p:attrNameLst>
                                          </p:cBhvr>
                                          <p:tavLst>
                                            <p:tav tm="0">
                                              <p:val>
                                                <p:fltVal val="0"/>
                                              </p:val>
                                            </p:tav>
                                            <p:tav tm="100000">
                                              <p:val>
                                                <p:strVal val="#ppt_h"/>
                                              </p:val>
                                            </p:tav>
                                          </p:tavLst>
                                        </p:anim>
                                        <p:animEffect transition="in" filter="fade">
                                          <p:cBhvr>
                                            <p:cTn id="18" dur="500"/>
                                            <p:tgtEl>
                                              <p:spTgt spid="25"/>
                                            </p:tgtEl>
                                          </p:cBhvr>
                                        </p:animEffect>
                                      </p:childTnLst>
                                    </p:cTn>
                                  </p:par>
                                </p:childTnLst>
                              </p:cTn>
                            </p:par>
                            <p:par>
                              <p:cTn id="19" fill="hold">
                                <p:stCondLst>
                                  <p:cond delay="1000"/>
                                </p:stCondLst>
                                <p:childTnLst>
                                  <p:par>
                                    <p:cTn id="20" presetID="22" presetClass="entr" presetSubtype="8" fill="hold" grpId="0" nodeType="after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wipe(left)">
                                          <p:cBhvr>
                                            <p:cTn id="22" dur="500"/>
                                            <p:tgtEl>
                                              <p:spTgt spid="26"/>
                                            </p:tgtEl>
                                          </p:cBhvr>
                                        </p:animEffect>
                                      </p:childTnLst>
                                    </p:cTn>
                                  </p:par>
                                </p:childTnLst>
                              </p:cTn>
                            </p:par>
                            <p:par>
                              <p:cTn id="23" fill="hold">
                                <p:stCondLst>
                                  <p:cond delay="1500"/>
                                </p:stCondLst>
                                <p:childTnLst>
                                  <p:par>
                                    <p:cTn id="24" presetID="2" presetClass="entr" presetSubtype="8" fill="hold" nodeType="afterEffect" p14:presetBounceEnd="50000">
                                      <p:stCondLst>
                                        <p:cond delay="0"/>
                                      </p:stCondLst>
                                      <p:childTnLst>
                                        <p:set>
                                          <p:cBhvr>
                                            <p:cTn id="25" dur="1" fill="hold">
                                              <p:stCondLst>
                                                <p:cond delay="0"/>
                                              </p:stCondLst>
                                            </p:cTn>
                                            <p:tgtEl>
                                              <p:spTgt spid="2"/>
                                            </p:tgtEl>
                                            <p:attrNameLst>
                                              <p:attrName>style.visibility</p:attrName>
                                            </p:attrNameLst>
                                          </p:cBhvr>
                                          <p:to>
                                            <p:strVal val="visible"/>
                                          </p:to>
                                        </p:set>
                                        <p:anim calcmode="lin" valueType="num" p14:bounceEnd="50000">
                                          <p:cBhvr additive="base">
                                            <p:cTn id="26" dur="500" fill="hold"/>
                                            <p:tgtEl>
                                              <p:spTgt spid="2"/>
                                            </p:tgtEl>
                                            <p:attrNameLst>
                                              <p:attrName>ppt_x</p:attrName>
                                            </p:attrNameLst>
                                          </p:cBhvr>
                                          <p:tavLst>
                                            <p:tav tm="0">
                                              <p:val>
                                                <p:strVal val="0-#ppt_w/2"/>
                                              </p:val>
                                            </p:tav>
                                            <p:tav tm="100000">
                                              <p:val>
                                                <p:strVal val="#ppt_x"/>
                                              </p:val>
                                            </p:tav>
                                          </p:tavLst>
                                        </p:anim>
                                        <p:anim calcmode="lin" valueType="num" p14:bounceEnd="50000">
                                          <p:cBhvr additive="base">
                                            <p:cTn id="27" dur="500" fill="hold"/>
                                            <p:tgtEl>
                                              <p:spTgt spid="2"/>
                                            </p:tgtEl>
                                            <p:attrNameLst>
                                              <p:attrName>ppt_y</p:attrName>
                                            </p:attrNameLst>
                                          </p:cBhvr>
                                          <p:tavLst>
                                            <p:tav tm="0">
                                              <p:val>
                                                <p:strVal val="#ppt_y"/>
                                              </p:val>
                                            </p:tav>
                                            <p:tav tm="100000">
                                              <p:val>
                                                <p:strVal val="#ppt_y"/>
                                              </p:val>
                                            </p:tav>
                                          </p:tavLst>
                                        </p:anim>
                                      </p:childTnLst>
                                    </p:cTn>
                                  </p:par>
                                </p:childTnLst>
                              </p:cTn>
                            </p:par>
                            <p:par>
                              <p:cTn id="28" fill="hold">
                                <p:stCondLst>
                                  <p:cond delay="2000"/>
                                </p:stCondLst>
                                <p:childTnLst>
                                  <p:par>
                                    <p:cTn id="29" presetID="23" presetClass="entr" presetSubtype="272" fill="hold" grpId="0" nodeType="afterEffect">
                                      <p:stCondLst>
                                        <p:cond delay="0"/>
                                      </p:stCondLst>
                                      <p:iterate type="lt">
                                        <p:tmPct val="10000"/>
                                      </p:iterate>
                                      <p:childTnLst>
                                        <p:set>
                                          <p:cBhvr>
                                            <p:cTn id="30" dur="1" fill="hold">
                                              <p:stCondLst>
                                                <p:cond delay="0"/>
                                              </p:stCondLst>
                                            </p:cTn>
                                            <p:tgtEl>
                                              <p:spTgt spid="13"/>
                                            </p:tgtEl>
                                            <p:attrNameLst>
                                              <p:attrName>style.visibility</p:attrName>
                                            </p:attrNameLst>
                                          </p:cBhvr>
                                          <p:to>
                                            <p:strVal val="visible"/>
                                          </p:to>
                                        </p:set>
                                        <p:anim calcmode="lin" valueType="num">
                                          <p:cBhvr>
                                            <p:cTn id="31" dur="500" fill="hold"/>
                                            <p:tgtEl>
                                              <p:spTgt spid="13"/>
                                            </p:tgtEl>
                                            <p:attrNameLst>
                                              <p:attrName>ppt_w</p:attrName>
                                            </p:attrNameLst>
                                          </p:cBhvr>
                                          <p:tavLst>
                                            <p:tav tm="0">
                                              <p:val>
                                                <p:strVal val="2/3*#ppt_w"/>
                                              </p:val>
                                            </p:tav>
                                            <p:tav tm="100000">
                                              <p:val>
                                                <p:strVal val="#ppt_w"/>
                                              </p:val>
                                            </p:tav>
                                          </p:tavLst>
                                        </p:anim>
                                        <p:anim calcmode="lin" valueType="num">
                                          <p:cBhvr>
                                            <p:cTn id="32" dur="500" fill="hold"/>
                                            <p:tgtEl>
                                              <p:spTgt spid="13"/>
                                            </p:tgtEl>
                                            <p:attrNameLst>
                                              <p:attrName>ppt_h</p:attrName>
                                            </p:attrNameLst>
                                          </p:cBhvr>
                                          <p:tavLst>
                                            <p:tav tm="0">
                                              <p:val>
                                                <p:strVal val="2/3*#ppt_h"/>
                                              </p:val>
                                            </p:tav>
                                            <p:tav tm="100000">
                                              <p:val>
                                                <p:strVal val="#ppt_h"/>
                                              </p:val>
                                            </p:tav>
                                          </p:tavLst>
                                        </p:anim>
                                      </p:childTnLst>
                                    </p:cTn>
                                  </p:par>
                                  <p:par>
                                    <p:cTn id="33" presetID="22" presetClass="entr" presetSubtype="8" fill="hold" nodeType="with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wipe(left)">
                                          <p:cBhvr>
                                            <p:cTn id="35" dur="750"/>
                                            <p:tgtEl>
                                              <p:spTgt spid="29"/>
                                            </p:tgtEl>
                                          </p:cBhvr>
                                        </p:animEffect>
                                      </p:childTnLst>
                                    </p:cTn>
                                  </p:par>
                                </p:childTnLst>
                              </p:cTn>
                            </p:par>
                            <p:par>
                              <p:cTn id="36" fill="hold">
                                <p:stCondLst>
                                  <p:cond delay="2750"/>
                                </p:stCondLst>
                                <p:childTnLst>
                                  <p:par>
                                    <p:cTn id="37" presetID="2" presetClass="entr" presetSubtype="8" fill="hold" nodeType="afterEffect" p14:presetBounceEnd="50000">
                                      <p:stCondLst>
                                        <p:cond delay="0"/>
                                      </p:stCondLst>
                                      <p:childTnLst>
                                        <p:set>
                                          <p:cBhvr>
                                            <p:cTn id="38" dur="1" fill="hold">
                                              <p:stCondLst>
                                                <p:cond delay="0"/>
                                              </p:stCondLst>
                                            </p:cTn>
                                            <p:tgtEl>
                                              <p:spTgt spid="3"/>
                                            </p:tgtEl>
                                            <p:attrNameLst>
                                              <p:attrName>style.visibility</p:attrName>
                                            </p:attrNameLst>
                                          </p:cBhvr>
                                          <p:to>
                                            <p:strVal val="visible"/>
                                          </p:to>
                                        </p:set>
                                        <p:anim calcmode="lin" valueType="num" p14:bounceEnd="50000">
                                          <p:cBhvr additive="base">
                                            <p:cTn id="39" dur="500" fill="hold"/>
                                            <p:tgtEl>
                                              <p:spTgt spid="3"/>
                                            </p:tgtEl>
                                            <p:attrNameLst>
                                              <p:attrName>ppt_x</p:attrName>
                                            </p:attrNameLst>
                                          </p:cBhvr>
                                          <p:tavLst>
                                            <p:tav tm="0">
                                              <p:val>
                                                <p:strVal val="0-#ppt_w/2"/>
                                              </p:val>
                                            </p:tav>
                                            <p:tav tm="100000">
                                              <p:val>
                                                <p:strVal val="#ppt_x"/>
                                              </p:val>
                                            </p:tav>
                                          </p:tavLst>
                                        </p:anim>
                                        <p:anim calcmode="lin" valueType="num" p14:bounceEnd="50000">
                                          <p:cBhvr additive="base">
                                            <p:cTn id="40" dur="500" fill="hold"/>
                                            <p:tgtEl>
                                              <p:spTgt spid="3"/>
                                            </p:tgtEl>
                                            <p:attrNameLst>
                                              <p:attrName>ppt_y</p:attrName>
                                            </p:attrNameLst>
                                          </p:cBhvr>
                                          <p:tavLst>
                                            <p:tav tm="0">
                                              <p:val>
                                                <p:strVal val="#ppt_y"/>
                                              </p:val>
                                            </p:tav>
                                            <p:tav tm="100000">
                                              <p:val>
                                                <p:strVal val="#ppt_y"/>
                                              </p:val>
                                            </p:tav>
                                          </p:tavLst>
                                        </p:anim>
                                      </p:childTnLst>
                                    </p:cTn>
                                  </p:par>
                                </p:childTnLst>
                              </p:cTn>
                            </p:par>
                            <p:par>
                              <p:cTn id="41" fill="hold">
                                <p:stCondLst>
                                  <p:cond delay="3250"/>
                                </p:stCondLst>
                                <p:childTnLst>
                                  <p:par>
                                    <p:cTn id="42" presetID="23" presetClass="entr" presetSubtype="272" fill="hold" grpId="0" nodeType="afterEffect">
                                      <p:stCondLst>
                                        <p:cond delay="0"/>
                                      </p:stCondLst>
                                      <p:iterate type="lt">
                                        <p:tmPct val="10000"/>
                                      </p:iterate>
                                      <p:childTnLst>
                                        <p:set>
                                          <p:cBhvr>
                                            <p:cTn id="43" dur="1" fill="hold">
                                              <p:stCondLst>
                                                <p:cond delay="0"/>
                                              </p:stCondLst>
                                            </p:cTn>
                                            <p:tgtEl>
                                              <p:spTgt spid="16"/>
                                            </p:tgtEl>
                                            <p:attrNameLst>
                                              <p:attrName>style.visibility</p:attrName>
                                            </p:attrNameLst>
                                          </p:cBhvr>
                                          <p:to>
                                            <p:strVal val="visible"/>
                                          </p:to>
                                        </p:set>
                                        <p:anim calcmode="lin" valueType="num">
                                          <p:cBhvr>
                                            <p:cTn id="44" dur="500" fill="hold"/>
                                            <p:tgtEl>
                                              <p:spTgt spid="16"/>
                                            </p:tgtEl>
                                            <p:attrNameLst>
                                              <p:attrName>ppt_w</p:attrName>
                                            </p:attrNameLst>
                                          </p:cBhvr>
                                          <p:tavLst>
                                            <p:tav tm="0">
                                              <p:val>
                                                <p:strVal val="2/3*#ppt_w"/>
                                              </p:val>
                                            </p:tav>
                                            <p:tav tm="100000">
                                              <p:val>
                                                <p:strVal val="#ppt_w"/>
                                              </p:val>
                                            </p:tav>
                                          </p:tavLst>
                                        </p:anim>
                                        <p:anim calcmode="lin" valueType="num">
                                          <p:cBhvr>
                                            <p:cTn id="45" dur="500" fill="hold"/>
                                            <p:tgtEl>
                                              <p:spTgt spid="16"/>
                                            </p:tgtEl>
                                            <p:attrNameLst>
                                              <p:attrName>ppt_h</p:attrName>
                                            </p:attrNameLst>
                                          </p:cBhvr>
                                          <p:tavLst>
                                            <p:tav tm="0">
                                              <p:val>
                                                <p:strVal val="2/3*#ppt_h"/>
                                              </p:val>
                                            </p:tav>
                                            <p:tav tm="100000">
                                              <p:val>
                                                <p:strVal val="#ppt_h"/>
                                              </p:val>
                                            </p:tav>
                                          </p:tavLst>
                                        </p:anim>
                                      </p:childTnLst>
                                    </p:cTn>
                                  </p:par>
                                  <p:par>
                                    <p:cTn id="46" presetID="22" presetClass="entr" presetSubtype="8" fill="hold" nodeType="withEffect">
                                      <p:stCondLst>
                                        <p:cond delay="0"/>
                                      </p:stCondLst>
                                      <p:childTnLst>
                                        <p:set>
                                          <p:cBhvr>
                                            <p:cTn id="47" dur="1" fill="hold">
                                              <p:stCondLst>
                                                <p:cond delay="0"/>
                                              </p:stCondLst>
                                            </p:cTn>
                                            <p:tgtEl>
                                              <p:spTgt spid="30"/>
                                            </p:tgtEl>
                                            <p:attrNameLst>
                                              <p:attrName>style.visibility</p:attrName>
                                            </p:attrNameLst>
                                          </p:cBhvr>
                                          <p:to>
                                            <p:strVal val="visible"/>
                                          </p:to>
                                        </p:set>
                                        <p:animEffect transition="in" filter="wipe(left)">
                                          <p:cBhvr>
                                            <p:cTn id="48" dur="750"/>
                                            <p:tgtEl>
                                              <p:spTgt spid="30"/>
                                            </p:tgtEl>
                                          </p:cBhvr>
                                        </p:animEffect>
                                      </p:childTnLst>
                                    </p:cTn>
                                  </p:par>
                                </p:childTnLst>
                              </p:cTn>
                            </p:par>
                            <p:par>
                              <p:cTn id="49" fill="hold">
                                <p:stCondLst>
                                  <p:cond delay="4050"/>
                                </p:stCondLst>
                                <p:childTnLst>
                                  <p:par>
                                    <p:cTn id="50" presetID="2" presetClass="entr" presetSubtype="8" fill="hold" nodeType="afterEffect" p14:presetBounceEnd="50000">
                                      <p:stCondLst>
                                        <p:cond delay="0"/>
                                      </p:stCondLst>
                                      <p:childTnLst>
                                        <p:set>
                                          <p:cBhvr>
                                            <p:cTn id="51" dur="1" fill="hold">
                                              <p:stCondLst>
                                                <p:cond delay="0"/>
                                              </p:stCondLst>
                                            </p:cTn>
                                            <p:tgtEl>
                                              <p:spTgt spid="9"/>
                                            </p:tgtEl>
                                            <p:attrNameLst>
                                              <p:attrName>style.visibility</p:attrName>
                                            </p:attrNameLst>
                                          </p:cBhvr>
                                          <p:to>
                                            <p:strVal val="visible"/>
                                          </p:to>
                                        </p:set>
                                        <p:anim calcmode="lin" valueType="num" p14:bounceEnd="50000">
                                          <p:cBhvr additive="base">
                                            <p:cTn id="52" dur="500" fill="hold"/>
                                            <p:tgtEl>
                                              <p:spTgt spid="9"/>
                                            </p:tgtEl>
                                            <p:attrNameLst>
                                              <p:attrName>ppt_x</p:attrName>
                                            </p:attrNameLst>
                                          </p:cBhvr>
                                          <p:tavLst>
                                            <p:tav tm="0">
                                              <p:val>
                                                <p:strVal val="0-#ppt_w/2"/>
                                              </p:val>
                                            </p:tav>
                                            <p:tav tm="100000">
                                              <p:val>
                                                <p:strVal val="#ppt_x"/>
                                              </p:val>
                                            </p:tav>
                                          </p:tavLst>
                                        </p:anim>
                                        <p:anim calcmode="lin" valueType="num" p14:bounceEnd="50000">
                                          <p:cBhvr additive="base">
                                            <p:cTn id="53" dur="500" fill="hold"/>
                                            <p:tgtEl>
                                              <p:spTgt spid="9"/>
                                            </p:tgtEl>
                                            <p:attrNameLst>
                                              <p:attrName>ppt_y</p:attrName>
                                            </p:attrNameLst>
                                          </p:cBhvr>
                                          <p:tavLst>
                                            <p:tav tm="0">
                                              <p:val>
                                                <p:strVal val="#ppt_y"/>
                                              </p:val>
                                            </p:tav>
                                            <p:tav tm="100000">
                                              <p:val>
                                                <p:strVal val="#ppt_y"/>
                                              </p:val>
                                            </p:tav>
                                          </p:tavLst>
                                        </p:anim>
                                      </p:childTnLst>
                                    </p:cTn>
                                  </p:par>
                                </p:childTnLst>
                              </p:cTn>
                            </p:par>
                            <p:par>
                              <p:cTn id="54" fill="hold">
                                <p:stCondLst>
                                  <p:cond delay="4550"/>
                                </p:stCondLst>
                                <p:childTnLst>
                                  <p:par>
                                    <p:cTn id="55" presetID="23" presetClass="entr" presetSubtype="272" fill="hold" grpId="0" nodeType="afterEffect">
                                      <p:stCondLst>
                                        <p:cond delay="0"/>
                                      </p:stCondLst>
                                      <p:iterate type="lt">
                                        <p:tmPct val="10000"/>
                                      </p:iterate>
                                      <p:childTnLst>
                                        <p:set>
                                          <p:cBhvr>
                                            <p:cTn id="56" dur="1" fill="hold">
                                              <p:stCondLst>
                                                <p:cond delay="0"/>
                                              </p:stCondLst>
                                            </p:cTn>
                                            <p:tgtEl>
                                              <p:spTgt spid="19"/>
                                            </p:tgtEl>
                                            <p:attrNameLst>
                                              <p:attrName>style.visibility</p:attrName>
                                            </p:attrNameLst>
                                          </p:cBhvr>
                                          <p:to>
                                            <p:strVal val="visible"/>
                                          </p:to>
                                        </p:set>
                                        <p:anim calcmode="lin" valueType="num">
                                          <p:cBhvr>
                                            <p:cTn id="57" dur="500" fill="hold"/>
                                            <p:tgtEl>
                                              <p:spTgt spid="19"/>
                                            </p:tgtEl>
                                            <p:attrNameLst>
                                              <p:attrName>ppt_w</p:attrName>
                                            </p:attrNameLst>
                                          </p:cBhvr>
                                          <p:tavLst>
                                            <p:tav tm="0">
                                              <p:val>
                                                <p:strVal val="2/3*#ppt_w"/>
                                              </p:val>
                                            </p:tav>
                                            <p:tav tm="100000">
                                              <p:val>
                                                <p:strVal val="#ppt_w"/>
                                              </p:val>
                                            </p:tav>
                                          </p:tavLst>
                                        </p:anim>
                                        <p:anim calcmode="lin" valueType="num">
                                          <p:cBhvr>
                                            <p:cTn id="58" dur="500" fill="hold"/>
                                            <p:tgtEl>
                                              <p:spTgt spid="19"/>
                                            </p:tgtEl>
                                            <p:attrNameLst>
                                              <p:attrName>ppt_h</p:attrName>
                                            </p:attrNameLst>
                                          </p:cBhvr>
                                          <p:tavLst>
                                            <p:tav tm="0">
                                              <p:val>
                                                <p:strVal val="2/3*#ppt_h"/>
                                              </p:val>
                                            </p:tav>
                                            <p:tav tm="100000">
                                              <p:val>
                                                <p:strVal val="#ppt_h"/>
                                              </p:val>
                                            </p:tav>
                                          </p:tavLst>
                                        </p:anim>
                                      </p:childTnLst>
                                    </p:cTn>
                                  </p:par>
                                  <p:par>
                                    <p:cTn id="59" presetID="22" presetClass="entr" presetSubtype="8" fill="hold" nodeType="withEffect">
                                      <p:stCondLst>
                                        <p:cond delay="0"/>
                                      </p:stCondLst>
                                      <p:childTnLst>
                                        <p:set>
                                          <p:cBhvr>
                                            <p:cTn id="60" dur="1" fill="hold">
                                              <p:stCondLst>
                                                <p:cond delay="0"/>
                                              </p:stCondLst>
                                            </p:cTn>
                                            <p:tgtEl>
                                              <p:spTgt spid="31"/>
                                            </p:tgtEl>
                                            <p:attrNameLst>
                                              <p:attrName>style.visibility</p:attrName>
                                            </p:attrNameLst>
                                          </p:cBhvr>
                                          <p:to>
                                            <p:strVal val="visible"/>
                                          </p:to>
                                        </p:set>
                                        <p:animEffect transition="in" filter="wipe(left)">
                                          <p:cBhvr>
                                            <p:cTn id="61" dur="750"/>
                                            <p:tgtEl>
                                              <p:spTgt spid="31"/>
                                            </p:tgtEl>
                                          </p:cBhvr>
                                        </p:animEffect>
                                      </p:childTnLst>
                                    </p:cTn>
                                  </p:par>
                                </p:childTnLst>
                              </p:cTn>
                            </p:par>
                            <p:par>
                              <p:cTn id="62" fill="hold">
                                <p:stCondLst>
                                  <p:cond delay="5400"/>
                                </p:stCondLst>
                                <p:childTnLst>
                                  <p:par>
                                    <p:cTn id="63" presetID="2" presetClass="entr" presetSubtype="8" fill="hold" nodeType="afterEffect" p14:presetBounceEnd="50000">
                                      <p:stCondLst>
                                        <p:cond delay="0"/>
                                      </p:stCondLst>
                                      <p:childTnLst>
                                        <p:set>
                                          <p:cBhvr>
                                            <p:cTn id="64" dur="1" fill="hold">
                                              <p:stCondLst>
                                                <p:cond delay="0"/>
                                              </p:stCondLst>
                                            </p:cTn>
                                            <p:tgtEl>
                                              <p:spTgt spid="11"/>
                                            </p:tgtEl>
                                            <p:attrNameLst>
                                              <p:attrName>style.visibility</p:attrName>
                                            </p:attrNameLst>
                                          </p:cBhvr>
                                          <p:to>
                                            <p:strVal val="visible"/>
                                          </p:to>
                                        </p:set>
                                        <p:anim calcmode="lin" valueType="num" p14:bounceEnd="50000">
                                          <p:cBhvr additive="base">
                                            <p:cTn id="65" dur="500" fill="hold"/>
                                            <p:tgtEl>
                                              <p:spTgt spid="11"/>
                                            </p:tgtEl>
                                            <p:attrNameLst>
                                              <p:attrName>ppt_x</p:attrName>
                                            </p:attrNameLst>
                                          </p:cBhvr>
                                          <p:tavLst>
                                            <p:tav tm="0">
                                              <p:val>
                                                <p:strVal val="0-#ppt_w/2"/>
                                              </p:val>
                                            </p:tav>
                                            <p:tav tm="100000">
                                              <p:val>
                                                <p:strVal val="#ppt_x"/>
                                              </p:val>
                                            </p:tav>
                                          </p:tavLst>
                                        </p:anim>
                                        <p:anim calcmode="lin" valueType="num" p14:bounceEnd="50000">
                                          <p:cBhvr additive="base">
                                            <p:cTn id="66" dur="500" fill="hold"/>
                                            <p:tgtEl>
                                              <p:spTgt spid="11"/>
                                            </p:tgtEl>
                                            <p:attrNameLst>
                                              <p:attrName>ppt_y</p:attrName>
                                            </p:attrNameLst>
                                          </p:cBhvr>
                                          <p:tavLst>
                                            <p:tav tm="0">
                                              <p:val>
                                                <p:strVal val="#ppt_y"/>
                                              </p:val>
                                            </p:tav>
                                            <p:tav tm="100000">
                                              <p:val>
                                                <p:strVal val="#ppt_y"/>
                                              </p:val>
                                            </p:tav>
                                          </p:tavLst>
                                        </p:anim>
                                      </p:childTnLst>
                                    </p:cTn>
                                  </p:par>
                                </p:childTnLst>
                              </p:cTn>
                            </p:par>
                            <p:par>
                              <p:cTn id="67" fill="hold">
                                <p:stCondLst>
                                  <p:cond delay="5900"/>
                                </p:stCondLst>
                                <p:childTnLst>
                                  <p:par>
                                    <p:cTn id="68" presetID="23" presetClass="entr" presetSubtype="272" fill="hold" grpId="0" nodeType="afterEffect">
                                      <p:stCondLst>
                                        <p:cond delay="0"/>
                                      </p:stCondLst>
                                      <p:iterate type="lt">
                                        <p:tmPct val="10000"/>
                                      </p:iterate>
                                      <p:childTnLst>
                                        <p:set>
                                          <p:cBhvr>
                                            <p:cTn id="69" dur="1" fill="hold">
                                              <p:stCondLst>
                                                <p:cond delay="0"/>
                                              </p:stCondLst>
                                            </p:cTn>
                                            <p:tgtEl>
                                              <p:spTgt spid="22"/>
                                            </p:tgtEl>
                                            <p:attrNameLst>
                                              <p:attrName>style.visibility</p:attrName>
                                            </p:attrNameLst>
                                          </p:cBhvr>
                                          <p:to>
                                            <p:strVal val="visible"/>
                                          </p:to>
                                        </p:set>
                                        <p:anim calcmode="lin" valueType="num">
                                          <p:cBhvr>
                                            <p:cTn id="70" dur="500" fill="hold"/>
                                            <p:tgtEl>
                                              <p:spTgt spid="22"/>
                                            </p:tgtEl>
                                            <p:attrNameLst>
                                              <p:attrName>ppt_w</p:attrName>
                                            </p:attrNameLst>
                                          </p:cBhvr>
                                          <p:tavLst>
                                            <p:tav tm="0">
                                              <p:val>
                                                <p:strVal val="2/3*#ppt_w"/>
                                              </p:val>
                                            </p:tav>
                                            <p:tav tm="100000">
                                              <p:val>
                                                <p:strVal val="#ppt_w"/>
                                              </p:val>
                                            </p:tav>
                                          </p:tavLst>
                                        </p:anim>
                                        <p:anim calcmode="lin" valueType="num">
                                          <p:cBhvr>
                                            <p:cTn id="71" dur="500" fill="hold"/>
                                            <p:tgtEl>
                                              <p:spTgt spid="22"/>
                                            </p:tgtEl>
                                            <p:attrNameLst>
                                              <p:attrName>ppt_h</p:attrName>
                                            </p:attrNameLst>
                                          </p:cBhvr>
                                          <p:tavLst>
                                            <p:tav tm="0">
                                              <p:val>
                                                <p:strVal val="2/3*#ppt_h"/>
                                              </p:val>
                                            </p:tav>
                                            <p:tav tm="100000">
                                              <p:val>
                                                <p:strVal val="#ppt_h"/>
                                              </p:val>
                                            </p:tav>
                                          </p:tavLst>
                                        </p:anim>
                                      </p:childTnLst>
                                    </p:cTn>
                                  </p:par>
                                  <p:par>
                                    <p:cTn id="72" presetID="22" presetClass="entr" presetSubtype="8" fill="hold" nodeType="withEffect">
                                      <p:stCondLst>
                                        <p:cond delay="0"/>
                                      </p:stCondLst>
                                      <p:childTnLst>
                                        <p:set>
                                          <p:cBhvr>
                                            <p:cTn id="73" dur="1" fill="hold">
                                              <p:stCondLst>
                                                <p:cond delay="0"/>
                                              </p:stCondLst>
                                            </p:cTn>
                                            <p:tgtEl>
                                              <p:spTgt spid="32"/>
                                            </p:tgtEl>
                                            <p:attrNameLst>
                                              <p:attrName>style.visibility</p:attrName>
                                            </p:attrNameLst>
                                          </p:cBhvr>
                                          <p:to>
                                            <p:strVal val="visible"/>
                                          </p:to>
                                        </p:set>
                                        <p:animEffect transition="in" filter="wipe(left)">
                                          <p:cBhvr>
                                            <p:cTn id="74" dur="750"/>
                                            <p:tgtEl>
                                              <p:spTgt spid="32"/>
                                            </p:tgtEl>
                                          </p:cBhvr>
                                        </p:animEffect>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additive="base">
                                            <p:cTn id="79" dur="500" fill="hold"/>
                                            <p:tgtEl>
                                              <p:spTgt spid="27"/>
                                            </p:tgtEl>
                                            <p:attrNameLst>
                                              <p:attrName>ppt_x</p:attrName>
                                            </p:attrNameLst>
                                          </p:cBhvr>
                                          <p:tavLst>
                                            <p:tav tm="0">
                                              <p:val>
                                                <p:strVal val="#ppt_x"/>
                                              </p:val>
                                            </p:tav>
                                            <p:tav tm="100000">
                                              <p:val>
                                                <p:strVal val="#ppt_x"/>
                                              </p:val>
                                            </p:tav>
                                          </p:tavLst>
                                        </p:anim>
                                        <p:anim calcmode="lin" valueType="num">
                                          <p:cBhvr additive="base">
                                            <p:cTn id="8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P spid="19" grpId="0"/>
          <p:bldP spid="22" grpId="0"/>
          <p:bldP spid="24" grpId="0" animBg="1"/>
          <p:bldP spid="25" grpId="0"/>
          <p:bldP spid="26" grpId="0"/>
          <p:bldP spid="34"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additive="base">
                                            <p:cTn id="7" dur="500" fill="hold"/>
                                            <p:tgtEl>
                                              <p:spTgt spid="34"/>
                                            </p:tgtEl>
                                            <p:attrNameLst>
                                              <p:attrName>ppt_x</p:attrName>
                                            </p:attrNameLst>
                                          </p:cBhvr>
                                          <p:tavLst>
                                            <p:tav tm="0">
                                              <p:val>
                                                <p:strVal val="0-#ppt_w/2"/>
                                              </p:val>
                                            </p:tav>
                                            <p:tav tm="100000">
                                              <p:val>
                                                <p:strVal val="#ppt_x"/>
                                              </p:val>
                                            </p:tav>
                                          </p:tavLst>
                                        </p:anim>
                                        <p:anim calcmode="lin" valueType="num">
                                          <p:cBhvr additive="base">
                                            <p:cTn id="8" dur="500" fill="hold"/>
                                            <p:tgtEl>
                                              <p:spTgt spid="34"/>
                                            </p:tgtEl>
                                            <p:attrNameLst>
                                              <p:attrName>ppt_y</p:attrName>
                                            </p:attrNameLst>
                                          </p:cBhvr>
                                          <p:tavLst>
                                            <p:tav tm="0">
                                              <p:val>
                                                <p:strVal val="#ppt_y"/>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ppt_x"/>
                                              </p:val>
                                            </p:tav>
                                            <p:tav tm="100000">
                                              <p:val>
                                                <p:strVal val="#ppt_x"/>
                                              </p:val>
                                            </p:tav>
                                          </p:tavLst>
                                        </p:anim>
                                        <p:anim calcmode="lin" valueType="num">
                                          <p:cBhvr additive="base">
                                            <p:cTn id="12" dur="500" fill="hold"/>
                                            <p:tgtEl>
                                              <p:spTgt spid="24"/>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53" presetClass="entr" presetSubtype="16" fill="hold" grpId="0" nodeType="afterEffect">
                                      <p:stCondLst>
                                        <p:cond delay="0"/>
                                      </p:stCondLst>
                                      <p:childTnLst>
                                        <p:set>
                                          <p:cBhvr>
                                            <p:cTn id="15" dur="1" fill="hold">
                                              <p:stCondLst>
                                                <p:cond delay="0"/>
                                              </p:stCondLst>
                                            </p:cTn>
                                            <p:tgtEl>
                                              <p:spTgt spid="25"/>
                                            </p:tgtEl>
                                            <p:attrNameLst>
                                              <p:attrName>style.visibility</p:attrName>
                                            </p:attrNameLst>
                                          </p:cBhvr>
                                          <p:to>
                                            <p:strVal val="visible"/>
                                          </p:to>
                                        </p:set>
                                        <p:anim calcmode="lin" valueType="num">
                                          <p:cBhvr>
                                            <p:cTn id="16" dur="500" fill="hold"/>
                                            <p:tgtEl>
                                              <p:spTgt spid="25"/>
                                            </p:tgtEl>
                                            <p:attrNameLst>
                                              <p:attrName>ppt_w</p:attrName>
                                            </p:attrNameLst>
                                          </p:cBhvr>
                                          <p:tavLst>
                                            <p:tav tm="0">
                                              <p:val>
                                                <p:fltVal val="0"/>
                                              </p:val>
                                            </p:tav>
                                            <p:tav tm="100000">
                                              <p:val>
                                                <p:strVal val="#ppt_w"/>
                                              </p:val>
                                            </p:tav>
                                          </p:tavLst>
                                        </p:anim>
                                        <p:anim calcmode="lin" valueType="num">
                                          <p:cBhvr>
                                            <p:cTn id="17" dur="500" fill="hold"/>
                                            <p:tgtEl>
                                              <p:spTgt spid="25"/>
                                            </p:tgtEl>
                                            <p:attrNameLst>
                                              <p:attrName>ppt_h</p:attrName>
                                            </p:attrNameLst>
                                          </p:cBhvr>
                                          <p:tavLst>
                                            <p:tav tm="0">
                                              <p:val>
                                                <p:fltVal val="0"/>
                                              </p:val>
                                            </p:tav>
                                            <p:tav tm="100000">
                                              <p:val>
                                                <p:strVal val="#ppt_h"/>
                                              </p:val>
                                            </p:tav>
                                          </p:tavLst>
                                        </p:anim>
                                        <p:animEffect transition="in" filter="fade">
                                          <p:cBhvr>
                                            <p:cTn id="18" dur="500"/>
                                            <p:tgtEl>
                                              <p:spTgt spid="25"/>
                                            </p:tgtEl>
                                          </p:cBhvr>
                                        </p:animEffect>
                                      </p:childTnLst>
                                    </p:cTn>
                                  </p:par>
                                </p:childTnLst>
                              </p:cTn>
                            </p:par>
                            <p:par>
                              <p:cTn id="19" fill="hold">
                                <p:stCondLst>
                                  <p:cond delay="1000"/>
                                </p:stCondLst>
                                <p:childTnLst>
                                  <p:par>
                                    <p:cTn id="20" presetID="22" presetClass="entr" presetSubtype="8" fill="hold" grpId="0" nodeType="after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wipe(left)">
                                          <p:cBhvr>
                                            <p:cTn id="22" dur="500"/>
                                            <p:tgtEl>
                                              <p:spTgt spid="26"/>
                                            </p:tgtEl>
                                          </p:cBhvr>
                                        </p:animEffect>
                                      </p:childTnLst>
                                    </p:cTn>
                                  </p:par>
                                </p:childTnLst>
                              </p:cTn>
                            </p:par>
                            <p:par>
                              <p:cTn id="23" fill="hold">
                                <p:stCondLst>
                                  <p:cond delay="1500"/>
                                </p:stCondLst>
                                <p:childTnLst>
                                  <p:par>
                                    <p:cTn id="24" presetID="2" presetClass="entr" presetSubtype="8" fill="hold" nodeType="afterEffect">
                                      <p:stCondLst>
                                        <p:cond delay="0"/>
                                      </p:stCondLst>
                                      <p:childTnLst>
                                        <p:set>
                                          <p:cBhvr>
                                            <p:cTn id="25" dur="1" fill="hold">
                                              <p:stCondLst>
                                                <p:cond delay="0"/>
                                              </p:stCondLst>
                                            </p:cTn>
                                            <p:tgtEl>
                                              <p:spTgt spid="2"/>
                                            </p:tgtEl>
                                            <p:attrNameLst>
                                              <p:attrName>style.visibility</p:attrName>
                                            </p:attrNameLst>
                                          </p:cBhvr>
                                          <p:to>
                                            <p:strVal val="visible"/>
                                          </p:to>
                                        </p:set>
                                        <p:anim calcmode="lin" valueType="num">
                                          <p:cBhvr additive="base">
                                            <p:cTn id="26" dur="500" fill="hold"/>
                                            <p:tgtEl>
                                              <p:spTgt spid="2"/>
                                            </p:tgtEl>
                                            <p:attrNameLst>
                                              <p:attrName>ppt_x</p:attrName>
                                            </p:attrNameLst>
                                          </p:cBhvr>
                                          <p:tavLst>
                                            <p:tav tm="0">
                                              <p:val>
                                                <p:strVal val="0-#ppt_w/2"/>
                                              </p:val>
                                            </p:tav>
                                            <p:tav tm="100000">
                                              <p:val>
                                                <p:strVal val="#ppt_x"/>
                                              </p:val>
                                            </p:tav>
                                          </p:tavLst>
                                        </p:anim>
                                        <p:anim calcmode="lin" valueType="num">
                                          <p:cBhvr additive="base">
                                            <p:cTn id="27" dur="500" fill="hold"/>
                                            <p:tgtEl>
                                              <p:spTgt spid="2"/>
                                            </p:tgtEl>
                                            <p:attrNameLst>
                                              <p:attrName>ppt_y</p:attrName>
                                            </p:attrNameLst>
                                          </p:cBhvr>
                                          <p:tavLst>
                                            <p:tav tm="0">
                                              <p:val>
                                                <p:strVal val="#ppt_y"/>
                                              </p:val>
                                            </p:tav>
                                            <p:tav tm="100000">
                                              <p:val>
                                                <p:strVal val="#ppt_y"/>
                                              </p:val>
                                            </p:tav>
                                          </p:tavLst>
                                        </p:anim>
                                      </p:childTnLst>
                                    </p:cTn>
                                  </p:par>
                                </p:childTnLst>
                              </p:cTn>
                            </p:par>
                            <p:par>
                              <p:cTn id="28" fill="hold">
                                <p:stCondLst>
                                  <p:cond delay="2000"/>
                                </p:stCondLst>
                                <p:childTnLst>
                                  <p:par>
                                    <p:cTn id="29" presetID="23" presetClass="entr" presetSubtype="272" fill="hold" grpId="0" nodeType="afterEffect">
                                      <p:stCondLst>
                                        <p:cond delay="0"/>
                                      </p:stCondLst>
                                      <p:iterate type="lt">
                                        <p:tmPct val="10000"/>
                                      </p:iterate>
                                      <p:childTnLst>
                                        <p:set>
                                          <p:cBhvr>
                                            <p:cTn id="30" dur="1" fill="hold">
                                              <p:stCondLst>
                                                <p:cond delay="0"/>
                                              </p:stCondLst>
                                            </p:cTn>
                                            <p:tgtEl>
                                              <p:spTgt spid="13"/>
                                            </p:tgtEl>
                                            <p:attrNameLst>
                                              <p:attrName>style.visibility</p:attrName>
                                            </p:attrNameLst>
                                          </p:cBhvr>
                                          <p:to>
                                            <p:strVal val="visible"/>
                                          </p:to>
                                        </p:set>
                                        <p:anim calcmode="lin" valueType="num">
                                          <p:cBhvr>
                                            <p:cTn id="31" dur="500" fill="hold"/>
                                            <p:tgtEl>
                                              <p:spTgt spid="13"/>
                                            </p:tgtEl>
                                            <p:attrNameLst>
                                              <p:attrName>ppt_w</p:attrName>
                                            </p:attrNameLst>
                                          </p:cBhvr>
                                          <p:tavLst>
                                            <p:tav tm="0">
                                              <p:val>
                                                <p:strVal val="2/3*#ppt_w"/>
                                              </p:val>
                                            </p:tav>
                                            <p:tav tm="100000">
                                              <p:val>
                                                <p:strVal val="#ppt_w"/>
                                              </p:val>
                                            </p:tav>
                                          </p:tavLst>
                                        </p:anim>
                                        <p:anim calcmode="lin" valueType="num">
                                          <p:cBhvr>
                                            <p:cTn id="32" dur="500" fill="hold"/>
                                            <p:tgtEl>
                                              <p:spTgt spid="13"/>
                                            </p:tgtEl>
                                            <p:attrNameLst>
                                              <p:attrName>ppt_h</p:attrName>
                                            </p:attrNameLst>
                                          </p:cBhvr>
                                          <p:tavLst>
                                            <p:tav tm="0">
                                              <p:val>
                                                <p:strVal val="2/3*#ppt_h"/>
                                              </p:val>
                                            </p:tav>
                                            <p:tav tm="100000">
                                              <p:val>
                                                <p:strVal val="#ppt_h"/>
                                              </p:val>
                                            </p:tav>
                                          </p:tavLst>
                                        </p:anim>
                                      </p:childTnLst>
                                    </p:cTn>
                                  </p:par>
                                  <p:par>
                                    <p:cTn id="33" presetID="22" presetClass="entr" presetSubtype="8" fill="hold" nodeType="with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wipe(left)">
                                          <p:cBhvr>
                                            <p:cTn id="35" dur="750"/>
                                            <p:tgtEl>
                                              <p:spTgt spid="29"/>
                                            </p:tgtEl>
                                          </p:cBhvr>
                                        </p:animEffect>
                                      </p:childTnLst>
                                    </p:cTn>
                                  </p:par>
                                </p:childTnLst>
                              </p:cTn>
                            </p:par>
                            <p:par>
                              <p:cTn id="36" fill="hold">
                                <p:stCondLst>
                                  <p:cond delay="2750"/>
                                </p:stCondLst>
                                <p:childTnLst>
                                  <p:par>
                                    <p:cTn id="37" presetID="2" presetClass="entr" presetSubtype="8" fill="hold" nodeType="afterEffect">
                                      <p:stCondLst>
                                        <p:cond delay="0"/>
                                      </p:stCondLst>
                                      <p:childTnLst>
                                        <p:set>
                                          <p:cBhvr>
                                            <p:cTn id="38" dur="1" fill="hold">
                                              <p:stCondLst>
                                                <p:cond delay="0"/>
                                              </p:stCondLst>
                                            </p:cTn>
                                            <p:tgtEl>
                                              <p:spTgt spid="3"/>
                                            </p:tgtEl>
                                            <p:attrNameLst>
                                              <p:attrName>style.visibility</p:attrName>
                                            </p:attrNameLst>
                                          </p:cBhvr>
                                          <p:to>
                                            <p:strVal val="visible"/>
                                          </p:to>
                                        </p:set>
                                        <p:anim calcmode="lin" valueType="num">
                                          <p:cBhvr additive="base">
                                            <p:cTn id="39" dur="500" fill="hold"/>
                                            <p:tgtEl>
                                              <p:spTgt spid="3"/>
                                            </p:tgtEl>
                                            <p:attrNameLst>
                                              <p:attrName>ppt_x</p:attrName>
                                            </p:attrNameLst>
                                          </p:cBhvr>
                                          <p:tavLst>
                                            <p:tav tm="0">
                                              <p:val>
                                                <p:strVal val="0-#ppt_w/2"/>
                                              </p:val>
                                            </p:tav>
                                            <p:tav tm="100000">
                                              <p:val>
                                                <p:strVal val="#ppt_x"/>
                                              </p:val>
                                            </p:tav>
                                          </p:tavLst>
                                        </p:anim>
                                        <p:anim calcmode="lin" valueType="num">
                                          <p:cBhvr additive="base">
                                            <p:cTn id="40" dur="500" fill="hold"/>
                                            <p:tgtEl>
                                              <p:spTgt spid="3"/>
                                            </p:tgtEl>
                                            <p:attrNameLst>
                                              <p:attrName>ppt_y</p:attrName>
                                            </p:attrNameLst>
                                          </p:cBhvr>
                                          <p:tavLst>
                                            <p:tav tm="0">
                                              <p:val>
                                                <p:strVal val="#ppt_y"/>
                                              </p:val>
                                            </p:tav>
                                            <p:tav tm="100000">
                                              <p:val>
                                                <p:strVal val="#ppt_y"/>
                                              </p:val>
                                            </p:tav>
                                          </p:tavLst>
                                        </p:anim>
                                      </p:childTnLst>
                                    </p:cTn>
                                  </p:par>
                                </p:childTnLst>
                              </p:cTn>
                            </p:par>
                            <p:par>
                              <p:cTn id="41" fill="hold">
                                <p:stCondLst>
                                  <p:cond delay="3250"/>
                                </p:stCondLst>
                                <p:childTnLst>
                                  <p:par>
                                    <p:cTn id="42" presetID="23" presetClass="entr" presetSubtype="272" fill="hold" grpId="0" nodeType="afterEffect">
                                      <p:stCondLst>
                                        <p:cond delay="0"/>
                                      </p:stCondLst>
                                      <p:iterate type="lt">
                                        <p:tmPct val="10000"/>
                                      </p:iterate>
                                      <p:childTnLst>
                                        <p:set>
                                          <p:cBhvr>
                                            <p:cTn id="43" dur="1" fill="hold">
                                              <p:stCondLst>
                                                <p:cond delay="0"/>
                                              </p:stCondLst>
                                            </p:cTn>
                                            <p:tgtEl>
                                              <p:spTgt spid="16"/>
                                            </p:tgtEl>
                                            <p:attrNameLst>
                                              <p:attrName>style.visibility</p:attrName>
                                            </p:attrNameLst>
                                          </p:cBhvr>
                                          <p:to>
                                            <p:strVal val="visible"/>
                                          </p:to>
                                        </p:set>
                                        <p:anim calcmode="lin" valueType="num">
                                          <p:cBhvr>
                                            <p:cTn id="44" dur="500" fill="hold"/>
                                            <p:tgtEl>
                                              <p:spTgt spid="16"/>
                                            </p:tgtEl>
                                            <p:attrNameLst>
                                              <p:attrName>ppt_w</p:attrName>
                                            </p:attrNameLst>
                                          </p:cBhvr>
                                          <p:tavLst>
                                            <p:tav tm="0">
                                              <p:val>
                                                <p:strVal val="2/3*#ppt_w"/>
                                              </p:val>
                                            </p:tav>
                                            <p:tav tm="100000">
                                              <p:val>
                                                <p:strVal val="#ppt_w"/>
                                              </p:val>
                                            </p:tav>
                                          </p:tavLst>
                                        </p:anim>
                                        <p:anim calcmode="lin" valueType="num">
                                          <p:cBhvr>
                                            <p:cTn id="45" dur="500" fill="hold"/>
                                            <p:tgtEl>
                                              <p:spTgt spid="16"/>
                                            </p:tgtEl>
                                            <p:attrNameLst>
                                              <p:attrName>ppt_h</p:attrName>
                                            </p:attrNameLst>
                                          </p:cBhvr>
                                          <p:tavLst>
                                            <p:tav tm="0">
                                              <p:val>
                                                <p:strVal val="2/3*#ppt_h"/>
                                              </p:val>
                                            </p:tav>
                                            <p:tav tm="100000">
                                              <p:val>
                                                <p:strVal val="#ppt_h"/>
                                              </p:val>
                                            </p:tav>
                                          </p:tavLst>
                                        </p:anim>
                                      </p:childTnLst>
                                    </p:cTn>
                                  </p:par>
                                  <p:par>
                                    <p:cTn id="46" presetID="22" presetClass="entr" presetSubtype="8" fill="hold" nodeType="withEffect">
                                      <p:stCondLst>
                                        <p:cond delay="0"/>
                                      </p:stCondLst>
                                      <p:childTnLst>
                                        <p:set>
                                          <p:cBhvr>
                                            <p:cTn id="47" dur="1" fill="hold">
                                              <p:stCondLst>
                                                <p:cond delay="0"/>
                                              </p:stCondLst>
                                            </p:cTn>
                                            <p:tgtEl>
                                              <p:spTgt spid="30"/>
                                            </p:tgtEl>
                                            <p:attrNameLst>
                                              <p:attrName>style.visibility</p:attrName>
                                            </p:attrNameLst>
                                          </p:cBhvr>
                                          <p:to>
                                            <p:strVal val="visible"/>
                                          </p:to>
                                        </p:set>
                                        <p:animEffect transition="in" filter="wipe(left)">
                                          <p:cBhvr>
                                            <p:cTn id="48" dur="750"/>
                                            <p:tgtEl>
                                              <p:spTgt spid="30"/>
                                            </p:tgtEl>
                                          </p:cBhvr>
                                        </p:animEffect>
                                      </p:childTnLst>
                                    </p:cTn>
                                  </p:par>
                                </p:childTnLst>
                              </p:cTn>
                            </p:par>
                            <p:par>
                              <p:cTn id="49" fill="hold">
                                <p:stCondLst>
                                  <p:cond delay="4050"/>
                                </p:stCondLst>
                                <p:childTnLst>
                                  <p:par>
                                    <p:cTn id="50" presetID="2" presetClass="entr" presetSubtype="8" fill="hold" nodeType="afterEffect">
                                      <p:stCondLst>
                                        <p:cond delay="0"/>
                                      </p:stCondLst>
                                      <p:childTnLst>
                                        <p:set>
                                          <p:cBhvr>
                                            <p:cTn id="51" dur="1" fill="hold">
                                              <p:stCondLst>
                                                <p:cond delay="0"/>
                                              </p:stCondLst>
                                            </p:cTn>
                                            <p:tgtEl>
                                              <p:spTgt spid="9"/>
                                            </p:tgtEl>
                                            <p:attrNameLst>
                                              <p:attrName>style.visibility</p:attrName>
                                            </p:attrNameLst>
                                          </p:cBhvr>
                                          <p:to>
                                            <p:strVal val="visible"/>
                                          </p:to>
                                        </p:set>
                                        <p:anim calcmode="lin" valueType="num">
                                          <p:cBhvr additive="base">
                                            <p:cTn id="52" dur="500" fill="hold"/>
                                            <p:tgtEl>
                                              <p:spTgt spid="9"/>
                                            </p:tgtEl>
                                            <p:attrNameLst>
                                              <p:attrName>ppt_x</p:attrName>
                                            </p:attrNameLst>
                                          </p:cBhvr>
                                          <p:tavLst>
                                            <p:tav tm="0">
                                              <p:val>
                                                <p:strVal val="0-#ppt_w/2"/>
                                              </p:val>
                                            </p:tav>
                                            <p:tav tm="100000">
                                              <p:val>
                                                <p:strVal val="#ppt_x"/>
                                              </p:val>
                                            </p:tav>
                                          </p:tavLst>
                                        </p:anim>
                                        <p:anim calcmode="lin" valueType="num">
                                          <p:cBhvr additive="base">
                                            <p:cTn id="53" dur="500" fill="hold"/>
                                            <p:tgtEl>
                                              <p:spTgt spid="9"/>
                                            </p:tgtEl>
                                            <p:attrNameLst>
                                              <p:attrName>ppt_y</p:attrName>
                                            </p:attrNameLst>
                                          </p:cBhvr>
                                          <p:tavLst>
                                            <p:tav tm="0">
                                              <p:val>
                                                <p:strVal val="#ppt_y"/>
                                              </p:val>
                                            </p:tav>
                                            <p:tav tm="100000">
                                              <p:val>
                                                <p:strVal val="#ppt_y"/>
                                              </p:val>
                                            </p:tav>
                                          </p:tavLst>
                                        </p:anim>
                                      </p:childTnLst>
                                    </p:cTn>
                                  </p:par>
                                </p:childTnLst>
                              </p:cTn>
                            </p:par>
                            <p:par>
                              <p:cTn id="54" fill="hold">
                                <p:stCondLst>
                                  <p:cond delay="4550"/>
                                </p:stCondLst>
                                <p:childTnLst>
                                  <p:par>
                                    <p:cTn id="55" presetID="23" presetClass="entr" presetSubtype="272" fill="hold" grpId="0" nodeType="afterEffect">
                                      <p:stCondLst>
                                        <p:cond delay="0"/>
                                      </p:stCondLst>
                                      <p:iterate type="lt">
                                        <p:tmPct val="10000"/>
                                      </p:iterate>
                                      <p:childTnLst>
                                        <p:set>
                                          <p:cBhvr>
                                            <p:cTn id="56" dur="1" fill="hold">
                                              <p:stCondLst>
                                                <p:cond delay="0"/>
                                              </p:stCondLst>
                                            </p:cTn>
                                            <p:tgtEl>
                                              <p:spTgt spid="19"/>
                                            </p:tgtEl>
                                            <p:attrNameLst>
                                              <p:attrName>style.visibility</p:attrName>
                                            </p:attrNameLst>
                                          </p:cBhvr>
                                          <p:to>
                                            <p:strVal val="visible"/>
                                          </p:to>
                                        </p:set>
                                        <p:anim calcmode="lin" valueType="num">
                                          <p:cBhvr>
                                            <p:cTn id="57" dur="500" fill="hold"/>
                                            <p:tgtEl>
                                              <p:spTgt spid="19"/>
                                            </p:tgtEl>
                                            <p:attrNameLst>
                                              <p:attrName>ppt_w</p:attrName>
                                            </p:attrNameLst>
                                          </p:cBhvr>
                                          <p:tavLst>
                                            <p:tav tm="0">
                                              <p:val>
                                                <p:strVal val="2/3*#ppt_w"/>
                                              </p:val>
                                            </p:tav>
                                            <p:tav tm="100000">
                                              <p:val>
                                                <p:strVal val="#ppt_w"/>
                                              </p:val>
                                            </p:tav>
                                          </p:tavLst>
                                        </p:anim>
                                        <p:anim calcmode="lin" valueType="num">
                                          <p:cBhvr>
                                            <p:cTn id="58" dur="500" fill="hold"/>
                                            <p:tgtEl>
                                              <p:spTgt spid="19"/>
                                            </p:tgtEl>
                                            <p:attrNameLst>
                                              <p:attrName>ppt_h</p:attrName>
                                            </p:attrNameLst>
                                          </p:cBhvr>
                                          <p:tavLst>
                                            <p:tav tm="0">
                                              <p:val>
                                                <p:strVal val="2/3*#ppt_h"/>
                                              </p:val>
                                            </p:tav>
                                            <p:tav tm="100000">
                                              <p:val>
                                                <p:strVal val="#ppt_h"/>
                                              </p:val>
                                            </p:tav>
                                          </p:tavLst>
                                        </p:anim>
                                      </p:childTnLst>
                                    </p:cTn>
                                  </p:par>
                                  <p:par>
                                    <p:cTn id="59" presetID="22" presetClass="entr" presetSubtype="8" fill="hold" nodeType="withEffect">
                                      <p:stCondLst>
                                        <p:cond delay="0"/>
                                      </p:stCondLst>
                                      <p:childTnLst>
                                        <p:set>
                                          <p:cBhvr>
                                            <p:cTn id="60" dur="1" fill="hold">
                                              <p:stCondLst>
                                                <p:cond delay="0"/>
                                              </p:stCondLst>
                                            </p:cTn>
                                            <p:tgtEl>
                                              <p:spTgt spid="31"/>
                                            </p:tgtEl>
                                            <p:attrNameLst>
                                              <p:attrName>style.visibility</p:attrName>
                                            </p:attrNameLst>
                                          </p:cBhvr>
                                          <p:to>
                                            <p:strVal val="visible"/>
                                          </p:to>
                                        </p:set>
                                        <p:animEffect transition="in" filter="wipe(left)">
                                          <p:cBhvr>
                                            <p:cTn id="61" dur="750"/>
                                            <p:tgtEl>
                                              <p:spTgt spid="31"/>
                                            </p:tgtEl>
                                          </p:cBhvr>
                                        </p:animEffect>
                                      </p:childTnLst>
                                    </p:cTn>
                                  </p:par>
                                </p:childTnLst>
                              </p:cTn>
                            </p:par>
                            <p:par>
                              <p:cTn id="62" fill="hold">
                                <p:stCondLst>
                                  <p:cond delay="5400"/>
                                </p:stCondLst>
                                <p:childTnLst>
                                  <p:par>
                                    <p:cTn id="63" presetID="2" presetClass="entr" presetSubtype="8" fill="hold" nodeType="afterEffect">
                                      <p:stCondLst>
                                        <p:cond delay="0"/>
                                      </p:stCondLst>
                                      <p:childTnLst>
                                        <p:set>
                                          <p:cBhvr>
                                            <p:cTn id="64" dur="1" fill="hold">
                                              <p:stCondLst>
                                                <p:cond delay="0"/>
                                              </p:stCondLst>
                                            </p:cTn>
                                            <p:tgtEl>
                                              <p:spTgt spid="11"/>
                                            </p:tgtEl>
                                            <p:attrNameLst>
                                              <p:attrName>style.visibility</p:attrName>
                                            </p:attrNameLst>
                                          </p:cBhvr>
                                          <p:to>
                                            <p:strVal val="visible"/>
                                          </p:to>
                                        </p:set>
                                        <p:anim calcmode="lin" valueType="num">
                                          <p:cBhvr additive="base">
                                            <p:cTn id="65" dur="500" fill="hold"/>
                                            <p:tgtEl>
                                              <p:spTgt spid="11"/>
                                            </p:tgtEl>
                                            <p:attrNameLst>
                                              <p:attrName>ppt_x</p:attrName>
                                            </p:attrNameLst>
                                          </p:cBhvr>
                                          <p:tavLst>
                                            <p:tav tm="0">
                                              <p:val>
                                                <p:strVal val="0-#ppt_w/2"/>
                                              </p:val>
                                            </p:tav>
                                            <p:tav tm="100000">
                                              <p:val>
                                                <p:strVal val="#ppt_x"/>
                                              </p:val>
                                            </p:tav>
                                          </p:tavLst>
                                        </p:anim>
                                        <p:anim calcmode="lin" valueType="num">
                                          <p:cBhvr additive="base">
                                            <p:cTn id="66" dur="500" fill="hold"/>
                                            <p:tgtEl>
                                              <p:spTgt spid="11"/>
                                            </p:tgtEl>
                                            <p:attrNameLst>
                                              <p:attrName>ppt_y</p:attrName>
                                            </p:attrNameLst>
                                          </p:cBhvr>
                                          <p:tavLst>
                                            <p:tav tm="0">
                                              <p:val>
                                                <p:strVal val="#ppt_y"/>
                                              </p:val>
                                            </p:tav>
                                            <p:tav tm="100000">
                                              <p:val>
                                                <p:strVal val="#ppt_y"/>
                                              </p:val>
                                            </p:tav>
                                          </p:tavLst>
                                        </p:anim>
                                      </p:childTnLst>
                                    </p:cTn>
                                  </p:par>
                                </p:childTnLst>
                              </p:cTn>
                            </p:par>
                            <p:par>
                              <p:cTn id="67" fill="hold">
                                <p:stCondLst>
                                  <p:cond delay="5900"/>
                                </p:stCondLst>
                                <p:childTnLst>
                                  <p:par>
                                    <p:cTn id="68" presetID="23" presetClass="entr" presetSubtype="272" fill="hold" grpId="0" nodeType="afterEffect">
                                      <p:stCondLst>
                                        <p:cond delay="0"/>
                                      </p:stCondLst>
                                      <p:iterate type="lt">
                                        <p:tmPct val="10000"/>
                                      </p:iterate>
                                      <p:childTnLst>
                                        <p:set>
                                          <p:cBhvr>
                                            <p:cTn id="69" dur="1" fill="hold">
                                              <p:stCondLst>
                                                <p:cond delay="0"/>
                                              </p:stCondLst>
                                            </p:cTn>
                                            <p:tgtEl>
                                              <p:spTgt spid="22"/>
                                            </p:tgtEl>
                                            <p:attrNameLst>
                                              <p:attrName>style.visibility</p:attrName>
                                            </p:attrNameLst>
                                          </p:cBhvr>
                                          <p:to>
                                            <p:strVal val="visible"/>
                                          </p:to>
                                        </p:set>
                                        <p:anim calcmode="lin" valueType="num">
                                          <p:cBhvr>
                                            <p:cTn id="70" dur="500" fill="hold"/>
                                            <p:tgtEl>
                                              <p:spTgt spid="22"/>
                                            </p:tgtEl>
                                            <p:attrNameLst>
                                              <p:attrName>ppt_w</p:attrName>
                                            </p:attrNameLst>
                                          </p:cBhvr>
                                          <p:tavLst>
                                            <p:tav tm="0">
                                              <p:val>
                                                <p:strVal val="2/3*#ppt_w"/>
                                              </p:val>
                                            </p:tav>
                                            <p:tav tm="100000">
                                              <p:val>
                                                <p:strVal val="#ppt_w"/>
                                              </p:val>
                                            </p:tav>
                                          </p:tavLst>
                                        </p:anim>
                                        <p:anim calcmode="lin" valueType="num">
                                          <p:cBhvr>
                                            <p:cTn id="71" dur="500" fill="hold"/>
                                            <p:tgtEl>
                                              <p:spTgt spid="22"/>
                                            </p:tgtEl>
                                            <p:attrNameLst>
                                              <p:attrName>ppt_h</p:attrName>
                                            </p:attrNameLst>
                                          </p:cBhvr>
                                          <p:tavLst>
                                            <p:tav tm="0">
                                              <p:val>
                                                <p:strVal val="2/3*#ppt_h"/>
                                              </p:val>
                                            </p:tav>
                                            <p:tav tm="100000">
                                              <p:val>
                                                <p:strVal val="#ppt_h"/>
                                              </p:val>
                                            </p:tav>
                                          </p:tavLst>
                                        </p:anim>
                                      </p:childTnLst>
                                    </p:cTn>
                                  </p:par>
                                  <p:par>
                                    <p:cTn id="72" presetID="22" presetClass="entr" presetSubtype="8" fill="hold" nodeType="withEffect">
                                      <p:stCondLst>
                                        <p:cond delay="0"/>
                                      </p:stCondLst>
                                      <p:childTnLst>
                                        <p:set>
                                          <p:cBhvr>
                                            <p:cTn id="73" dur="1" fill="hold">
                                              <p:stCondLst>
                                                <p:cond delay="0"/>
                                              </p:stCondLst>
                                            </p:cTn>
                                            <p:tgtEl>
                                              <p:spTgt spid="32"/>
                                            </p:tgtEl>
                                            <p:attrNameLst>
                                              <p:attrName>style.visibility</p:attrName>
                                            </p:attrNameLst>
                                          </p:cBhvr>
                                          <p:to>
                                            <p:strVal val="visible"/>
                                          </p:to>
                                        </p:set>
                                        <p:animEffect transition="in" filter="wipe(left)">
                                          <p:cBhvr>
                                            <p:cTn id="74" dur="750"/>
                                            <p:tgtEl>
                                              <p:spTgt spid="32"/>
                                            </p:tgtEl>
                                          </p:cBhvr>
                                        </p:animEffect>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additive="base">
                                            <p:cTn id="79" dur="500" fill="hold"/>
                                            <p:tgtEl>
                                              <p:spTgt spid="27"/>
                                            </p:tgtEl>
                                            <p:attrNameLst>
                                              <p:attrName>ppt_x</p:attrName>
                                            </p:attrNameLst>
                                          </p:cBhvr>
                                          <p:tavLst>
                                            <p:tav tm="0">
                                              <p:val>
                                                <p:strVal val="#ppt_x"/>
                                              </p:val>
                                            </p:tav>
                                            <p:tav tm="100000">
                                              <p:val>
                                                <p:strVal val="#ppt_x"/>
                                              </p:val>
                                            </p:tav>
                                          </p:tavLst>
                                        </p:anim>
                                        <p:anim calcmode="lin" valueType="num">
                                          <p:cBhvr additive="base">
                                            <p:cTn id="8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P spid="19" grpId="0"/>
          <p:bldP spid="22" grpId="0"/>
          <p:bldP spid="24" grpId="0" animBg="1"/>
          <p:bldP spid="25" grpId="0"/>
          <p:bldP spid="26" grpId="0"/>
          <p:bldP spid="34" grpId="0" animBg="1"/>
        </p:bldLst>
      </p:timing>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6050" y="51470"/>
            <a:ext cx="3384376" cy="461665"/>
          </a:xfrm>
          <a:prstGeom prst="rect">
            <a:avLst/>
          </a:prstGeom>
          <a:noFill/>
        </p:spPr>
        <p:txBody>
          <a:bodyPr wrap="square" rtlCol="0">
            <a:spAutoFit/>
          </a:bodyPr>
          <a:lstStyle>
            <a:defPPr>
              <a:defRPr lang="zh-CN"/>
            </a:defPPr>
            <a:lvl1pPr>
              <a:defRPr sz="2400">
                <a:solidFill>
                  <a:srgbClr val="0E6260"/>
                </a:solidFill>
                <a:latin typeface="思源黑体 CN Heavy" panose="020B0A00000000000000" pitchFamily="34" charset="-122"/>
                <a:ea typeface="思源黑体 CN Heavy" panose="020B0A00000000000000" pitchFamily="34" charset="-122"/>
              </a:defRPr>
            </a:lvl1pPr>
          </a:lstStyle>
          <a:p>
            <a:r>
              <a:rPr lang="zh-CN" altLang="en-US" dirty="0">
                <a:latin typeface="+mn-lt"/>
                <a:ea typeface="+mn-ea"/>
                <a:cs typeface="+mn-ea"/>
                <a:sym typeface="+mn-lt"/>
              </a:rPr>
              <a:t>时间管理</a:t>
            </a:r>
            <a:r>
              <a:rPr lang="en-US" altLang="zh-CN" dirty="0">
                <a:latin typeface="+mn-lt"/>
                <a:ea typeface="+mn-ea"/>
                <a:cs typeface="+mn-ea"/>
                <a:sym typeface="+mn-lt"/>
              </a:rPr>
              <a:t>--</a:t>
            </a:r>
            <a:r>
              <a:rPr lang="zh-CN" altLang="en-US" dirty="0">
                <a:latin typeface="+mn-lt"/>
                <a:ea typeface="+mn-ea"/>
                <a:cs typeface="+mn-ea"/>
                <a:sym typeface="+mn-lt"/>
              </a:rPr>
              <a:t>要事第一</a:t>
            </a:r>
          </a:p>
        </p:txBody>
      </p:sp>
      <p:sp>
        <p:nvSpPr>
          <p:cNvPr id="3" name="矩形 2"/>
          <p:cNvSpPr/>
          <p:nvPr/>
        </p:nvSpPr>
        <p:spPr>
          <a:xfrm>
            <a:off x="746050" y="441127"/>
            <a:ext cx="2959593" cy="307777"/>
          </a:xfrm>
          <a:prstGeom prst="rect">
            <a:avLst/>
          </a:prstGeom>
        </p:spPr>
        <p:txBody>
          <a:bodyPr wrap="none">
            <a:spAutoFit/>
          </a:bodyPr>
          <a:lstStyle/>
          <a:p>
            <a:r>
              <a:rPr lang="en-US" altLang="zh-CN" sz="1400" dirty="0">
                <a:solidFill>
                  <a:srgbClr val="0E6260"/>
                </a:solidFill>
                <a:cs typeface="+mn-ea"/>
                <a:sym typeface="+mn-lt"/>
              </a:rPr>
              <a:t>Time management - top priority</a:t>
            </a:r>
            <a:endParaRPr lang="zh-CN" altLang="en-US" sz="1400" dirty="0">
              <a:solidFill>
                <a:srgbClr val="0E6260"/>
              </a:solidFill>
              <a:cs typeface="+mn-ea"/>
              <a:sym typeface="+mn-lt"/>
            </a:endParaRPr>
          </a:p>
        </p:txBody>
      </p:sp>
      <p:sp>
        <p:nvSpPr>
          <p:cNvPr id="6" name="圆角矩形 5"/>
          <p:cNvSpPr/>
          <p:nvPr/>
        </p:nvSpPr>
        <p:spPr>
          <a:xfrm>
            <a:off x="3580100" y="1802514"/>
            <a:ext cx="914400" cy="914400"/>
          </a:xfrm>
          <a:prstGeom prst="roundRect">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effectLst>
                  <a:outerShdw blurRad="38100" dist="38100" dir="2700000" algn="tl">
                    <a:srgbClr val="000000">
                      <a:alpha val="43137"/>
                    </a:srgbClr>
                  </a:outerShdw>
                </a:effectLst>
                <a:cs typeface="+mn-ea"/>
                <a:sym typeface="+mn-lt"/>
              </a:rPr>
              <a:t>01</a:t>
            </a:r>
            <a:endParaRPr lang="zh-CN" altLang="en-US" sz="2800" dirty="0">
              <a:effectLst>
                <a:outerShdw blurRad="38100" dist="38100" dir="2700000" algn="tl">
                  <a:srgbClr val="000000">
                    <a:alpha val="43137"/>
                  </a:srgbClr>
                </a:outerShdw>
              </a:effectLst>
              <a:cs typeface="+mn-ea"/>
              <a:sym typeface="+mn-lt"/>
            </a:endParaRPr>
          </a:p>
        </p:txBody>
      </p:sp>
      <p:sp>
        <p:nvSpPr>
          <p:cNvPr id="7" name="圆角矩形 6"/>
          <p:cNvSpPr/>
          <p:nvPr/>
        </p:nvSpPr>
        <p:spPr>
          <a:xfrm>
            <a:off x="4644008" y="1799144"/>
            <a:ext cx="914400" cy="91440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effectLst>
                  <a:outerShdw blurRad="38100" dist="38100" dir="2700000" algn="tl">
                    <a:srgbClr val="000000">
                      <a:alpha val="43137"/>
                    </a:srgbClr>
                  </a:outerShdw>
                </a:effectLst>
                <a:cs typeface="+mn-ea"/>
                <a:sym typeface="+mn-lt"/>
              </a:rPr>
              <a:t>02</a:t>
            </a:r>
            <a:endParaRPr lang="zh-CN" altLang="en-US" sz="2800" dirty="0">
              <a:effectLst>
                <a:outerShdw blurRad="38100" dist="38100" dir="2700000" algn="tl">
                  <a:srgbClr val="000000">
                    <a:alpha val="43137"/>
                  </a:srgbClr>
                </a:outerShdw>
              </a:effectLst>
              <a:cs typeface="+mn-ea"/>
              <a:sym typeface="+mn-lt"/>
            </a:endParaRPr>
          </a:p>
        </p:txBody>
      </p:sp>
      <p:sp>
        <p:nvSpPr>
          <p:cNvPr id="8" name="圆角矩形 7"/>
          <p:cNvSpPr/>
          <p:nvPr/>
        </p:nvSpPr>
        <p:spPr>
          <a:xfrm>
            <a:off x="3580100" y="2828493"/>
            <a:ext cx="914400" cy="91440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effectLst>
                  <a:outerShdw blurRad="38100" dist="38100" dir="2700000" algn="tl">
                    <a:srgbClr val="000000">
                      <a:alpha val="43137"/>
                    </a:srgbClr>
                  </a:outerShdw>
                </a:effectLst>
                <a:cs typeface="+mn-ea"/>
                <a:sym typeface="+mn-lt"/>
              </a:rPr>
              <a:t>03</a:t>
            </a:r>
            <a:endParaRPr lang="zh-CN" altLang="en-US" sz="2800" dirty="0">
              <a:effectLst>
                <a:outerShdw blurRad="38100" dist="38100" dir="2700000" algn="tl">
                  <a:srgbClr val="000000">
                    <a:alpha val="43137"/>
                  </a:srgbClr>
                </a:outerShdw>
              </a:effectLst>
              <a:cs typeface="+mn-ea"/>
              <a:sym typeface="+mn-lt"/>
            </a:endParaRPr>
          </a:p>
        </p:txBody>
      </p:sp>
      <p:sp>
        <p:nvSpPr>
          <p:cNvPr id="9" name="圆角矩形 8"/>
          <p:cNvSpPr/>
          <p:nvPr/>
        </p:nvSpPr>
        <p:spPr>
          <a:xfrm>
            <a:off x="4644008" y="2825123"/>
            <a:ext cx="914400" cy="914400"/>
          </a:xfrm>
          <a:prstGeom prst="roundRect">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effectLst>
                  <a:outerShdw blurRad="38100" dist="38100" dir="2700000" algn="tl">
                    <a:srgbClr val="000000">
                      <a:alpha val="43137"/>
                    </a:srgbClr>
                  </a:outerShdw>
                </a:effectLst>
                <a:cs typeface="+mn-ea"/>
                <a:sym typeface="+mn-lt"/>
              </a:rPr>
              <a:t>04</a:t>
            </a:r>
            <a:endParaRPr lang="zh-CN" altLang="en-US" sz="2800" dirty="0">
              <a:effectLst>
                <a:outerShdw blurRad="38100" dist="38100" dir="2700000" algn="tl">
                  <a:srgbClr val="000000">
                    <a:alpha val="43137"/>
                  </a:srgbClr>
                </a:outerShdw>
              </a:effectLst>
              <a:cs typeface="+mn-ea"/>
              <a:sym typeface="+mn-lt"/>
            </a:endParaRPr>
          </a:p>
        </p:txBody>
      </p:sp>
      <p:grpSp>
        <p:nvGrpSpPr>
          <p:cNvPr id="13" name="组合 12"/>
          <p:cNvGrpSpPr/>
          <p:nvPr/>
        </p:nvGrpSpPr>
        <p:grpSpPr>
          <a:xfrm>
            <a:off x="5501757" y="1434682"/>
            <a:ext cx="366387" cy="432048"/>
            <a:chOff x="5501757" y="1434682"/>
            <a:chExt cx="366387" cy="432048"/>
          </a:xfrm>
        </p:grpSpPr>
        <p:cxnSp>
          <p:nvCxnSpPr>
            <p:cNvPr id="15" name="直接连接符 14"/>
            <p:cNvCxnSpPr/>
            <p:nvPr/>
          </p:nvCxnSpPr>
          <p:spPr>
            <a:xfrm flipH="1">
              <a:off x="5501757" y="1594881"/>
              <a:ext cx="222371" cy="27184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8" name="椭圆 17"/>
            <p:cNvSpPr/>
            <p:nvPr/>
          </p:nvSpPr>
          <p:spPr>
            <a:xfrm>
              <a:off x="5652120" y="1434682"/>
              <a:ext cx="216024" cy="216024"/>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2" name="组合 11"/>
          <p:cNvGrpSpPr/>
          <p:nvPr/>
        </p:nvGrpSpPr>
        <p:grpSpPr>
          <a:xfrm>
            <a:off x="3247117" y="1434682"/>
            <a:ext cx="388779" cy="432048"/>
            <a:chOff x="3247117" y="1434682"/>
            <a:chExt cx="388779" cy="432048"/>
          </a:xfrm>
        </p:grpSpPr>
        <p:cxnSp>
          <p:nvCxnSpPr>
            <p:cNvPr id="11" name="直接连接符 10"/>
            <p:cNvCxnSpPr/>
            <p:nvPr/>
          </p:nvCxnSpPr>
          <p:spPr>
            <a:xfrm>
              <a:off x="3413525" y="1594881"/>
              <a:ext cx="222371" cy="271849"/>
            </a:xfrm>
            <a:prstGeom prst="line">
              <a:avLst/>
            </a:prstGeom>
            <a:ln w="28575">
              <a:solidFill>
                <a:srgbClr val="0E6260"/>
              </a:solidFill>
            </a:ln>
          </p:spPr>
          <p:style>
            <a:lnRef idx="1">
              <a:schemeClr val="accent1"/>
            </a:lnRef>
            <a:fillRef idx="0">
              <a:schemeClr val="accent1"/>
            </a:fillRef>
            <a:effectRef idx="0">
              <a:schemeClr val="accent1"/>
            </a:effectRef>
            <a:fontRef idx="minor">
              <a:schemeClr val="tx1"/>
            </a:fontRef>
          </p:style>
        </p:cxnSp>
        <p:sp>
          <p:nvSpPr>
            <p:cNvPr id="19" name="椭圆 18"/>
            <p:cNvSpPr/>
            <p:nvPr/>
          </p:nvSpPr>
          <p:spPr>
            <a:xfrm>
              <a:off x="3247117" y="1434682"/>
              <a:ext cx="216024" cy="216024"/>
            </a:xfrm>
            <a:prstGeom prst="ellipse">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4" name="组合 13"/>
          <p:cNvGrpSpPr/>
          <p:nvPr/>
        </p:nvGrpSpPr>
        <p:grpSpPr>
          <a:xfrm>
            <a:off x="5501757" y="3683113"/>
            <a:ext cx="366387" cy="472813"/>
            <a:chOff x="5501757" y="3683113"/>
            <a:chExt cx="366387" cy="472813"/>
          </a:xfrm>
        </p:grpSpPr>
        <p:cxnSp>
          <p:nvCxnSpPr>
            <p:cNvPr id="17" name="直接连接符 16"/>
            <p:cNvCxnSpPr/>
            <p:nvPr/>
          </p:nvCxnSpPr>
          <p:spPr>
            <a:xfrm flipH="1" flipV="1">
              <a:off x="5501757" y="3683113"/>
              <a:ext cx="222371" cy="271849"/>
            </a:xfrm>
            <a:prstGeom prst="line">
              <a:avLst/>
            </a:prstGeom>
            <a:ln w="28575">
              <a:solidFill>
                <a:srgbClr val="0E6260"/>
              </a:solidFill>
            </a:ln>
          </p:spPr>
          <p:style>
            <a:lnRef idx="1">
              <a:schemeClr val="accent1"/>
            </a:lnRef>
            <a:fillRef idx="0">
              <a:schemeClr val="accent1"/>
            </a:fillRef>
            <a:effectRef idx="0">
              <a:schemeClr val="accent1"/>
            </a:effectRef>
            <a:fontRef idx="minor">
              <a:schemeClr val="tx1"/>
            </a:fontRef>
          </p:style>
        </p:cxnSp>
        <p:sp>
          <p:nvSpPr>
            <p:cNvPr id="20" name="椭圆 19"/>
            <p:cNvSpPr/>
            <p:nvPr/>
          </p:nvSpPr>
          <p:spPr>
            <a:xfrm>
              <a:off x="5652120" y="3939902"/>
              <a:ext cx="216024" cy="216024"/>
            </a:xfrm>
            <a:prstGeom prst="ellipse">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6" name="组合 25"/>
          <p:cNvGrpSpPr/>
          <p:nvPr/>
        </p:nvGrpSpPr>
        <p:grpSpPr>
          <a:xfrm>
            <a:off x="3247117" y="3683113"/>
            <a:ext cx="388779" cy="472813"/>
            <a:chOff x="3247117" y="3683113"/>
            <a:chExt cx="388779" cy="472813"/>
          </a:xfrm>
        </p:grpSpPr>
        <p:cxnSp>
          <p:nvCxnSpPr>
            <p:cNvPr id="16" name="直接连接符 15"/>
            <p:cNvCxnSpPr/>
            <p:nvPr/>
          </p:nvCxnSpPr>
          <p:spPr>
            <a:xfrm flipV="1">
              <a:off x="3413525" y="3683113"/>
              <a:ext cx="222371" cy="27184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椭圆 20"/>
            <p:cNvSpPr/>
            <p:nvPr/>
          </p:nvSpPr>
          <p:spPr>
            <a:xfrm>
              <a:off x="3247117" y="3939902"/>
              <a:ext cx="216024" cy="216024"/>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2" name="矩形 31"/>
          <p:cNvSpPr/>
          <p:nvPr/>
        </p:nvSpPr>
        <p:spPr>
          <a:xfrm>
            <a:off x="3087358" y="834266"/>
            <a:ext cx="3113300" cy="369332"/>
          </a:xfrm>
          <a:prstGeom prst="rect">
            <a:avLst/>
          </a:prstGeom>
        </p:spPr>
        <p:txBody>
          <a:bodyPr wrap="square">
            <a:spAutoFit/>
          </a:bodyPr>
          <a:lstStyle/>
          <a:p>
            <a:pPr algn="ctr"/>
            <a:r>
              <a:rPr lang="zh-CN" altLang="en-US" dirty="0">
                <a:solidFill>
                  <a:srgbClr val="0E6260"/>
                </a:solidFill>
                <a:cs typeface="+mn-ea"/>
                <a:sym typeface="+mn-lt"/>
              </a:rPr>
              <a:t>用四象限原理规划时间</a:t>
            </a:r>
          </a:p>
        </p:txBody>
      </p:sp>
      <p:sp>
        <p:nvSpPr>
          <p:cNvPr id="33" name="矩形 32"/>
          <p:cNvSpPr/>
          <p:nvPr/>
        </p:nvSpPr>
        <p:spPr>
          <a:xfrm>
            <a:off x="2907111" y="4229884"/>
            <a:ext cx="842062" cy="307777"/>
          </a:xfrm>
          <a:prstGeom prst="rect">
            <a:avLst/>
          </a:prstGeom>
        </p:spPr>
        <p:txBody>
          <a:bodyPr wrap="square">
            <a:spAutoFit/>
          </a:bodyPr>
          <a:lstStyle/>
          <a:p>
            <a:pPr algn="ctr"/>
            <a:r>
              <a:rPr lang="zh-CN" altLang="en-US" sz="1400" b="1" dirty="0">
                <a:solidFill>
                  <a:srgbClr val="C00000"/>
                </a:solidFill>
                <a:cs typeface="+mn-ea"/>
                <a:sym typeface="+mn-lt"/>
              </a:rPr>
              <a:t>紧急</a:t>
            </a:r>
          </a:p>
        </p:txBody>
      </p:sp>
      <p:cxnSp>
        <p:nvCxnSpPr>
          <p:cNvPr id="35" name="直接箭头连接符 34"/>
          <p:cNvCxnSpPr/>
          <p:nvPr/>
        </p:nvCxnSpPr>
        <p:spPr>
          <a:xfrm>
            <a:off x="3702873" y="4383773"/>
            <a:ext cx="1833609" cy="17338"/>
          </a:xfrm>
          <a:prstGeom prst="straightConnector1">
            <a:avLst/>
          </a:prstGeom>
          <a:ln>
            <a:solidFill>
              <a:srgbClr val="C00000"/>
            </a:solidFill>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37" name="矩形 36"/>
          <p:cNvSpPr/>
          <p:nvPr/>
        </p:nvSpPr>
        <p:spPr>
          <a:xfrm>
            <a:off x="5556147" y="4229884"/>
            <a:ext cx="842062" cy="307777"/>
          </a:xfrm>
          <a:prstGeom prst="rect">
            <a:avLst/>
          </a:prstGeom>
        </p:spPr>
        <p:txBody>
          <a:bodyPr wrap="square">
            <a:spAutoFit/>
          </a:bodyPr>
          <a:lstStyle/>
          <a:p>
            <a:pPr algn="ctr"/>
            <a:r>
              <a:rPr lang="zh-CN" altLang="en-US" sz="1400" b="1" dirty="0">
                <a:solidFill>
                  <a:srgbClr val="C00000"/>
                </a:solidFill>
                <a:cs typeface="+mn-ea"/>
                <a:sym typeface="+mn-lt"/>
              </a:rPr>
              <a:t>不紧急</a:t>
            </a:r>
          </a:p>
        </p:txBody>
      </p:sp>
      <p:sp>
        <p:nvSpPr>
          <p:cNvPr id="38" name="矩形 37"/>
          <p:cNvSpPr/>
          <p:nvPr/>
        </p:nvSpPr>
        <p:spPr>
          <a:xfrm>
            <a:off x="1138208" y="1544474"/>
            <a:ext cx="421031" cy="523220"/>
          </a:xfrm>
          <a:prstGeom prst="rect">
            <a:avLst/>
          </a:prstGeom>
        </p:spPr>
        <p:txBody>
          <a:bodyPr wrap="square">
            <a:spAutoFit/>
          </a:bodyPr>
          <a:lstStyle/>
          <a:p>
            <a:pPr algn="ctr"/>
            <a:r>
              <a:rPr lang="zh-CN" altLang="en-US" sz="1400" b="1" dirty="0">
                <a:solidFill>
                  <a:srgbClr val="C00000"/>
                </a:solidFill>
                <a:cs typeface="+mn-ea"/>
                <a:sym typeface="+mn-lt"/>
              </a:rPr>
              <a:t>重要</a:t>
            </a:r>
          </a:p>
        </p:txBody>
      </p:sp>
      <p:cxnSp>
        <p:nvCxnSpPr>
          <p:cNvPr id="39" name="直接箭头连接符 38"/>
          <p:cNvCxnSpPr/>
          <p:nvPr/>
        </p:nvCxnSpPr>
        <p:spPr>
          <a:xfrm>
            <a:off x="1337147" y="2196129"/>
            <a:ext cx="0" cy="1095701"/>
          </a:xfrm>
          <a:prstGeom prst="straightConnector1">
            <a:avLst/>
          </a:prstGeom>
          <a:ln>
            <a:solidFill>
              <a:srgbClr val="C00000"/>
            </a:solidFill>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1138208" y="3435846"/>
            <a:ext cx="421031" cy="738664"/>
          </a:xfrm>
          <a:prstGeom prst="rect">
            <a:avLst/>
          </a:prstGeom>
        </p:spPr>
        <p:txBody>
          <a:bodyPr wrap="square">
            <a:spAutoFit/>
          </a:bodyPr>
          <a:lstStyle/>
          <a:p>
            <a:pPr algn="ctr"/>
            <a:r>
              <a:rPr lang="zh-CN" altLang="en-US" sz="1400" b="1" dirty="0">
                <a:solidFill>
                  <a:srgbClr val="C00000"/>
                </a:solidFill>
                <a:cs typeface="+mn-ea"/>
                <a:sym typeface="+mn-lt"/>
              </a:rPr>
              <a:t>不重要</a:t>
            </a:r>
          </a:p>
        </p:txBody>
      </p:sp>
      <p:sp>
        <p:nvSpPr>
          <p:cNvPr id="41" name="矩形 40"/>
          <p:cNvSpPr/>
          <p:nvPr/>
        </p:nvSpPr>
        <p:spPr>
          <a:xfrm>
            <a:off x="1727684" y="1925419"/>
            <a:ext cx="1627445" cy="613694"/>
          </a:xfrm>
          <a:prstGeom prst="rect">
            <a:avLst/>
          </a:prstGeom>
        </p:spPr>
        <p:txBody>
          <a:bodyPr wrap="square">
            <a:spAutoFit/>
          </a:bodyPr>
          <a:lstStyle/>
          <a:p>
            <a:pPr>
              <a:lnSpc>
                <a:spcPct val="150000"/>
              </a:lnSpc>
            </a:pPr>
            <a:r>
              <a:rPr lang="zh-CN" altLang="en-US" sz="1200" dirty="0">
                <a:cs typeface="+mn-ea"/>
                <a:sym typeface="+mn-lt"/>
              </a:rPr>
              <a:t>紧急状况、迫切问题</a:t>
            </a:r>
          </a:p>
          <a:p>
            <a:pPr>
              <a:lnSpc>
                <a:spcPct val="150000"/>
              </a:lnSpc>
            </a:pPr>
            <a:r>
              <a:rPr lang="zh-CN" altLang="en-US" sz="1200" dirty="0">
                <a:cs typeface="+mn-ea"/>
                <a:sym typeface="+mn-lt"/>
              </a:rPr>
              <a:t>限期完成、准备事项</a:t>
            </a:r>
          </a:p>
        </p:txBody>
      </p:sp>
      <p:sp>
        <p:nvSpPr>
          <p:cNvPr id="42" name="矩形 41"/>
          <p:cNvSpPr/>
          <p:nvPr/>
        </p:nvSpPr>
        <p:spPr>
          <a:xfrm>
            <a:off x="5760132" y="1825073"/>
            <a:ext cx="1833030" cy="923330"/>
          </a:xfrm>
          <a:prstGeom prst="rect">
            <a:avLst/>
          </a:prstGeom>
        </p:spPr>
        <p:txBody>
          <a:bodyPr wrap="square">
            <a:spAutoFit/>
          </a:bodyPr>
          <a:lstStyle/>
          <a:p>
            <a:pPr>
              <a:lnSpc>
                <a:spcPct val="150000"/>
              </a:lnSpc>
            </a:pPr>
            <a:r>
              <a:rPr lang="zh-CN" altLang="en-US" sz="1200" dirty="0">
                <a:cs typeface="+mn-ea"/>
                <a:sym typeface="+mn-lt"/>
              </a:rPr>
              <a:t>准备工作、预防措施计划建立、维持人际关系、休闲充电提高学习能力</a:t>
            </a:r>
          </a:p>
        </p:txBody>
      </p:sp>
      <p:sp>
        <p:nvSpPr>
          <p:cNvPr id="43" name="矩形 42"/>
          <p:cNvSpPr/>
          <p:nvPr/>
        </p:nvSpPr>
        <p:spPr>
          <a:xfrm>
            <a:off x="1727684" y="2787774"/>
            <a:ext cx="1833030" cy="1200329"/>
          </a:xfrm>
          <a:prstGeom prst="rect">
            <a:avLst/>
          </a:prstGeom>
        </p:spPr>
        <p:txBody>
          <a:bodyPr wrap="square">
            <a:spAutoFit/>
          </a:bodyPr>
          <a:lstStyle/>
          <a:p>
            <a:pPr>
              <a:lnSpc>
                <a:spcPct val="150000"/>
              </a:lnSpc>
            </a:pPr>
            <a:r>
              <a:rPr lang="zh-CN" altLang="en-US" sz="1200" dirty="0">
                <a:cs typeface="+mn-ea"/>
                <a:sym typeface="+mn-lt"/>
              </a:rPr>
              <a:t>造成干扰的访问、电话</a:t>
            </a:r>
          </a:p>
          <a:p>
            <a:pPr>
              <a:lnSpc>
                <a:spcPct val="150000"/>
              </a:lnSpc>
            </a:pPr>
            <a:r>
              <a:rPr lang="zh-CN" altLang="en-US" sz="1200" dirty="0">
                <a:cs typeface="+mn-ea"/>
                <a:sym typeface="+mn-lt"/>
              </a:rPr>
              <a:t>信件、报告、会议、</a:t>
            </a:r>
          </a:p>
          <a:p>
            <a:pPr>
              <a:lnSpc>
                <a:spcPct val="150000"/>
              </a:lnSpc>
            </a:pPr>
            <a:r>
              <a:rPr lang="zh-CN" altLang="en-US" sz="1200" dirty="0">
                <a:cs typeface="+mn-ea"/>
                <a:sym typeface="+mn-lt"/>
              </a:rPr>
              <a:t>许多紧急事件</a:t>
            </a:r>
          </a:p>
          <a:p>
            <a:pPr>
              <a:lnSpc>
                <a:spcPct val="150000"/>
              </a:lnSpc>
            </a:pPr>
            <a:r>
              <a:rPr lang="zh-CN" altLang="en-US" sz="1200" dirty="0">
                <a:cs typeface="+mn-ea"/>
                <a:sym typeface="+mn-lt"/>
              </a:rPr>
              <a:t>许多凑热闹的活动</a:t>
            </a:r>
          </a:p>
        </p:txBody>
      </p:sp>
      <p:sp>
        <p:nvSpPr>
          <p:cNvPr id="44" name="矩形 43"/>
          <p:cNvSpPr/>
          <p:nvPr/>
        </p:nvSpPr>
        <p:spPr>
          <a:xfrm>
            <a:off x="5760132" y="2859782"/>
            <a:ext cx="2412268" cy="923330"/>
          </a:xfrm>
          <a:prstGeom prst="rect">
            <a:avLst/>
          </a:prstGeom>
        </p:spPr>
        <p:txBody>
          <a:bodyPr wrap="square">
            <a:spAutoFit/>
          </a:bodyPr>
          <a:lstStyle/>
          <a:p>
            <a:pPr>
              <a:lnSpc>
                <a:spcPct val="150000"/>
              </a:lnSpc>
            </a:pPr>
            <a:r>
              <a:rPr lang="zh-CN" altLang="en-US" sz="1200" dirty="0">
                <a:cs typeface="+mn-ea"/>
                <a:sym typeface="+mn-lt"/>
              </a:rPr>
              <a:t>忙碌而琐碎的事</a:t>
            </a:r>
          </a:p>
          <a:p>
            <a:pPr>
              <a:lnSpc>
                <a:spcPct val="150000"/>
              </a:lnSpc>
            </a:pPr>
            <a:r>
              <a:rPr lang="zh-CN" altLang="en-US" sz="1200" dirty="0">
                <a:cs typeface="+mn-ea"/>
                <a:sym typeface="+mn-lt"/>
              </a:rPr>
              <a:t>处理一般文件等函件</a:t>
            </a:r>
          </a:p>
          <a:p>
            <a:pPr>
              <a:lnSpc>
                <a:spcPct val="150000"/>
              </a:lnSpc>
            </a:pPr>
            <a:r>
              <a:rPr lang="zh-CN" altLang="en-US" sz="1200" dirty="0">
                <a:cs typeface="+mn-ea"/>
                <a:sym typeface="+mn-lt"/>
              </a:rPr>
              <a:t>打电话，看太多电视消磨时光</a:t>
            </a:r>
          </a:p>
        </p:txBody>
      </p:sp>
      <p:sp>
        <p:nvSpPr>
          <p:cNvPr id="48" name="流程图: 手动输入 47"/>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9" name="任意多边形 48"/>
          <p:cNvSpPr/>
          <p:nvPr/>
        </p:nvSpPr>
        <p:spPr>
          <a:xfrm rot="3216981">
            <a:off x="391115" y="18686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0E626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50" name="任意多边形 49"/>
          <p:cNvSpPr/>
          <p:nvPr/>
        </p:nvSpPr>
        <p:spPr>
          <a:xfrm rot="3216981">
            <a:off x="306189" y="24118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C0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Tree>
    <p:extLst>
      <p:ext uri="{BB962C8B-B14F-4D97-AF65-F5344CB8AC3E}">
        <p14:creationId xmlns:p14="http://schemas.microsoft.com/office/powerpoint/2010/main" val="2025172610"/>
      </p:ext>
    </p:extLst>
  </p:cSld>
  <p:clrMapOvr>
    <a:masterClrMapping/>
  </p:clrMapOvr>
  <mc:AlternateContent xmlns:mc="http://schemas.openxmlformats.org/markup-compatibility/2006" xmlns:p14="http://schemas.microsoft.com/office/powerpoint/2010/main">
    <mc:Choice Requires="p14">
      <p:transition spd="slow" p14:dur="1600" advTm="14000">
        <p14:gallery dir="l"/>
      </p:transition>
    </mc:Choice>
    <mc:Fallback xmlns="">
      <p:transition spd="slow" advTm="1400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8"/>
                                            </p:tgtEl>
                                            <p:attrNameLst>
                                              <p:attrName>style.visibility</p:attrName>
                                            </p:attrNameLst>
                                          </p:cBhvr>
                                          <p:to>
                                            <p:strVal val="visible"/>
                                          </p:to>
                                        </p:set>
                                        <p:anim calcmode="lin" valueType="num">
                                          <p:cBhvr additive="base">
                                            <p:cTn id="7" dur="500" fill="hold"/>
                                            <p:tgtEl>
                                              <p:spTgt spid="48"/>
                                            </p:tgtEl>
                                            <p:attrNameLst>
                                              <p:attrName>ppt_x</p:attrName>
                                            </p:attrNameLst>
                                          </p:cBhvr>
                                          <p:tavLst>
                                            <p:tav tm="0">
                                              <p:val>
                                                <p:strVal val="#ppt_x"/>
                                              </p:val>
                                            </p:tav>
                                            <p:tav tm="100000">
                                              <p:val>
                                                <p:strVal val="#ppt_x"/>
                                              </p:val>
                                            </p:tav>
                                          </p:tavLst>
                                        </p:anim>
                                        <p:anim calcmode="lin" valueType="num">
                                          <p:cBhvr additive="base">
                                            <p:cTn id="8" dur="500" fill="hold"/>
                                            <p:tgtEl>
                                              <p:spTgt spid="4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49"/>
                                            </p:tgtEl>
                                            <p:attrNameLst>
                                              <p:attrName>style.visibility</p:attrName>
                                            </p:attrNameLst>
                                          </p:cBhvr>
                                          <p:to>
                                            <p:strVal val="visible"/>
                                          </p:to>
                                        </p:set>
                                        <p:animEffect transition="in" filter="fade">
                                          <p:cBhvr>
                                            <p:cTn id="12" dur="500"/>
                                            <p:tgtEl>
                                              <p:spTgt spid="49"/>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49"/>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49"/>
                                            </p:tgtEl>
                                            <p:attrNameLst>
                                              <p:attrName>style.visibility</p:attrName>
                                            </p:attrNameLst>
                                          </p:cBhvr>
                                          <p:to>
                                            <p:strVal val="visible"/>
                                          </p:to>
                                        </p:set>
                                        <p:anim calcmode="lin" valueType="num">
                                          <p:cBhvr>
                                            <p:cTn id="17" dur="750" fill="hold"/>
                                            <p:tgtEl>
                                              <p:spTgt spid="49"/>
                                            </p:tgtEl>
                                            <p:attrNameLst>
                                              <p:attrName>ppt_w</p:attrName>
                                            </p:attrNameLst>
                                          </p:cBhvr>
                                          <p:tavLst>
                                            <p:tav tm="0">
                                              <p:val>
                                                <p:fltVal val="0"/>
                                              </p:val>
                                            </p:tav>
                                            <p:tav tm="100000">
                                              <p:val>
                                                <p:strVal val="#ppt_w"/>
                                              </p:val>
                                            </p:tav>
                                          </p:tavLst>
                                        </p:anim>
                                        <p:anim calcmode="lin" valueType="num">
                                          <p:cBhvr>
                                            <p:cTn id="18" dur="750" fill="hold"/>
                                            <p:tgtEl>
                                              <p:spTgt spid="49"/>
                                            </p:tgtEl>
                                            <p:attrNameLst>
                                              <p:attrName>ppt_h</p:attrName>
                                            </p:attrNameLst>
                                          </p:cBhvr>
                                          <p:tavLst>
                                            <p:tav tm="0">
                                              <p:val>
                                                <p:fltVal val="0"/>
                                              </p:val>
                                            </p:tav>
                                            <p:tav tm="100000">
                                              <p:val>
                                                <p:strVal val="#ppt_h"/>
                                              </p:val>
                                            </p:tav>
                                          </p:tavLst>
                                        </p:anim>
                                        <p:animEffect transition="in" filter="fade">
                                          <p:cBhvr>
                                            <p:cTn id="19" dur="750"/>
                                            <p:tgtEl>
                                              <p:spTgt spid="49"/>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50"/>
                                            </p:tgtEl>
                                            <p:attrNameLst>
                                              <p:attrName>style.visibility</p:attrName>
                                            </p:attrNameLst>
                                          </p:cBhvr>
                                          <p:to>
                                            <p:strVal val="visible"/>
                                          </p:to>
                                        </p:set>
                                        <p:animEffect transition="in" filter="fade">
                                          <p:cBhvr>
                                            <p:cTn id="22" dur="500"/>
                                            <p:tgtEl>
                                              <p:spTgt spid="50"/>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50"/>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50"/>
                                            </p:tgtEl>
                                            <p:attrNameLst>
                                              <p:attrName>style.visibility</p:attrName>
                                            </p:attrNameLst>
                                          </p:cBhvr>
                                          <p:to>
                                            <p:strVal val="visible"/>
                                          </p:to>
                                        </p:set>
                                        <p:anim calcmode="lin" valueType="num">
                                          <p:cBhvr>
                                            <p:cTn id="27" dur="750" fill="hold"/>
                                            <p:tgtEl>
                                              <p:spTgt spid="50"/>
                                            </p:tgtEl>
                                            <p:attrNameLst>
                                              <p:attrName>ppt_w</p:attrName>
                                            </p:attrNameLst>
                                          </p:cBhvr>
                                          <p:tavLst>
                                            <p:tav tm="0">
                                              <p:val>
                                                <p:fltVal val="0"/>
                                              </p:val>
                                            </p:tav>
                                            <p:tav tm="100000">
                                              <p:val>
                                                <p:strVal val="#ppt_w"/>
                                              </p:val>
                                            </p:tav>
                                          </p:tavLst>
                                        </p:anim>
                                        <p:anim calcmode="lin" valueType="num">
                                          <p:cBhvr>
                                            <p:cTn id="28" dur="750" fill="hold"/>
                                            <p:tgtEl>
                                              <p:spTgt spid="50"/>
                                            </p:tgtEl>
                                            <p:attrNameLst>
                                              <p:attrName>ppt_h</p:attrName>
                                            </p:attrNameLst>
                                          </p:cBhvr>
                                          <p:tavLst>
                                            <p:tav tm="0">
                                              <p:val>
                                                <p:fltVal val="0"/>
                                              </p:val>
                                            </p:tav>
                                            <p:tav tm="100000">
                                              <p:val>
                                                <p:strVal val="#ppt_h"/>
                                              </p:val>
                                            </p:tav>
                                          </p:tavLst>
                                        </p:anim>
                                        <p:animEffect transition="in" filter="fade">
                                          <p:cBhvr>
                                            <p:cTn id="29" dur="750"/>
                                            <p:tgtEl>
                                              <p:spTgt spid="50"/>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wipe(left)">
                                          <p:cBhvr>
                                            <p:cTn id="33" dur="750"/>
                                            <p:tgtEl>
                                              <p:spTgt spid="2"/>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p:tgtEl>
                                              <p:spTgt spid="3"/>
                                            </p:tgtEl>
                                            <p:attrNameLst>
                                              <p:attrName>ppt_y</p:attrName>
                                            </p:attrNameLst>
                                          </p:cBhvr>
                                          <p:tavLst>
                                            <p:tav tm="0">
                                              <p:val>
                                                <p:strVal val="#ppt_y+#ppt_h*1.125000"/>
                                              </p:val>
                                            </p:tav>
                                            <p:tav tm="100000">
                                              <p:val>
                                                <p:strVal val="#ppt_y"/>
                                              </p:val>
                                            </p:tav>
                                          </p:tavLst>
                                        </p:anim>
                                        <p:animEffect transition="in" filter="wipe(up)">
                                          <p:cBhvr>
                                            <p:cTn id="38" dur="500"/>
                                            <p:tgtEl>
                                              <p:spTgt spid="3"/>
                                            </p:tgtEl>
                                          </p:cBhvr>
                                        </p:animEffect>
                                      </p:childTnLst>
                                    </p:cTn>
                                  </p:par>
                                </p:childTnLst>
                              </p:cTn>
                            </p:par>
                            <p:par>
                              <p:cTn id="39" fill="hold">
                                <p:stCondLst>
                                  <p:cond delay="3000"/>
                                </p:stCondLst>
                                <p:childTnLst>
                                  <p:par>
                                    <p:cTn id="40" presetID="53" presetClass="entr" presetSubtype="16" fill="hold" grpId="0" nodeType="afterEffect">
                                      <p:stCondLst>
                                        <p:cond delay="0"/>
                                      </p:stCondLst>
                                      <p:iterate type="lt">
                                        <p:tmPct val="10000"/>
                                      </p:iterate>
                                      <p:childTnLst>
                                        <p:set>
                                          <p:cBhvr>
                                            <p:cTn id="41" dur="1" fill="hold">
                                              <p:stCondLst>
                                                <p:cond delay="0"/>
                                              </p:stCondLst>
                                            </p:cTn>
                                            <p:tgtEl>
                                              <p:spTgt spid="32"/>
                                            </p:tgtEl>
                                            <p:attrNameLst>
                                              <p:attrName>style.visibility</p:attrName>
                                            </p:attrNameLst>
                                          </p:cBhvr>
                                          <p:to>
                                            <p:strVal val="visible"/>
                                          </p:to>
                                        </p:set>
                                        <p:anim calcmode="lin" valueType="num">
                                          <p:cBhvr>
                                            <p:cTn id="42" dur="500" fill="hold"/>
                                            <p:tgtEl>
                                              <p:spTgt spid="32"/>
                                            </p:tgtEl>
                                            <p:attrNameLst>
                                              <p:attrName>ppt_w</p:attrName>
                                            </p:attrNameLst>
                                          </p:cBhvr>
                                          <p:tavLst>
                                            <p:tav tm="0">
                                              <p:val>
                                                <p:fltVal val="0"/>
                                              </p:val>
                                            </p:tav>
                                            <p:tav tm="100000">
                                              <p:val>
                                                <p:strVal val="#ppt_w"/>
                                              </p:val>
                                            </p:tav>
                                          </p:tavLst>
                                        </p:anim>
                                        <p:anim calcmode="lin" valueType="num">
                                          <p:cBhvr>
                                            <p:cTn id="43" dur="500" fill="hold"/>
                                            <p:tgtEl>
                                              <p:spTgt spid="32"/>
                                            </p:tgtEl>
                                            <p:attrNameLst>
                                              <p:attrName>ppt_h</p:attrName>
                                            </p:attrNameLst>
                                          </p:cBhvr>
                                          <p:tavLst>
                                            <p:tav tm="0">
                                              <p:val>
                                                <p:fltVal val="0"/>
                                              </p:val>
                                            </p:tav>
                                            <p:tav tm="100000">
                                              <p:val>
                                                <p:strVal val="#ppt_h"/>
                                              </p:val>
                                            </p:tav>
                                          </p:tavLst>
                                        </p:anim>
                                        <p:animEffect transition="in" filter="fade">
                                          <p:cBhvr>
                                            <p:cTn id="44" dur="500"/>
                                            <p:tgtEl>
                                              <p:spTgt spid="32"/>
                                            </p:tgtEl>
                                          </p:cBhvr>
                                        </p:animEffect>
                                      </p:childTnLst>
                                    </p:cTn>
                                  </p:par>
                                </p:childTnLst>
                              </p:cTn>
                            </p:par>
                            <p:par>
                              <p:cTn id="45" fill="hold">
                                <p:stCondLst>
                                  <p:cond delay="3950"/>
                                </p:stCondLst>
                                <p:childTnLst>
                                  <p:par>
                                    <p:cTn id="46" presetID="2" presetClass="entr" presetSubtype="9" fill="hold" grpId="0" nodeType="afterEffect" p14:presetBounceEnd="50000">
                                      <p:stCondLst>
                                        <p:cond delay="0"/>
                                      </p:stCondLst>
                                      <p:childTnLst>
                                        <p:set>
                                          <p:cBhvr>
                                            <p:cTn id="47" dur="1" fill="hold">
                                              <p:stCondLst>
                                                <p:cond delay="0"/>
                                              </p:stCondLst>
                                            </p:cTn>
                                            <p:tgtEl>
                                              <p:spTgt spid="6"/>
                                            </p:tgtEl>
                                            <p:attrNameLst>
                                              <p:attrName>style.visibility</p:attrName>
                                            </p:attrNameLst>
                                          </p:cBhvr>
                                          <p:to>
                                            <p:strVal val="visible"/>
                                          </p:to>
                                        </p:set>
                                        <p:anim calcmode="lin" valueType="num" p14:bounceEnd="50000">
                                          <p:cBhvr additive="base">
                                            <p:cTn id="48" dur="750" fill="hold"/>
                                            <p:tgtEl>
                                              <p:spTgt spid="6"/>
                                            </p:tgtEl>
                                            <p:attrNameLst>
                                              <p:attrName>ppt_x</p:attrName>
                                            </p:attrNameLst>
                                          </p:cBhvr>
                                          <p:tavLst>
                                            <p:tav tm="0">
                                              <p:val>
                                                <p:strVal val="0-#ppt_w/2"/>
                                              </p:val>
                                            </p:tav>
                                            <p:tav tm="100000">
                                              <p:val>
                                                <p:strVal val="#ppt_x"/>
                                              </p:val>
                                            </p:tav>
                                          </p:tavLst>
                                        </p:anim>
                                        <p:anim calcmode="lin" valueType="num" p14:bounceEnd="50000">
                                          <p:cBhvr additive="base">
                                            <p:cTn id="49" dur="750" fill="hold"/>
                                            <p:tgtEl>
                                              <p:spTgt spid="6"/>
                                            </p:tgtEl>
                                            <p:attrNameLst>
                                              <p:attrName>ppt_y</p:attrName>
                                            </p:attrNameLst>
                                          </p:cBhvr>
                                          <p:tavLst>
                                            <p:tav tm="0">
                                              <p:val>
                                                <p:strVal val="0-#ppt_h/2"/>
                                              </p:val>
                                            </p:tav>
                                            <p:tav tm="100000">
                                              <p:val>
                                                <p:strVal val="#ppt_y"/>
                                              </p:val>
                                            </p:tav>
                                          </p:tavLst>
                                        </p:anim>
                                      </p:childTnLst>
                                    </p:cTn>
                                  </p:par>
                                  <p:par>
                                    <p:cTn id="50" presetID="2" presetClass="entr" presetSubtype="3" fill="hold" grpId="0" nodeType="withEffect" p14:presetBounceEnd="50000">
                                      <p:stCondLst>
                                        <p:cond delay="0"/>
                                      </p:stCondLst>
                                      <p:childTnLst>
                                        <p:set>
                                          <p:cBhvr>
                                            <p:cTn id="51" dur="1" fill="hold">
                                              <p:stCondLst>
                                                <p:cond delay="0"/>
                                              </p:stCondLst>
                                            </p:cTn>
                                            <p:tgtEl>
                                              <p:spTgt spid="7"/>
                                            </p:tgtEl>
                                            <p:attrNameLst>
                                              <p:attrName>style.visibility</p:attrName>
                                            </p:attrNameLst>
                                          </p:cBhvr>
                                          <p:to>
                                            <p:strVal val="visible"/>
                                          </p:to>
                                        </p:set>
                                        <p:anim calcmode="lin" valueType="num" p14:bounceEnd="50000">
                                          <p:cBhvr additive="base">
                                            <p:cTn id="52" dur="750" fill="hold"/>
                                            <p:tgtEl>
                                              <p:spTgt spid="7"/>
                                            </p:tgtEl>
                                            <p:attrNameLst>
                                              <p:attrName>ppt_x</p:attrName>
                                            </p:attrNameLst>
                                          </p:cBhvr>
                                          <p:tavLst>
                                            <p:tav tm="0">
                                              <p:val>
                                                <p:strVal val="1+#ppt_w/2"/>
                                              </p:val>
                                            </p:tav>
                                            <p:tav tm="100000">
                                              <p:val>
                                                <p:strVal val="#ppt_x"/>
                                              </p:val>
                                            </p:tav>
                                          </p:tavLst>
                                        </p:anim>
                                        <p:anim calcmode="lin" valueType="num" p14:bounceEnd="50000">
                                          <p:cBhvr additive="base">
                                            <p:cTn id="53" dur="750" fill="hold"/>
                                            <p:tgtEl>
                                              <p:spTgt spid="7"/>
                                            </p:tgtEl>
                                            <p:attrNameLst>
                                              <p:attrName>ppt_y</p:attrName>
                                            </p:attrNameLst>
                                          </p:cBhvr>
                                          <p:tavLst>
                                            <p:tav tm="0">
                                              <p:val>
                                                <p:strVal val="0-#ppt_h/2"/>
                                              </p:val>
                                            </p:tav>
                                            <p:tav tm="100000">
                                              <p:val>
                                                <p:strVal val="#ppt_y"/>
                                              </p:val>
                                            </p:tav>
                                          </p:tavLst>
                                        </p:anim>
                                      </p:childTnLst>
                                    </p:cTn>
                                  </p:par>
                                  <p:par>
                                    <p:cTn id="54" presetID="2" presetClass="entr" presetSubtype="12" fill="hold" grpId="0" nodeType="withEffect" p14:presetBounceEnd="50000">
                                      <p:stCondLst>
                                        <p:cond delay="0"/>
                                      </p:stCondLst>
                                      <p:childTnLst>
                                        <p:set>
                                          <p:cBhvr>
                                            <p:cTn id="55" dur="1" fill="hold">
                                              <p:stCondLst>
                                                <p:cond delay="0"/>
                                              </p:stCondLst>
                                            </p:cTn>
                                            <p:tgtEl>
                                              <p:spTgt spid="8"/>
                                            </p:tgtEl>
                                            <p:attrNameLst>
                                              <p:attrName>style.visibility</p:attrName>
                                            </p:attrNameLst>
                                          </p:cBhvr>
                                          <p:to>
                                            <p:strVal val="visible"/>
                                          </p:to>
                                        </p:set>
                                        <p:anim calcmode="lin" valueType="num" p14:bounceEnd="50000">
                                          <p:cBhvr additive="base">
                                            <p:cTn id="56" dur="750" fill="hold"/>
                                            <p:tgtEl>
                                              <p:spTgt spid="8"/>
                                            </p:tgtEl>
                                            <p:attrNameLst>
                                              <p:attrName>ppt_x</p:attrName>
                                            </p:attrNameLst>
                                          </p:cBhvr>
                                          <p:tavLst>
                                            <p:tav tm="0">
                                              <p:val>
                                                <p:strVal val="0-#ppt_w/2"/>
                                              </p:val>
                                            </p:tav>
                                            <p:tav tm="100000">
                                              <p:val>
                                                <p:strVal val="#ppt_x"/>
                                              </p:val>
                                            </p:tav>
                                          </p:tavLst>
                                        </p:anim>
                                        <p:anim calcmode="lin" valueType="num" p14:bounceEnd="50000">
                                          <p:cBhvr additive="base">
                                            <p:cTn id="57" dur="750" fill="hold"/>
                                            <p:tgtEl>
                                              <p:spTgt spid="8"/>
                                            </p:tgtEl>
                                            <p:attrNameLst>
                                              <p:attrName>ppt_y</p:attrName>
                                            </p:attrNameLst>
                                          </p:cBhvr>
                                          <p:tavLst>
                                            <p:tav tm="0">
                                              <p:val>
                                                <p:strVal val="1+#ppt_h/2"/>
                                              </p:val>
                                            </p:tav>
                                            <p:tav tm="100000">
                                              <p:val>
                                                <p:strVal val="#ppt_y"/>
                                              </p:val>
                                            </p:tav>
                                          </p:tavLst>
                                        </p:anim>
                                      </p:childTnLst>
                                    </p:cTn>
                                  </p:par>
                                  <p:par>
                                    <p:cTn id="58" presetID="2" presetClass="entr" presetSubtype="6" fill="hold" grpId="0" nodeType="withEffect" p14:presetBounceEnd="50000">
                                      <p:stCondLst>
                                        <p:cond delay="0"/>
                                      </p:stCondLst>
                                      <p:childTnLst>
                                        <p:set>
                                          <p:cBhvr>
                                            <p:cTn id="59" dur="1" fill="hold">
                                              <p:stCondLst>
                                                <p:cond delay="0"/>
                                              </p:stCondLst>
                                            </p:cTn>
                                            <p:tgtEl>
                                              <p:spTgt spid="9"/>
                                            </p:tgtEl>
                                            <p:attrNameLst>
                                              <p:attrName>style.visibility</p:attrName>
                                            </p:attrNameLst>
                                          </p:cBhvr>
                                          <p:to>
                                            <p:strVal val="visible"/>
                                          </p:to>
                                        </p:set>
                                        <p:anim calcmode="lin" valueType="num" p14:bounceEnd="50000">
                                          <p:cBhvr additive="base">
                                            <p:cTn id="60" dur="750" fill="hold"/>
                                            <p:tgtEl>
                                              <p:spTgt spid="9"/>
                                            </p:tgtEl>
                                            <p:attrNameLst>
                                              <p:attrName>ppt_x</p:attrName>
                                            </p:attrNameLst>
                                          </p:cBhvr>
                                          <p:tavLst>
                                            <p:tav tm="0">
                                              <p:val>
                                                <p:strVal val="1+#ppt_w/2"/>
                                              </p:val>
                                            </p:tav>
                                            <p:tav tm="100000">
                                              <p:val>
                                                <p:strVal val="#ppt_x"/>
                                              </p:val>
                                            </p:tav>
                                          </p:tavLst>
                                        </p:anim>
                                        <p:anim calcmode="lin" valueType="num" p14:bounceEnd="50000">
                                          <p:cBhvr additive="base">
                                            <p:cTn id="61" dur="750" fill="hold"/>
                                            <p:tgtEl>
                                              <p:spTgt spid="9"/>
                                            </p:tgtEl>
                                            <p:attrNameLst>
                                              <p:attrName>ppt_y</p:attrName>
                                            </p:attrNameLst>
                                          </p:cBhvr>
                                          <p:tavLst>
                                            <p:tav tm="0">
                                              <p:val>
                                                <p:strVal val="1+#ppt_h/2"/>
                                              </p:val>
                                            </p:tav>
                                            <p:tav tm="100000">
                                              <p:val>
                                                <p:strVal val="#ppt_y"/>
                                              </p:val>
                                            </p:tav>
                                          </p:tavLst>
                                        </p:anim>
                                      </p:childTnLst>
                                    </p:cTn>
                                  </p:par>
                                </p:childTnLst>
                              </p:cTn>
                            </p:par>
                            <p:par>
                              <p:cTn id="62" fill="hold">
                                <p:stCondLst>
                                  <p:cond delay="4700"/>
                                </p:stCondLst>
                                <p:childTnLst>
                                  <p:par>
                                    <p:cTn id="63" presetID="16" presetClass="entr" presetSubtype="42" fill="hold"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barn(outHorizontal)">
                                          <p:cBhvr>
                                            <p:cTn id="65" dur="500"/>
                                            <p:tgtEl>
                                              <p:spTgt spid="39"/>
                                            </p:tgtEl>
                                          </p:cBhvr>
                                        </p:animEffect>
                                      </p:childTnLst>
                                    </p:cTn>
                                  </p:par>
                                  <p:par>
                                    <p:cTn id="66" presetID="16" presetClass="entr" presetSubtype="37" fill="hold" nodeType="withEffect">
                                      <p:stCondLst>
                                        <p:cond delay="0"/>
                                      </p:stCondLst>
                                      <p:childTnLst>
                                        <p:set>
                                          <p:cBhvr>
                                            <p:cTn id="67" dur="1" fill="hold">
                                              <p:stCondLst>
                                                <p:cond delay="0"/>
                                              </p:stCondLst>
                                            </p:cTn>
                                            <p:tgtEl>
                                              <p:spTgt spid="35"/>
                                            </p:tgtEl>
                                            <p:attrNameLst>
                                              <p:attrName>style.visibility</p:attrName>
                                            </p:attrNameLst>
                                          </p:cBhvr>
                                          <p:to>
                                            <p:strVal val="visible"/>
                                          </p:to>
                                        </p:set>
                                        <p:animEffect transition="in" filter="barn(outVertical)">
                                          <p:cBhvr>
                                            <p:cTn id="68" dur="500"/>
                                            <p:tgtEl>
                                              <p:spTgt spid="35"/>
                                            </p:tgtEl>
                                          </p:cBhvr>
                                        </p:animEffect>
                                      </p:childTnLst>
                                    </p:cTn>
                                  </p:par>
                                </p:childTnLst>
                              </p:cTn>
                            </p:par>
                            <p:par>
                              <p:cTn id="69" fill="hold">
                                <p:stCondLst>
                                  <p:cond delay="5200"/>
                                </p:stCondLst>
                                <p:childTnLst>
                                  <p:par>
                                    <p:cTn id="70" presetID="10" presetClass="entr" presetSubtype="0" fill="hold" grpId="0" nodeType="afterEffect">
                                      <p:stCondLst>
                                        <p:cond delay="0"/>
                                      </p:stCondLst>
                                      <p:childTnLst>
                                        <p:set>
                                          <p:cBhvr>
                                            <p:cTn id="71" dur="1" fill="hold">
                                              <p:stCondLst>
                                                <p:cond delay="0"/>
                                              </p:stCondLst>
                                            </p:cTn>
                                            <p:tgtEl>
                                              <p:spTgt spid="38"/>
                                            </p:tgtEl>
                                            <p:attrNameLst>
                                              <p:attrName>style.visibility</p:attrName>
                                            </p:attrNameLst>
                                          </p:cBhvr>
                                          <p:to>
                                            <p:strVal val="visible"/>
                                          </p:to>
                                        </p:set>
                                        <p:animEffect transition="in" filter="fade">
                                          <p:cBhvr>
                                            <p:cTn id="72" dur="500"/>
                                            <p:tgtEl>
                                              <p:spTgt spid="38"/>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40"/>
                                            </p:tgtEl>
                                            <p:attrNameLst>
                                              <p:attrName>style.visibility</p:attrName>
                                            </p:attrNameLst>
                                          </p:cBhvr>
                                          <p:to>
                                            <p:strVal val="visible"/>
                                          </p:to>
                                        </p:set>
                                        <p:animEffect transition="in" filter="fade">
                                          <p:cBhvr>
                                            <p:cTn id="75" dur="500"/>
                                            <p:tgtEl>
                                              <p:spTgt spid="40"/>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33"/>
                                            </p:tgtEl>
                                            <p:attrNameLst>
                                              <p:attrName>style.visibility</p:attrName>
                                            </p:attrNameLst>
                                          </p:cBhvr>
                                          <p:to>
                                            <p:strVal val="visible"/>
                                          </p:to>
                                        </p:set>
                                        <p:animEffect transition="in" filter="fade">
                                          <p:cBhvr>
                                            <p:cTn id="78" dur="500"/>
                                            <p:tgtEl>
                                              <p:spTgt spid="33"/>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37"/>
                                            </p:tgtEl>
                                            <p:attrNameLst>
                                              <p:attrName>style.visibility</p:attrName>
                                            </p:attrNameLst>
                                          </p:cBhvr>
                                          <p:to>
                                            <p:strVal val="visible"/>
                                          </p:to>
                                        </p:set>
                                        <p:animEffect transition="in" filter="fade">
                                          <p:cBhvr>
                                            <p:cTn id="81" dur="500"/>
                                            <p:tgtEl>
                                              <p:spTgt spid="37"/>
                                            </p:tgtEl>
                                          </p:cBhvr>
                                        </p:animEffect>
                                      </p:childTnLst>
                                    </p:cTn>
                                  </p:par>
                                </p:childTnLst>
                              </p:cTn>
                            </p:par>
                            <p:par>
                              <p:cTn id="82" fill="hold">
                                <p:stCondLst>
                                  <p:cond delay="5700"/>
                                </p:stCondLst>
                                <p:childTnLst>
                                  <p:par>
                                    <p:cTn id="83" presetID="22" presetClass="entr" presetSubtype="4" fill="hold" nodeType="afterEffect">
                                      <p:stCondLst>
                                        <p:cond delay="0"/>
                                      </p:stCondLst>
                                      <p:childTnLst>
                                        <p:set>
                                          <p:cBhvr>
                                            <p:cTn id="84" dur="1" fill="hold">
                                              <p:stCondLst>
                                                <p:cond delay="0"/>
                                              </p:stCondLst>
                                            </p:cTn>
                                            <p:tgtEl>
                                              <p:spTgt spid="12"/>
                                            </p:tgtEl>
                                            <p:attrNameLst>
                                              <p:attrName>style.visibility</p:attrName>
                                            </p:attrNameLst>
                                          </p:cBhvr>
                                          <p:to>
                                            <p:strVal val="visible"/>
                                          </p:to>
                                        </p:set>
                                        <p:animEffect transition="in" filter="wipe(down)">
                                          <p:cBhvr>
                                            <p:cTn id="85" dur="500"/>
                                            <p:tgtEl>
                                              <p:spTgt spid="12"/>
                                            </p:tgtEl>
                                          </p:cBhvr>
                                        </p:animEffect>
                                      </p:childTnLst>
                                    </p:cTn>
                                  </p:par>
                                </p:childTnLst>
                              </p:cTn>
                            </p:par>
                            <p:par>
                              <p:cTn id="86" fill="hold">
                                <p:stCondLst>
                                  <p:cond delay="6200"/>
                                </p:stCondLst>
                                <p:childTnLst>
                                  <p:par>
                                    <p:cTn id="87" presetID="22" presetClass="entr" presetSubtype="1" fill="hold" grpId="0" nodeType="afterEffect">
                                      <p:stCondLst>
                                        <p:cond delay="0"/>
                                      </p:stCondLst>
                                      <p:childTnLst>
                                        <p:set>
                                          <p:cBhvr>
                                            <p:cTn id="88" dur="1" fill="hold">
                                              <p:stCondLst>
                                                <p:cond delay="0"/>
                                              </p:stCondLst>
                                            </p:cTn>
                                            <p:tgtEl>
                                              <p:spTgt spid="41"/>
                                            </p:tgtEl>
                                            <p:attrNameLst>
                                              <p:attrName>style.visibility</p:attrName>
                                            </p:attrNameLst>
                                          </p:cBhvr>
                                          <p:to>
                                            <p:strVal val="visible"/>
                                          </p:to>
                                        </p:set>
                                        <p:animEffect transition="in" filter="wipe(up)">
                                          <p:cBhvr>
                                            <p:cTn id="89" dur="500"/>
                                            <p:tgtEl>
                                              <p:spTgt spid="41"/>
                                            </p:tgtEl>
                                          </p:cBhvr>
                                        </p:animEffect>
                                      </p:childTnLst>
                                    </p:cTn>
                                  </p:par>
                                </p:childTnLst>
                              </p:cTn>
                            </p:par>
                            <p:par>
                              <p:cTn id="90" fill="hold">
                                <p:stCondLst>
                                  <p:cond delay="6700"/>
                                </p:stCondLst>
                                <p:childTnLst>
                                  <p:par>
                                    <p:cTn id="91" presetID="22" presetClass="entr" presetSubtype="1" fill="hold" nodeType="afterEffect">
                                      <p:stCondLst>
                                        <p:cond delay="0"/>
                                      </p:stCondLst>
                                      <p:childTnLst>
                                        <p:set>
                                          <p:cBhvr>
                                            <p:cTn id="92" dur="1" fill="hold">
                                              <p:stCondLst>
                                                <p:cond delay="0"/>
                                              </p:stCondLst>
                                            </p:cTn>
                                            <p:tgtEl>
                                              <p:spTgt spid="26"/>
                                            </p:tgtEl>
                                            <p:attrNameLst>
                                              <p:attrName>style.visibility</p:attrName>
                                            </p:attrNameLst>
                                          </p:cBhvr>
                                          <p:to>
                                            <p:strVal val="visible"/>
                                          </p:to>
                                        </p:set>
                                        <p:animEffect transition="in" filter="wipe(up)">
                                          <p:cBhvr>
                                            <p:cTn id="93" dur="500"/>
                                            <p:tgtEl>
                                              <p:spTgt spid="26"/>
                                            </p:tgtEl>
                                          </p:cBhvr>
                                        </p:animEffect>
                                      </p:childTnLst>
                                    </p:cTn>
                                  </p:par>
                                </p:childTnLst>
                              </p:cTn>
                            </p:par>
                            <p:par>
                              <p:cTn id="94" fill="hold">
                                <p:stCondLst>
                                  <p:cond delay="7200"/>
                                </p:stCondLst>
                                <p:childTnLst>
                                  <p:par>
                                    <p:cTn id="95" presetID="22" presetClass="entr" presetSubtype="1" fill="hold" grpId="0" nodeType="afterEffect">
                                      <p:stCondLst>
                                        <p:cond delay="0"/>
                                      </p:stCondLst>
                                      <p:childTnLst>
                                        <p:set>
                                          <p:cBhvr>
                                            <p:cTn id="96" dur="1" fill="hold">
                                              <p:stCondLst>
                                                <p:cond delay="0"/>
                                              </p:stCondLst>
                                            </p:cTn>
                                            <p:tgtEl>
                                              <p:spTgt spid="43"/>
                                            </p:tgtEl>
                                            <p:attrNameLst>
                                              <p:attrName>style.visibility</p:attrName>
                                            </p:attrNameLst>
                                          </p:cBhvr>
                                          <p:to>
                                            <p:strVal val="visible"/>
                                          </p:to>
                                        </p:set>
                                        <p:animEffect transition="in" filter="wipe(up)">
                                          <p:cBhvr>
                                            <p:cTn id="97" dur="500"/>
                                            <p:tgtEl>
                                              <p:spTgt spid="43"/>
                                            </p:tgtEl>
                                          </p:cBhvr>
                                        </p:animEffect>
                                      </p:childTnLst>
                                    </p:cTn>
                                  </p:par>
                                </p:childTnLst>
                              </p:cTn>
                            </p:par>
                            <p:par>
                              <p:cTn id="98" fill="hold">
                                <p:stCondLst>
                                  <p:cond delay="7700"/>
                                </p:stCondLst>
                                <p:childTnLst>
                                  <p:par>
                                    <p:cTn id="99" presetID="22" presetClass="entr" presetSubtype="4" fill="hold" nodeType="afterEffect">
                                      <p:stCondLst>
                                        <p:cond delay="0"/>
                                      </p:stCondLst>
                                      <p:childTnLst>
                                        <p:set>
                                          <p:cBhvr>
                                            <p:cTn id="100" dur="1" fill="hold">
                                              <p:stCondLst>
                                                <p:cond delay="0"/>
                                              </p:stCondLst>
                                            </p:cTn>
                                            <p:tgtEl>
                                              <p:spTgt spid="13"/>
                                            </p:tgtEl>
                                            <p:attrNameLst>
                                              <p:attrName>style.visibility</p:attrName>
                                            </p:attrNameLst>
                                          </p:cBhvr>
                                          <p:to>
                                            <p:strVal val="visible"/>
                                          </p:to>
                                        </p:set>
                                        <p:animEffect transition="in" filter="wipe(down)">
                                          <p:cBhvr>
                                            <p:cTn id="101" dur="500"/>
                                            <p:tgtEl>
                                              <p:spTgt spid="13"/>
                                            </p:tgtEl>
                                          </p:cBhvr>
                                        </p:animEffect>
                                      </p:childTnLst>
                                    </p:cTn>
                                  </p:par>
                                </p:childTnLst>
                              </p:cTn>
                            </p:par>
                            <p:par>
                              <p:cTn id="102" fill="hold">
                                <p:stCondLst>
                                  <p:cond delay="8200"/>
                                </p:stCondLst>
                                <p:childTnLst>
                                  <p:par>
                                    <p:cTn id="103" presetID="22" presetClass="entr" presetSubtype="1" fill="hold" grpId="0" nodeType="afterEffect">
                                      <p:stCondLst>
                                        <p:cond delay="0"/>
                                      </p:stCondLst>
                                      <p:childTnLst>
                                        <p:set>
                                          <p:cBhvr>
                                            <p:cTn id="104" dur="1" fill="hold">
                                              <p:stCondLst>
                                                <p:cond delay="0"/>
                                              </p:stCondLst>
                                            </p:cTn>
                                            <p:tgtEl>
                                              <p:spTgt spid="42"/>
                                            </p:tgtEl>
                                            <p:attrNameLst>
                                              <p:attrName>style.visibility</p:attrName>
                                            </p:attrNameLst>
                                          </p:cBhvr>
                                          <p:to>
                                            <p:strVal val="visible"/>
                                          </p:to>
                                        </p:set>
                                        <p:animEffect transition="in" filter="wipe(up)">
                                          <p:cBhvr>
                                            <p:cTn id="105" dur="500"/>
                                            <p:tgtEl>
                                              <p:spTgt spid="42"/>
                                            </p:tgtEl>
                                          </p:cBhvr>
                                        </p:animEffect>
                                      </p:childTnLst>
                                    </p:cTn>
                                  </p:par>
                                </p:childTnLst>
                              </p:cTn>
                            </p:par>
                            <p:par>
                              <p:cTn id="106" fill="hold">
                                <p:stCondLst>
                                  <p:cond delay="8700"/>
                                </p:stCondLst>
                                <p:childTnLst>
                                  <p:par>
                                    <p:cTn id="107" presetID="22" presetClass="entr" presetSubtype="1" fill="hold" nodeType="afterEffect">
                                      <p:stCondLst>
                                        <p:cond delay="0"/>
                                      </p:stCondLst>
                                      <p:childTnLst>
                                        <p:set>
                                          <p:cBhvr>
                                            <p:cTn id="108" dur="1" fill="hold">
                                              <p:stCondLst>
                                                <p:cond delay="0"/>
                                              </p:stCondLst>
                                            </p:cTn>
                                            <p:tgtEl>
                                              <p:spTgt spid="14"/>
                                            </p:tgtEl>
                                            <p:attrNameLst>
                                              <p:attrName>style.visibility</p:attrName>
                                            </p:attrNameLst>
                                          </p:cBhvr>
                                          <p:to>
                                            <p:strVal val="visible"/>
                                          </p:to>
                                        </p:set>
                                        <p:animEffect transition="in" filter="wipe(up)">
                                          <p:cBhvr>
                                            <p:cTn id="109" dur="500"/>
                                            <p:tgtEl>
                                              <p:spTgt spid="14"/>
                                            </p:tgtEl>
                                          </p:cBhvr>
                                        </p:animEffect>
                                      </p:childTnLst>
                                    </p:cTn>
                                  </p:par>
                                </p:childTnLst>
                              </p:cTn>
                            </p:par>
                            <p:par>
                              <p:cTn id="110" fill="hold">
                                <p:stCondLst>
                                  <p:cond delay="9200"/>
                                </p:stCondLst>
                                <p:childTnLst>
                                  <p:par>
                                    <p:cTn id="111" presetID="22" presetClass="entr" presetSubtype="1" fill="hold" grpId="0" nodeType="afterEffect">
                                      <p:stCondLst>
                                        <p:cond delay="0"/>
                                      </p:stCondLst>
                                      <p:childTnLst>
                                        <p:set>
                                          <p:cBhvr>
                                            <p:cTn id="112" dur="1" fill="hold">
                                              <p:stCondLst>
                                                <p:cond delay="0"/>
                                              </p:stCondLst>
                                            </p:cTn>
                                            <p:tgtEl>
                                              <p:spTgt spid="44"/>
                                            </p:tgtEl>
                                            <p:attrNameLst>
                                              <p:attrName>style.visibility</p:attrName>
                                            </p:attrNameLst>
                                          </p:cBhvr>
                                          <p:to>
                                            <p:strVal val="visible"/>
                                          </p:to>
                                        </p:set>
                                        <p:animEffect transition="in" filter="wipe(up)">
                                          <p:cBhvr>
                                            <p:cTn id="113"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animBg="1"/>
          <p:bldP spid="7" grpId="0" animBg="1"/>
          <p:bldP spid="8" grpId="0" animBg="1"/>
          <p:bldP spid="9" grpId="0" animBg="1"/>
          <p:bldP spid="32" grpId="0"/>
          <p:bldP spid="33" grpId="0"/>
          <p:bldP spid="37" grpId="0"/>
          <p:bldP spid="38" grpId="0"/>
          <p:bldP spid="40" grpId="0"/>
          <p:bldP spid="41" grpId="0"/>
          <p:bldP spid="42" grpId="0"/>
          <p:bldP spid="43" grpId="0"/>
          <p:bldP spid="44" grpId="0"/>
          <p:bldP spid="48" grpId="0" animBg="1"/>
          <p:bldP spid="49" grpId="0" animBg="1"/>
          <p:bldP spid="49" grpId="1" animBg="1"/>
          <p:bldP spid="49" grpId="2" animBg="1"/>
          <p:bldP spid="50" grpId="0" animBg="1"/>
          <p:bldP spid="50" grpId="1" animBg="1"/>
          <p:bldP spid="50" grpId="2"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8"/>
                                            </p:tgtEl>
                                            <p:attrNameLst>
                                              <p:attrName>style.visibility</p:attrName>
                                            </p:attrNameLst>
                                          </p:cBhvr>
                                          <p:to>
                                            <p:strVal val="visible"/>
                                          </p:to>
                                        </p:set>
                                        <p:anim calcmode="lin" valueType="num">
                                          <p:cBhvr additive="base">
                                            <p:cTn id="7" dur="500" fill="hold"/>
                                            <p:tgtEl>
                                              <p:spTgt spid="48"/>
                                            </p:tgtEl>
                                            <p:attrNameLst>
                                              <p:attrName>ppt_x</p:attrName>
                                            </p:attrNameLst>
                                          </p:cBhvr>
                                          <p:tavLst>
                                            <p:tav tm="0">
                                              <p:val>
                                                <p:strVal val="#ppt_x"/>
                                              </p:val>
                                            </p:tav>
                                            <p:tav tm="100000">
                                              <p:val>
                                                <p:strVal val="#ppt_x"/>
                                              </p:val>
                                            </p:tav>
                                          </p:tavLst>
                                        </p:anim>
                                        <p:anim calcmode="lin" valueType="num">
                                          <p:cBhvr additive="base">
                                            <p:cTn id="8" dur="500" fill="hold"/>
                                            <p:tgtEl>
                                              <p:spTgt spid="4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49"/>
                                            </p:tgtEl>
                                            <p:attrNameLst>
                                              <p:attrName>style.visibility</p:attrName>
                                            </p:attrNameLst>
                                          </p:cBhvr>
                                          <p:to>
                                            <p:strVal val="visible"/>
                                          </p:to>
                                        </p:set>
                                        <p:animEffect transition="in" filter="fade">
                                          <p:cBhvr>
                                            <p:cTn id="12" dur="500"/>
                                            <p:tgtEl>
                                              <p:spTgt spid="49"/>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49"/>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49"/>
                                            </p:tgtEl>
                                            <p:attrNameLst>
                                              <p:attrName>style.visibility</p:attrName>
                                            </p:attrNameLst>
                                          </p:cBhvr>
                                          <p:to>
                                            <p:strVal val="visible"/>
                                          </p:to>
                                        </p:set>
                                        <p:anim calcmode="lin" valueType="num">
                                          <p:cBhvr>
                                            <p:cTn id="17" dur="750" fill="hold"/>
                                            <p:tgtEl>
                                              <p:spTgt spid="49"/>
                                            </p:tgtEl>
                                            <p:attrNameLst>
                                              <p:attrName>ppt_w</p:attrName>
                                            </p:attrNameLst>
                                          </p:cBhvr>
                                          <p:tavLst>
                                            <p:tav tm="0">
                                              <p:val>
                                                <p:fltVal val="0"/>
                                              </p:val>
                                            </p:tav>
                                            <p:tav tm="100000">
                                              <p:val>
                                                <p:strVal val="#ppt_w"/>
                                              </p:val>
                                            </p:tav>
                                          </p:tavLst>
                                        </p:anim>
                                        <p:anim calcmode="lin" valueType="num">
                                          <p:cBhvr>
                                            <p:cTn id="18" dur="750" fill="hold"/>
                                            <p:tgtEl>
                                              <p:spTgt spid="49"/>
                                            </p:tgtEl>
                                            <p:attrNameLst>
                                              <p:attrName>ppt_h</p:attrName>
                                            </p:attrNameLst>
                                          </p:cBhvr>
                                          <p:tavLst>
                                            <p:tav tm="0">
                                              <p:val>
                                                <p:fltVal val="0"/>
                                              </p:val>
                                            </p:tav>
                                            <p:tav tm="100000">
                                              <p:val>
                                                <p:strVal val="#ppt_h"/>
                                              </p:val>
                                            </p:tav>
                                          </p:tavLst>
                                        </p:anim>
                                        <p:animEffect transition="in" filter="fade">
                                          <p:cBhvr>
                                            <p:cTn id="19" dur="750"/>
                                            <p:tgtEl>
                                              <p:spTgt spid="49"/>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50"/>
                                            </p:tgtEl>
                                            <p:attrNameLst>
                                              <p:attrName>style.visibility</p:attrName>
                                            </p:attrNameLst>
                                          </p:cBhvr>
                                          <p:to>
                                            <p:strVal val="visible"/>
                                          </p:to>
                                        </p:set>
                                        <p:animEffect transition="in" filter="fade">
                                          <p:cBhvr>
                                            <p:cTn id="22" dur="500"/>
                                            <p:tgtEl>
                                              <p:spTgt spid="50"/>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50"/>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50"/>
                                            </p:tgtEl>
                                            <p:attrNameLst>
                                              <p:attrName>style.visibility</p:attrName>
                                            </p:attrNameLst>
                                          </p:cBhvr>
                                          <p:to>
                                            <p:strVal val="visible"/>
                                          </p:to>
                                        </p:set>
                                        <p:anim calcmode="lin" valueType="num">
                                          <p:cBhvr>
                                            <p:cTn id="27" dur="750" fill="hold"/>
                                            <p:tgtEl>
                                              <p:spTgt spid="50"/>
                                            </p:tgtEl>
                                            <p:attrNameLst>
                                              <p:attrName>ppt_w</p:attrName>
                                            </p:attrNameLst>
                                          </p:cBhvr>
                                          <p:tavLst>
                                            <p:tav tm="0">
                                              <p:val>
                                                <p:fltVal val="0"/>
                                              </p:val>
                                            </p:tav>
                                            <p:tav tm="100000">
                                              <p:val>
                                                <p:strVal val="#ppt_w"/>
                                              </p:val>
                                            </p:tav>
                                          </p:tavLst>
                                        </p:anim>
                                        <p:anim calcmode="lin" valueType="num">
                                          <p:cBhvr>
                                            <p:cTn id="28" dur="750" fill="hold"/>
                                            <p:tgtEl>
                                              <p:spTgt spid="50"/>
                                            </p:tgtEl>
                                            <p:attrNameLst>
                                              <p:attrName>ppt_h</p:attrName>
                                            </p:attrNameLst>
                                          </p:cBhvr>
                                          <p:tavLst>
                                            <p:tav tm="0">
                                              <p:val>
                                                <p:fltVal val="0"/>
                                              </p:val>
                                            </p:tav>
                                            <p:tav tm="100000">
                                              <p:val>
                                                <p:strVal val="#ppt_h"/>
                                              </p:val>
                                            </p:tav>
                                          </p:tavLst>
                                        </p:anim>
                                        <p:animEffect transition="in" filter="fade">
                                          <p:cBhvr>
                                            <p:cTn id="29" dur="750"/>
                                            <p:tgtEl>
                                              <p:spTgt spid="50"/>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wipe(left)">
                                          <p:cBhvr>
                                            <p:cTn id="33" dur="750"/>
                                            <p:tgtEl>
                                              <p:spTgt spid="2"/>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p:tgtEl>
                                              <p:spTgt spid="3"/>
                                            </p:tgtEl>
                                            <p:attrNameLst>
                                              <p:attrName>ppt_y</p:attrName>
                                            </p:attrNameLst>
                                          </p:cBhvr>
                                          <p:tavLst>
                                            <p:tav tm="0">
                                              <p:val>
                                                <p:strVal val="#ppt_y+#ppt_h*1.125000"/>
                                              </p:val>
                                            </p:tav>
                                            <p:tav tm="100000">
                                              <p:val>
                                                <p:strVal val="#ppt_y"/>
                                              </p:val>
                                            </p:tav>
                                          </p:tavLst>
                                        </p:anim>
                                        <p:animEffect transition="in" filter="wipe(up)">
                                          <p:cBhvr>
                                            <p:cTn id="38" dur="500"/>
                                            <p:tgtEl>
                                              <p:spTgt spid="3"/>
                                            </p:tgtEl>
                                          </p:cBhvr>
                                        </p:animEffect>
                                      </p:childTnLst>
                                    </p:cTn>
                                  </p:par>
                                </p:childTnLst>
                              </p:cTn>
                            </p:par>
                            <p:par>
                              <p:cTn id="39" fill="hold">
                                <p:stCondLst>
                                  <p:cond delay="3000"/>
                                </p:stCondLst>
                                <p:childTnLst>
                                  <p:par>
                                    <p:cTn id="40" presetID="53" presetClass="entr" presetSubtype="16" fill="hold" grpId="0" nodeType="afterEffect">
                                      <p:stCondLst>
                                        <p:cond delay="0"/>
                                      </p:stCondLst>
                                      <p:iterate type="lt">
                                        <p:tmPct val="10000"/>
                                      </p:iterate>
                                      <p:childTnLst>
                                        <p:set>
                                          <p:cBhvr>
                                            <p:cTn id="41" dur="1" fill="hold">
                                              <p:stCondLst>
                                                <p:cond delay="0"/>
                                              </p:stCondLst>
                                            </p:cTn>
                                            <p:tgtEl>
                                              <p:spTgt spid="32"/>
                                            </p:tgtEl>
                                            <p:attrNameLst>
                                              <p:attrName>style.visibility</p:attrName>
                                            </p:attrNameLst>
                                          </p:cBhvr>
                                          <p:to>
                                            <p:strVal val="visible"/>
                                          </p:to>
                                        </p:set>
                                        <p:anim calcmode="lin" valueType="num">
                                          <p:cBhvr>
                                            <p:cTn id="42" dur="500" fill="hold"/>
                                            <p:tgtEl>
                                              <p:spTgt spid="32"/>
                                            </p:tgtEl>
                                            <p:attrNameLst>
                                              <p:attrName>ppt_w</p:attrName>
                                            </p:attrNameLst>
                                          </p:cBhvr>
                                          <p:tavLst>
                                            <p:tav tm="0">
                                              <p:val>
                                                <p:fltVal val="0"/>
                                              </p:val>
                                            </p:tav>
                                            <p:tav tm="100000">
                                              <p:val>
                                                <p:strVal val="#ppt_w"/>
                                              </p:val>
                                            </p:tav>
                                          </p:tavLst>
                                        </p:anim>
                                        <p:anim calcmode="lin" valueType="num">
                                          <p:cBhvr>
                                            <p:cTn id="43" dur="500" fill="hold"/>
                                            <p:tgtEl>
                                              <p:spTgt spid="32"/>
                                            </p:tgtEl>
                                            <p:attrNameLst>
                                              <p:attrName>ppt_h</p:attrName>
                                            </p:attrNameLst>
                                          </p:cBhvr>
                                          <p:tavLst>
                                            <p:tav tm="0">
                                              <p:val>
                                                <p:fltVal val="0"/>
                                              </p:val>
                                            </p:tav>
                                            <p:tav tm="100000">
                                              <p:val>
                                                <p:strVal val="#ppt_h"/>
                                              </p:val>
                                            </p:tav>
                                          </p:tavLst>
                                        </p:anim>
                                        <p:animEffect transition="in" filter="fade">
                                          <p:cBhvr>
                                            <p:cTn id="44" dur="500"/>
                                            <p:tgtEl>
                                              <p:spTgt spid="32"/>
                                            </p:tgtEl>
                                          </p:cBhvr>
                                        </p:animEffect>
                                      </p:childTnLst>
                                    </p:cTn>
                                  </p:par>
                                </p:childTnLst>
                              </p:cTn>
                            </p:par>
                            <p:par>
                              <p:cTn id="45" fill="hold">
                                <p:stCondLst>
                                  <p:cond delay="3950"/>
                                </p:stCondLst>
                                <p:childTnLst>
                                  <p:par>
                                    <p:cTn id="46" presetID="2" presetClass="entr" presetSubtype="9" fill="hold" grpId="0" nodeType="afterEffect">
                                      <p:stCondLst>
                                        <p:cond delay="0"/>
                                      </p:stCondLst>
                                      <p:childTnLst>
                                        <p:set>
                                          <p:cBhvr>
                                            <p:cTn id="47" dur="1" fill="hold">
                                              <p:stCondLst>
                                                <p:cond delay="0"/>
                                              </p:stCondLst>
                                            </p:cTn>
                                            <p:tgtEl>
                                              <p:spTgt spid="6"/>
                                            </p:tgtEl>
                                            <p:attrNameLst>
                                              <p:attrName>style.visibility</p:attrName>
                                            </p:attrNameLst>
                                          </p:cBhvr>
                                          <p:to>
                                            <p:strVal val="visible"/>
                                          </p:to>
                                        </p:set>
                                        <p:anim calcmode="lin" valueType="num">
                                          <p:cBhvr additive="base">
                                            <p:cTn id="48" dur="750" fill="hold"/>
                                            <p:tgtEl>
                                              <p:spTgt spid="6"/>
                                            </p:tgtEl>
                                            <p:attrNameLst>
                                              <p:attrName>ppt_x</p:attrName>
                                            </p:attrNameLst>
                                          </p:cBhvr>
                                          <p:tavLst>
                                            <p:tav tm="0">
                                              <p:val>
                                                <p:strVal val="0-#ppt_w/2"/>
                                              </p:val>
                                            </p:tav>
                                            <p:tav tm="100000">
                                              <p:val>
                                                <p:strVal val="#ppt_x"/>
                                              </p:val>
                                            </p:tav>
                                          </p:tavLst>
                                        </p:anim>
                                        <p:anim calcmode="lin" valueType="num">
                                          <p:cBhvr additive="base">
                                            <p:cTn id="49" dur="750" fill="hold"/>
                                            <p:tgtEl>
                                              <p:spTgt spid="6"/>
                                            </p:tgtEl>
                                            <p:attrNameLst>
                                              <p:attrName>ppt_y</p:attrName>
                                            </p:attrNameLst>
                                          </p:cBhvr>
                                          <p:tavLst>
                                            <p:tav tm="0">
                                              <p:val>
                                                <p:strVal val="0-#ppt_h/2"/>
                                              </p:val>
                                            </p:tav>
                                            <p:tav tm="100000">
                                              <p:val>
                                                <p:strVal val="#ppt_y"/>
                                              </p:val>
                                            </p:tav>
                                          </p:tavLst>
                                        </p:anim>
                                      </p:childTnLst>
                                    </p:cTn>
                                  </p:par>
                                  <p:par>
                                    <p:cTn id="50" presetID="2" presetClass="entr" presetSubtype="3" fill="hold" grpId="0" nodeType="withEffect">
                                      <p:stCondLst>
                                        <p:cond delay="0"/>
                                      </p:stCondLst>
                                      <p:childTnLst>
                                        <p:set>
                                          <p:cBhvr>
                                            <p:cTn id="51" dur="1" fill="hold">
                                              <p:stCondLst>
                                                <p:cond delay="0"/>
                                              </p:stCondLst>
                                            </p:cTn>
                                            <p:tgtEl>
                                              <p:spTgt spid="7"/>
                                            </p:tgtEl>
                                            <p:attrNameLst>
                                              <p:attrName>style.visibility</p:attrName>
                                            </p:attrNameLst>
                                          </p:cBhvr>
                                          <p:to>
                                            <p:strVal val="visible"/>
                                          </p:to>
                                        </p:set>
                                        <p:anim calcmode="lin" valueType="num">
                                          <p:cBhvr additive="base">
                                            <p:cTn id="52" dur="750" fill="hold"/>
                                            <p:tgtEl>
                                              <p:spTgt spid="7"/>
                                            </p:tgtEl>
                                            <p:attrNameLst>
                                              <p:attrName>ppt_x</p:attrName>
                                            </p:attrNameLst>
                                          </p:cBhvr>
                                          <p:tavLst>
                                            <p:tav tm="0">
                                              <p:val>
                                                <p:strVal val="1+#ppt_w/2"/>
                                              </p:val>
                                            </p:tav>
                                            <p:tav tm="100000">
                                              <p:val>
                                                <p:strVal val="#ppt_x"/>
                                              </p:val>
                                            </p:tav>
                                          </p:tavLst>
                                        </p:anim>
                                        <p:anim calcmode="lin" valueType="num">
                                          <p:cBhvr additive="base">
                                            <p:cTn id="53" dur="750" fill="hold"/>
                                            <p:tgtEl>
                                              <p:spTgt spid="7"/>
                                            </p:tgtEl>
                                            <p:attrNameLst>
                                              <p:attrName>ppt_y</p:attrName>
                                            </p:attrNameLst>
                                          </p:cBhvr>
                                          <p:tavLst>
                                            <p:tav tm="0">
                                              <p:val>
                                                <p:strVal val="0-#ppt_h/2"/>
                                              </p:val>
                                            </p:tav>
                                            <p:tav tm="100000">
                                              <p:val>
                                                <p:strVal val="#ppt_y"/>
                                              </p:val>
                                            </p:tav>
                                          </p:tavLst>
                                        </p:anim>
                                      </p:childTnLst>
                                    </p:cTn>
                                  </p:par>
                                  <p:par>
                                    <p:cTn id="54" presetID="2" presetClass="entr" presetSubtype="12" fill="hold" grpId="0" nodeType="withEffect">
                                      <p:stCondLst>
                                        <p:cond delay="0"/>
                                      </p:stCondLst>
                                      <p:childTnLst>
                                        <p:set>
                                          <p:cBhvr>
                                            <p:cTn id="55" dur="1" fill="hold">
                                              <p:stCondLst>
                                                <p:cond delay="0"/>
                                              </p:stCondLst>
                                            </p:cTn>
                                            <p:tgtEl>
                                              <p:spTgt spid="8"/>
                                            </p:tgtEl>
                                            <p:attrNameLst>
                                              <p:attrName>style.visibility</p:attrName>
                                            </p:attrNameLst>
                                          </p:cBhvr>
                                          <p:to>
                                            <p:strVal val="visible"/>
                                          </p:to>
                                        </p:set>
                                        <p:anim calcmode="lin" valueType="num">
                                          <p:cBhvr additive="base">
                                            <p:cTn id="56" dur="750" fill="hold"/>
                                            <p:tgtEl>
                                              <p:spTgt spid="8"/>
                                            </p:tgtEl>
                                            <p:attrNameLst>
                                              <p:attrName>ppt_x</p:attrName>
                                            </p:attrNameLst>
                                          </p:cBhvr>
                                          <p:tavLst>
                                            <p:tav tm="0">
                                              <p:val>
                                                <p:strVal val="0-#ppt_w/2"/>
                                              </p:val>
                                            </p:tav>
                                            <p:tav tm="100000">
                                              <p:val>
                                                <p:strVal val="#ppt_x"/>
                                              </p:val>
                                            </p:tav>
                                          </p:tavLst>
                                        </p:anim>
                                        <p:anim calcmode="lin" valueType="num">
                                          <p:cBhvr additive="base">
                                            <p:cTn id="57" dur="750" fill="hold"/>
                                            <p:tgtEl>
                                              <p:spTgt spid="8"/>
                                            </p:tgtEl>
                                            <p:attrNameLst>
                                              <p:attrName>ppt_y</p:attrName>
                                            </p:attrNameLst>
                                          </p:cBhvr>
                                          <p:tavLst>
                                            <p:tav tm="0">
                                              <p:val>
                                                <p:strVal val="1+#ppt_h/2"/>
                                              </p:val>
                                            </p:tav>
                                            <p:tav tm="100000">
                                              <p:val>
                                                <p:strVal val="#ppt_y"/>
                                              </p:val>
                                            </p:tav>
                                          </p:tavLst>
                                        </p:anim>
                                      </p:childTnLst>
                                    </p:cTn>
                                  </p:par>
                                  <p:par>
                                    <p:cTn id="58" presetID="2" presetClass="entr" presetSubtype="6" fill="hold" grpId="0" nodeType="withEffect">
                                      <p:stCondLst>
                                        <p:cond delay="0"/>
                                      </p:stCondLst>
                                      <p:childTnLst>
                                        <p:set>
                                          <p:cBhvr>
                                            <p:cTn id="59" dur="1" fill="hold">
                                              <p:stCondLst>
                                                <p:cond delay="0"/>
                                              </p:stCondLst>
                                            </p:cTn>
                                            <p:tgtEl>
                                              <p:spTgt spid="9"/>
                                            </p:tgtEl>
                                            <p:attrNameLst>
                                              <p:attrName>style.visibility</p:attrName>
                                            </p:attrNameLst>
                                          </p:cBhvr>
                                          <p:to>
                                            <p:strVal val="visible"/>
                                          </p:to>
                                        </p:set>
                                        <p:anim calcmode="lin" valueType="num">
                                          <p:cBhvr additive="base">
                                            <p:cTn id="60" dur="750" fill="hold"/>
                                            <p:tgtEl>
                                              <p:spTgt spid="9"/>
                                            </p:tgtEl>
                                            <p:attrNameLst>
                                              <p:attrName>ppt_x</p:attrName>
                                            </p:attrNameLst>
                                          </p:cBhvr>
                                          <p:tavLst>
                                            <p:tav tm="0">
                                              <p:val>
                                                <p:strVal val="1+#ppt_w/2"/>
                                              </p:val>
                                            </p:tav>
                                            <p:tav tm="100000">
                                              <p:val>
                                                <p:strVal val="#ppt_x"/>
                                              </p:val>
                                            </p:tav>
                                          </p:tavLst>
                                        </p:anim>
                                        <p:anim calcmode="lin" valueType="num">
                                          <p:cBhvr additive="base">
                                            <p:cTn id="61" dur="750" fill="hold"/>
                                            <p:tgtEl>
                                              <p:spTgt spid="9"/>
                                            </p:tgtEl>
                                            <p:attrNameLst>
                                              <p:attrName>ppt_y</p:attrName>
                                            </p:attrNameLst>
                                          </p:cBhvr>
                                          <p:tavLst>
                                            <p:tav tm="0">
                                              <p:val>
                                                <p:strVal val="1+#ppt_h/2"/>
                                              </p:val>
                                            </p:tav>
                                            <p:tav tm="100000">
                                              <p:val>
                                                <p:strVal val="#ppt_y"/>
                                              </p:val>
                                            </p:tav>
                                          </p:tavLst>
                                        </p:anim>
                                      </p:childTnLst>
                                    </p:cTn>
                                  </p:par>
                                </p:childTnLst>
                              </p:cTn>
                            </p:par>
                            <p:par>
                              <p:cTn id="62" fill="hold">
                                <p:stCondLst>
                                  <p:cond delay="4700"/>
                                </p:stCondLst>
                                <p:childTnLst>
                                  <p:par>
                                    <p:cTn id="63" presetID="16" presetClass="entr" presetSubtype="42" fill="hold"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barn(outHorizontal)">
                                          <p:cBhvr>
                                            <p:cTn id="65" dur="500"/>
                                            <p:tgtEl>
                                              <p:spTgt spid="39"/>
                                            </p:tgtEl>
                                          </p:cBhvr>
                                        </p:animEffect>
                                      </p:childTnLst>
                                    </p:cTn>
                                  </p:par>
                                  <p:par>
                                    <p:cTn id="66" presetID="16" presetClass="entr" presetSubtype="37" fill="hold" nodeType="withEffect">
                                      <p:stCondLst>
                                        <p:cond delay="0"/>
                                      </p:stCondLst>
                                      <p:childTnLst>
                                        <p:set>
                                          <p:cBhvr>
                                            <p:cTn id="67" dur="1" fill="hold">
                                              <p:stCondLst>
                                                <p:cond delay="0"/>
                                              </p:stCondLst>
                                            </p:cTn>
                                            <p:tgtEl>
                                              <p:spTgt spid="35"/>
                                            </p:tgtEl>
                                            <p:attrNameLst>
                                              <p:attrName>style.visibility</p:attrName>
                                            </p:attrNameLst>
                                          </p:cBhvr>
                                          <p:to>
                                            <p:strVal val="visible"/>
                                          </p:to>
                                        </p:set>
                                        <p:animEffect transition="in" filter="barn(outVertical)">
                                          <p:cBhvr>
                                            <p:cTn id="68" dur="500"/>
                                            <p:tgtEl>
                                              <p:spTgt spid="35"/>
                                            </p:tgtEl>
                                          </p:cBhvr>
                                        </p:animEffect>
                                      </p:childTnLst>
                                    </p:cTn>
                                  </p:par>
                                </p:childTnLst>
                              </p:cTn>
                            </p:par>
                            <p:par>
                              <p:cTn id="69" fill="hold">
                                <p:stCondLst>
                                  <p:cond delay="5200"/>
                                </p:stCondLst>
                                <p:childTnLst>
                                  <p:par>
                                    <p:cTn id="70" presetID="10" presetClass="entr" presetSubtype="0" fill="hold" grpId="0" nodeType="afterEffect">
                                      <p:stCondLst>
                                        <p:cond delay="0"/>
                                      </p:stCondLst>
                                      <p:childTnLst>
                                        <p:set>
                                          <p:cBhvr>
                                            <p:cTn id="71" dur="1" fill="hold">
                                              <p:stCondLst>
                                                <p:cond delay="0"/>
                                              </p:stCondLst>
                                            </p:cTn>
                                            <p:tgtEl>
                                              <p:spTgt spid="38"/>
                                            </p:tgtEl>
                                            <p:attrNameLst>
                                              <p:attrName>style.visibility</p:attrName>
                                            </p:attrNameLst>
                                          </p:cBhvr>
                                          <p:to>
                                            <p:strVal val="visible"/>
                                          </p:to>
                                        </p:set>
                                        <p:animEffect transition="in" filter="fade">
                                          <p:cBhvr>
                                            <p:cTn id="72" dur="500"/>
                                            <p:tgtEl>
                                              <p:spTgt spid="38"/>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40"/>
                                            </p:tgtEl>
                                            <p:attrNameLst>
                                              <p:attrName>style.visibility</p:attrName>
                                            </p:attrNameLst>
                                          </p:cBhvr>
                                          <p:to>
                                            <p:strVal val="visible"/>
                                          </p:to>
                                        </p:set>
                                        <p:animEffect transition="in" filter="fade">
                                          <p:cBhvr>
                                            <p:cTn id="75" dur="500"/>
                                            <p:tgtEl>
                                              <p:spTgt spid="40"/>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33"/>
                                            </p:tgtEl>
                                            <p:attrNameLst>
                                              <p:attrName>style.visibility</p:attrName>
                                            </p:attrNameLst>
                                          </p:cBhvr>
                                          <p:to>
                                            <p:strVal val="visible"/>
                                          </p:to>
                                        </p:set>
                                        <p:animEffect transition="in" filter="fade">
                                          <p:cBhvr>
                                            <p:cTn id="78" dur="500"/>
                                            <p:tgtEl>
                                              <p:spTgt spid="33"/>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37"/>
                                            </p:tgtEl>
                                            <p:attrNameLst>
                                              <p:attrName>style.visibility</p:attrName>
                                            </p:attrNameLst>
                                          </p:cBhvr>
                                          <p:to>
                                            <p:strVal val="visible"/>
                                          </p:to>
                                        </p:set>
                                        <p:animEffect transition="in" filter="fade">
                                          <p:cBhvr>
                                            <p:cTn id="81" dur="500"/>
                                            <p:tgtEl>
                                              <p:spTgt spid="37"/>
                                            </p:tgtEl>
                                          </p:cBhvr>
                                        </p:animEffect>
                                      </p:childTnLst>
                                    </p:cTn>
                                  </p:par>
                                </p:childTnLst>
                              </p:cTn>
                            </p:par>
                            <p:par>
                              <p:cTn id="82" fill="hold">
                                <p:stCondLst>
                                  <p:cond delay="5700"/>
                                </p:stCondLst>
                                <p:childTnLst>
                                  <p:par>
                                    <p:cTn id="83" presetID="1" presetClass="entr" presetSubtype="0" fill="hold" grpId="0" nodeType="afterEffect">
                                      <p:stCondLst>
                                        <p:cond delay="0"/>
                                      </p:stCondLst>
                                      <p:childTnLst>
                                        <p:set>
                                          <p:cBhvr>
                                            <p:cTn id="84" dur="1" fill="hold">
                                              <p:stCondLst>
                                                <p:cond delay="0"/>
                                              </p:stCondLst>
                                            </p:cTn>
                                            <p:tgtEl>
                                              <p:spTgt spid="22"/>
                                            </p:tgtEl>
                                            <p:attrNameLst>
                                              <p:attrName>style.visibility</p:attrName>
                                            </p:attrNameLst>
                                          </p:cBhvr>
                                          <p:to>
                                            <p:strVal val="visible"/>
                                          </p:to>
                                        </p:set>
                                      </p:childTnLst>
                                    </p:cTn>
                                  </p:par>
                                </p:childTnLst>
                              </p:cTn>
                            </p:par>
                            <p:par>
                              <p:cTn id="85" fill="hold">
                                <p:stCondLst>
                                  <p:cond delay="5700"/>
                                </p:stCondLst>
                                <p:childTnLst>
                                  <p:par>
                                    <p:cTn id="86" presetID="10" presetClass="entr" presetSubtype="0" fill="hold" grpId="0" nodeType="afterEffect">
                                      <p:stCondLst>
                                        <p:cond delay="0"/>
                                      </p:stCondLst>
                                      <p:childTnLst>
                                        <p:set>
                                          <p:cBhvr>
                                            <p:cTn id="87" dur="1" fill="hold">
                                              <p:stCondLst>
                                                <p:cond delay="0"/>
                                              </p:stCondLst>
                                            </p:cTn>
                                            <p:tgtEl>
                                              <p:spTgt spid="28"/>
                                            </p:tgtEl>
                                            <p:attrNameLst>
                                              <p:attrName>style.visibility</p:attrName>
                                            </p:attrNameLst>
                                          </p:cBhvr>
                                          <p:to>
                                            <p:strVal val="visible"/>
                                          </p:to>
                                        </p:set>
                                        <p:animEffect transition="in" filter="fade">
                                          <p:cBhvr>
                                            <p:cTn id="88" dur="500"/>
                                            <p:tgtEl>
                                              <p:spTgt spid="28"/>
                                            </p:tgtEl>
                                          </p:cBhvr>
                                        </p:animEffect>
                                      </p:childTnLst>
                                    </p:cTn>
                                  </p:par>
                                </p:childTnLst>
                              </p:cTn>
                            </p:par>
                            <p:par>
                              <p:cTn id="89" fill="hold">
                                <p:stCondLst>
                                  <p:cond delay="6200"/>
                                </p:stCondLst>
                                <p:childTnLst>
                                  <p:par>
                                    <p:cTn id="90" presetID="22" presetClass="entr" presetSubtype="4" fill="hold" nodeType="afterEffect">
                                      <p:stCondLst>
                                        <p:cond delay="0"/>
                                      </p:stCondLst>
                                      <p:childTnLst>
                                        <p:set>
                                          <p:cBhvr>
                                            <p:cTn id="91" dur="1" fill="hold">
                                              <p:stCondLst>
                                                <p:cond delay="0"/>
                                              </p:stCondLst>
                                            </p:cTn>
                                            <p:tgtEl>
                                              <p:spTgt spid="12"/>
                                            </p:tgtEl>
                                            <p:attrNameLst>
                                              <p:attrName>style.visibility</p:attrName>
                                            </p:attrNameLst>
                                          </p:cBhvr>
                                          <p:to>
                                            <p:strVal val="visible"/>
                                          </p:to>
                                        </p:set>
                                        <p:animEffect transition="in" filter="wipe(down)">
                                          <p:cBhvr>
                                            <p:cTn id="92" dur="500"/>
                                            <p:tgtEl>
                                              <p:spTgt spid="12"/>
                                            </p:tgtEl>
                                          </p:cBhvr>
                                        </p:animEffect>
                                      </p:childTnLst>
                                    </p:cTn>
                                  </p:par>
                                </p:childTnLst>
                              </p:cTn>
                            </p:par>
                            <p:par>
                              <p:cTn id="93" fill="hold">
                                <p:stCondLst>
                                  <p:cond delay="6700"/>
                                </p:stCondLst>
                                <p:childTnLst>
                                  <p:par>
                                    <p:cTn id="94" presetID="22" presetClass="entr" presetSubtype="1" fill="hold" grpId="0" nodeType="afterEffect">
                                      <p:stCondLst>
                                        <p:cond delay="0"/>
                                      </p:stCondLst>
                                      <p:childTnLst>
                                        <p:set>
                                          <p:cBhvr>
                                            <p:cTn id="95" dur="1" fill="hold">
                                              <p:stCondLst>
                                                <p:cond delay="0"/>
                                              </p:stCondLst>
                                            </p:cTn>
                                            <p:tgtEl>
                                              <p:spTgt spid="41"/>
                                            </p:tgtEl>
                                            <p:attrNameLst>
                                              <p:attrName>style.visibility</p:attrName>
                                            </p:attrNameLst>
                                          </p:cBhvr>
                                          <p:to>
                                            <p:strVal val="visible"/>
                                          </p:to>
                                        </p:set>
                                        <p:animEffect transition="in" filter="wipe(up)">
                                          <p:cBhvr>
                                            <p:cTn id="96" dur="500"/>
                                            <p:tgtEl>
                                              <p:spTgt spid="41"/>
                                            </p:tgtEl>
                                          </p:cBhvr>
                                        </p:animEffect>
                                      </p:childTnLst>
                                    </p:cTn>
                                  </p:par>
                                </p:childTnLst>
                              </p:cTn>
                            </p:par>
                            <p:par>
                              <p:cTn id="97" fill="hold">
                                <p:stCondLst>
                                  <p:cond delay="7200"/>
                                </p:stCondLst>
                                <p:childTnLst>
                                  <p:par>
                                    <p:cTn id="98" presetID="1" presetClass="entr" presetSubtype="0" fill="hold" grpId="0" nodeType="afterEffect">
                                      <p:stCondLst>
                                        <p:cond delay="0"/>
                                      </p:stCondLst>
                                      <p:childTnLst>
                                        <p:set>
                                          <p:cBhvr>
                                            <p:cTn id="99" dur="1" fill="hold">
                                              <p:stCondLst>
                                                <p:cond delay="0"/>
                                              </p:stCondLst>
                                            </p:cTn>
                                            <p:tgtEl>
                                              <p:spTgt spid="24"/>
                                            </p:tgtEl>
                                            <p:attrNameLst>
                                              <p:attrName>style.visibility</p:attrName>
                                            </p:attrNameLst>
                                          </p:cBhvr>
                                          <p:to>
                                            <p:strVal val="visible"/>
                                          </p:to>
                                        </p:set>
                                      </p:childTnLst>
                                    </p:cTn>
                                  </p:par>
                                </p:childTnLst>
                              </p:cTn>
                            </p:par>
                            <p:par>
                              <p:cTn id="100" fill="hold">
                                <p:stCondLst>
                                  <p:cond delay="7200"/>
                                </p:stCondLst>
                                <p:childTnLst>
                                  <p:par>
                                    <p:cTn id="101" presetID="10" presetClass="entr" presetSubtype="0" fill="hold" grpId="0" nodeType="afterEffect">
                                      <p:stCondLst>
                                        <p:cond delay="0"/>
                                      </p:stCondLst>
                                      <p:childTnLst>
                                        <p:set>
                                          <p:cBhvr>
                                            <p:cTn id="102" dur="1" fill="hold">
                                              <p:stCondLst>
                                                <p:cond delay="0"/>
                                              </p:stCondLst>
                                            </p:cTn>
                                            <p:tgtEl>
                                              <p:spTgt spid="30"/>
                                            </p:tgtEl>
                                            <p:attrNameLst>
                                              <p:attrName>style.visibility</p:attrName>
                                            </p:attrNameLst>
                                          </p:cBhvr>
                                          <p:to>
                                            <p:strVal val="visible"/>
                                          </p:to>
                                        </p:set>
                                        <p:animEffect transition="in" filter="fade">
                                          <p:cBhvr>
                                            <p:cTn id="103" dur="500"/>
                                            <p:tgtEl>
                                              <p:spTgt spid="30"/>
                                            </p:tgtEl>
                                          </p:cBhvr>
                                        </p:animEffect>
                                      </p:childTnLst>
                                    </p:cTn>
                                  </p:par>
                                </p:childTnLst>
                              </p:cTn>
                            </p:par>
                            <p:par>
                              <p:cTn id="104" fill="hold">
                                <p:stCondLst>
                                  <p:cond delay="7700"/>
                                </p:stCondLst>
                                <p:childTnLst>
                                  <p:par>
                                    <p:cTn id="105" presetID="22" presetClass="entr" presetSubtype="1" fill="hold" nodeType="afterEffect">
                                      <p:stCondLst>
                                        <p:cond delay="0"/>
                                      </p:stCondLst>
                                      <p:childTnLst>
                                        <p:set>
                                          <p:cBhvr>
                                            <p:cTn id="106" dur="1" fill="hold">
                                              <p:stCondLst>
                                                <p:cond delay="0"/>
                                              </p:stCondLst>
                                            </p:cTn>
                                            <p:tgtEl>
                                              <p:spTgt spid="26"/>
                                            </p:tgtEl>
                                            <p:attrNameLst>
                                              <p:attrName>style.visibility</p:attrName>
                                            </p:attrNameLst>
                                          </p:cBhvr>
                                          <p:to>
                                            <p:strVal val="visible"/>
                                          </p:to>
                                        </p:set>
                                        <p:animEffect transition="in" filter="wipe(up)">
                                          <p:cBhvr>
                                            <p:cTn id="107" dur="500"/>
                                            <p:tgtEl>
                                              <p:spTgt spid="26"/>
                                            </p:tgtEl>
                                          </p:cBhvr>
                                        </p:animEffect>
                                      </p:childTnLst>
                                    </p:cTn>
                                  </p:par>
                                </p:childTnLst>
                              </p:cTn>
                            </p:par>
                            <p:par>
                              <p:cTn id="108" fill="hold">
                                <p:stCondLst>
                                  <p:cond delay="8200"/>
                                </p:stCondLst>
                                <p:childTnLst>
                                  <p:par>
                                    <p:cTn id="109" presetID="22" presetClass="entr" presetSubtype="1" fill="hold" grpId="0" nodeType="afterEffect">
                                      <p:stCondLst>
                                        <p:cond delay="0"/>
                                      </p:stCondLst>
                                      <p:childTnLst>
                                        <p:set>
                                          <p:cBhvr>
                                            <p:cTn id="110" dur="1" fill="hold">
                                              <p:stCondLst>
                                                <p:cond delay="0"/>
                                              </p:stCondLst>
                                            </p:cTn>
                                            <p:tgtEl>
                                              <p:spTgt spid="43"/>
                                            </p:tgtEl>
                                            <p:attrNameLst>
                                              <p:attrName>style.visibility</p:attrName>
                                            </p:attrNameLst>
                                          </p:cBhvr>
                                          <p:to>
                                            <p:strVal val="visible"/>
                                          </p:to>
                                        </p:set>
                                        <p:animEffect transition="in" filter="wipe(up)">
                                          <p:cBhvr>
                                            <p:cTn id="111" dur="500"/>
                                            <p:tgtEl>
                                              <p:spTgt spid="43"/>
                                            </p:tgtEl>
                                          </p:cBhvr>
                                        </p:animEffect>
                                      </p:childTnLst>
                                    </p:cTn>
                                  </p:par>
                                </p:childTnLst>
                              </p:cTn>
                            </p:par>
                            <p:par>
                              <p:cTn id="112" fill="hold">
                                <p:stCondLst>
                                  <p:cond delay="8700"/>
                                </p:stCondLst>
                                <p:childTnLst>
                                  <p:par>
                                    <p:cTn id="113" presetID="1" presetClass="entr" presetSubtype="0" fill="hold" grpId="0" nodeType="afterEffect">
                                      <p:stCondLst>
                                        <p:cond delay="0"/>
                                      </p:stCondLst>
                                      <p:childTnLst>
                                        <p:set>
                                          <p:cBhvr>
                                            <p:cTn id="114" dur="1" fill="hold">
                                              <p:stCondLst>
                                                <p:cond delay="0"/>
                                              </p:stCondLst>
                                            </p:cTn>
                                            <p:tgtEl>
                                              <p:spTgt spid="23"/>
                                            </p:tgtEl>
                                            <p:attrNameLst>
                                              <p:attrName>style.visibility</p:attrName>
                                            </p:attrNameLst>
                                          </p:cBhvr>
                                          <p:to>
                                            <p:strVal val="visible"/>
                                          </p:to>
                                        </p:set>
                                      </p:childTnLst>
                                    </p:cTn>
                                  </p:par>
                                </p:childTnLst>
                              </p:cTn>
                            </p:par>
                            <p:par>
                              <p:cTn id="115" fill="hold">
                                <p:stCondLst>
                                  <p:cond delay="8700"/>
                                </p:stCondLst>
                                <p:childTnLst>
                                  <p:par>
                                    <p:cTn id="116" presetID="10" presetClass="entr" presetSubtype="0" fill="hold" grpId="0" nodeType="afterEffect">
                                      <p:stCondLst>
                                        <p:cond delay="0"/>
                                      </p:stCondLst>
                                      <p:childTnLst>
                                        <p:set>
                                          <p:cBhvr>
                                            <p:cTn id="117" dur="1" fill="hold">
                                              <p:stCondLst>
                                                <p:cond delay="0"/>
                                              </p:stCondLst>
                                            </p:cTn>
                                            <p:tgtEl>
                                              <p:spTgt spid="29"/>
                                            </p:tgtEl>
                                            <p:attrNameLst>
                                              <p:attrName>style.visibility</p:attrName>
                                            </p:attrNameLst>
                                          </p:cBhvr>
                                          <p:to>
                                            <p:strVal val="visible"/>
                                          </p:to>
                                        </p:set>
                                        <p:animEffect transition="in" filter="fade">
                                          <p:cBhvr>
                                            <p:cTn id="118" dur="500"/>
                                            <p:tgtEl>
                                              <p:spTgt spid="29"/>
                                            </p:tgtEl>
                                          </p:cBhvr>
                                        </p:animEffect>
                                      </p:childTnLst>
                                    </p:cTn>
                                  </p:par>
                                </p:childTnLst>
                              </p:cTn>
                            </p:par>
                            <p:par>
                              <p:cTn id="119" fill="hold">
                                <p:stCondLst>
                                  <p:cond delay="9200"/>
                                </p:stCondLst>
                                <p:childTnLst>
                                  <p:par>
                                    <p:cTn id="120" presetID="22" presetClass="entr" presetSubtype="4" fill="hold" nodeType="afterEffect">
                                      <p:stCondLst>
                                        <p:cond delay="0"/>
                                      </p:stCondLst>
                                      <p:childTnLst>
                                        <p:set>
                                          <p:cBhvr>
                                            <p:cTn id="121" dur="1" fill="hold">
                                              <p:stCondLst>
                                                <p:cond delay="0"/>
                                              </p:stCondLst>
                                            </p:cTn>
                                            <p:tgtEl>
                                              <p:spTgt spid="13"/>
                                            </p:tgtEl>
                                            <p:attrNameLst>
                                              <p:attrName>style.visibility</p:attrName>
                                            </p:attrNameLst>
                                          </p:cBhvr>
                                          <p:to>
                                            <p:strVal val="visible"/>
                                          </p:to>
                                        </p:set>
                                        <p:animEffect transition="in" filter="wipe(down)">
                                          <p:cBhvr>
                                            <p:cTn id="122" dur="500"/>
                                            <p:tgtEl>
                                              <p:spTgt spid="13"/>
                                            </p:tgtEl>
                                          </p:cBhvr>
                                        </p:animEffect>
                                      </p:childTnLst>
                                    </p:cTn>
                                  </p:par>
                                </p:childTnLst>
                              </p:cTn>
                            </p:par>
                            <p:par>
                              <p:cTn id="123" fill="hold">
                                <p:stCondLst>
                                  <p:cond delay="9700"/>
                                </p:stCondLst>
                                <p:childTnLst>
                                  <p:par>
                                    <p:cTn id="124" presetID="22" presetClass="entr" presetSubtype="1" fill="hold" grpId="0" nodeType="afterEffect">
                                      <p:stCondLst>
                                        <p:cond delay="0"/>
                                      </p:stCondLst>
                                      <p:childTnLst>
                                        <p:set>
                                          <p:cBhvr>
                                            <p:cTn id="125" dur="1" fill="hold">
                                              <p:stCondLst>
                                                <p:cond delay="0"/>
                                              </p:stCondLst>
                                            </p:cTn>
                                            <p:tgtEl>
                                              <p:spTgt spid="42"/>
                                            </p:tgtEl>
                                            <p:attrNameLst>
                                              <p:attrName>style.visibility</p:attrName>
                                            </p:attrNameLst>
                                          </p:cBhvr>
                                          <p:to>
                                            <p:strVal val="visible"/>
                                          </p:to>
                                        </p:set>
                                        <p:animEffect transition="in" filter="wipe(up)">
                                          <p:cBhvr>
                                            <p:cTn id="126" dur="500"/>
                                            <p:tgtEl>
                                              <p:spTgt spid="42"/>
                                            </p:tgtEl>
                                          </p:cBhvr>
                                        </p:animEffect>
                                      </p:childTnLst>
                                    </p:cTn>
                                  </p:par>
                                </p:childTnLst>
                              </p:cTn>
                            </p:par>
                            <p:par>
                              <p:cTn id="127" fill="hold">
                                <p:stCondLst>
                                  <p:cond delay="10200"/>
                                </p:stCondLst>
                                <p:childTnLst>
                                  <p:par>
                                    <p:cTn id="128" presetID="1" presetClass="entr" presetSubtype="0" fill="hold" grpId="0" nodeType="afterEffect">
                                      <p:stCondLst>
                                        <p:cond delay="0"/>
                                      </p:stCondLst>
                                      <p:childTnLst>
                                        <p:set>
                                          <p:cBhvr>
                                            <p:cTn id="129" dur="1" fill="hold">
                                              <p:stCondLst>
                                                <p:cond delay="0"/>
                                              </p:stCondLst>
                                            </p:cTn>
                                            <p:tgtEl>
                                              <p:spTgt spid="25"/>
                                            </p:tgtEl>
                                            <p:attrNameLst>
                                              <p:attrName>style.visibility</p:attrName>
                                            </p:attrNameLst>
                                          </p:cBhvr>
                                          <p:to>
                                            <p:strVal val="visible"/>
                                          </p:to>
                                        </p:set>
                                      </p:childTnLst>
                                    </p:cTn>
                                  </p:par>
                                </p:childTnLst>
                              </p:cTn>
                            </p:par>
                            <p:par>
                              <p:cTn id="130" fill="hold">
                                <p:stCondLst>
                                  <p:cond delay="10200"/>
                                </p:stCondLst>
                                <p:childTnLst>
                                  <p:par>
                                    <p:cTn id="131" presetID="10" presetClass="entr" presetSubtype="0" fill="hold" grpId="0" nodeType="afterEffect">
                                      <p:stCondLst>
                                        <p:cond delay="0"/>
                                      </p:stCondLst>
                                      <p:childTnLst>
                                        <p:set>
                                          <p:cBhvr>
                                            <p:cTn id="132" dur="1" fill="hold">
                                              <p:stCondLst>
                                                <p:cond delay="0"/>
                                              </p:stCondLst>
                                            </p:cTn>
                                            <p:tgtEl>
                                              <p:spTgt spid="31"/>
                                            </p:tgtEl>
                                            <p:attrNameLst>
                                              <p:attrName>style.visibility</p:attrName>
                                            </p:attrNameLst>
                                          </p:cBhvr>
                                          <p:to>
                                            <p:strVal val="visible"/>
                                          </p:to>
                                        </p:set>
                                        <p:animEffect transition="in" filter="fade">
                                          <p:cBhvr>
                                            <p:cTn id="133" dur="500"/>
                                            <p:tgtEl>
                                              <p:spTgt spid="31"/>
                                            </p:tgtEl>
                                          </p:cBhvr>
                                        </p:animEffect>
                                      </p:childTnLst>
                                    </p:cTn>
                                  </p:par>
                                </p:childTnLst>
                              </p:cTn>
                            </p:par>
                            <p:par>
                              <p:cTn id="134" fill="hold">
                                <p:stCondLst>
                                  <p:cond delay="10700"/>
                                </p:stCondLst>
                                <p:childTnLst>
                                  <p:par>
                                    <p:cTn id="135" presetID="22" presetClass="entr" presetSubtype="1" fill="hold" nodeType="afterEffect">
                                      <p:stCondLst>
                                        <p:cond delay="0"/>
                                      </p:stCondLst>
                                      <p:childTnLst>
                                        <p:set>
                                          <p:cBhvr>
                                            <p:cTn id="136" dur="1" fill="hold">
                                              <p:stCondLst>
                                                <p:cond delay="0"/>
                                              </p:stCondLst>
                                            </p:cTn>
                                            <p:tgtEl>
                                              <p:spTgt spid="14"/>
                                            </p:tgtEl>
                                            <p:attrNameLst>
                                              <p:attrName>style.visibility</p:attrName>
                                            </p:attrNameLst>
                                          </p:cBhvr>
                                          <p:to>
                                            <p:strVal val="visible"/>
                                          </p:to>
                                        </p:set>
                                        <p:animEffect transition="in" filter="wipe(up)">
                                          <p:cBhvr>
                                            <p:cTn id="137" dur="500"/>
                                            <p:tgtEl>
                                              <p:spTgt spid="14"/>
                                            </p:tgtEl>
                                          </p:cBhvr>
                                        </p:animEffect>
                                      </p:childTnLst>
                                    </p:cTn>
                                  </p:par>
                                </p:childTnLst>
                              </p:cTn>
                            </p:par>
                            <p:par>
                              <p:cTn id="138" fill="hold">
                                <p:stCondLst>
                                  <p:cond delay="11200"/>
                                </p:stCondLst>
                                <p:childTnLst>
                                  <p:par>
                                    <p:cTn id="139" presetID="22" presetClass="entr" presetSubtype="1" fill="hold" grpId="0" nodeType="afterEffect">
                                      <p:stCondLst>
                                        <p:cond delay="0"/>
                                      </p:stCondLst>
                                      <p:childTnLst>
                                        <p:set>
                                          <p:cBhvr>
                                            <p:cTn id="140" dur="1" fill="hold">
                                              <p:stCondLst>
                                                <p:cond delay="0"/>
                                              </p:stCondLst>
                                            </p:cTn>
                                            <p:tgtEl>
                                              <p:spTgt spid="44"/>
                                            </p:tgtEl>
                                            <p:attrNameLst>
                                              <p:attrName>style.visibility</p:attrName>
                                            </p:attrNameLst>
                                          </p:cBhvr>
                                          <p:to>
                                            <p:strVal val="visible"/>
                                          </p:to>
                                        </p:set>
                                        <p:animEffect transition="in" filter="wipe(up)">
                                          <p:cBhvr>
                                            <p:cTn id="141"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animBg="1"/>
          <p:bldP spid="7" grpId="0" animBg="1"/>
          <p:bldP spid="8" grpId="0" animBg="1"/>
          <p:bldP spid="9" grpId="0" animBg="1"/>
          <p:bldP spid="22" grpId="0" animBg="1"/>
          <p:bldP spid="23" grpId="0" animBg="1"/>
          <p:bldP spid="24" grpId="0" animBg="1"/>
          <p:bldP spid="25" grpId="0" animBg="1"/>
          <p:bldP spid="28" grpId="0" animBg="1"/>
          <p:bldP spid="29" grpId="0" animBg="1"/>
          <p:bldP spid="30" grpId="0" animBg="1"/>
          <p:bldP spid="31" grpId="0" animBg="1"/>
          <p:bldP spid="32" grpId="0"/>
          <p:bldP spid="33" grpId="0"/>
          <p:bldP spid="37" grpId="0"/>
          <p:bldP spid="38" grpId="0"/>
          <p:bldP spid="40" grpId="0"/>
          <p:bldP spid="41" grpId="0"/>
          <p:bldP spid="42" grpId="0"/>
          <p:bldP spid="43" grpId="0"/>
          <p:bldP spid="44" grpId="0"/>
          <p:bldP spid="48" grpId="0" animBg="1"/>
          <p:bldP spid="49" grpId="0" animBg="1"/>
          <p:bldP spid="49" grpId="1" animBg="1"/>
          <p:bldP spid="49" grpId="2" animBg="1"/>
          <p:bldP spid="50" grpId="0" animBg="1"/>
          <p:bldP spid="50" grpId="1" animBg="1"/>
          <p:bldP spid="50" grpId="2" animBg="1"/>
        </p:bldLst>
      </p:timing>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open-office-folder_74337">
            <a:extLst>
              <a:ext uri="{FF2B5EF4-FFF2-40B4-BE49-F238E27FC236}">
                <a16:creationId xmlns:a16="http://schemas.microsoft.com/office/drawing/2014/main" id="{2143B5D7-95A2-44FE-85D7-C0646C04A1DE}"/>
              </a:ext>
            </a:extLst>
          </p:cNvPr>
          <p:cNvSpPr>
            <a:spLocks noChangeAspect="1"/>
          </p:cNvSpPr>
          <p:nvPr/>
        </p:nvSpPr>
        <p:spPr bwMode="auto">
          <a:xfrm>
            <a:off x="6605800" y="1794805"/>
            <a:ext cx="1511852" cy="1114599"/>
          </a:xfrm>
          <a:custGeom>
            <a:avLst/>
            <a:gdLst>
              <a:gd name="connsiteX0" fmla="*/ 116997 w 605592"/>
              <a:gd name="connsiteY0" fmla="*/ 132804 h 446468"/>
              <a:gd name="connsiteX1" fmla="*/ 605592 w 605592"/>
              <a:gd name="connsiteY1" fmla="*/ 132804 h 446468"/>
              <a:gd name="connsiteX2" fmla="*/ 555359 w 605592"/>
              <a:gd name="connsiteY2" fmla="*/ 446468 h 446468"/>
              <a:gd name="connsiteX3" fmla="*/ 116997 w 605592"/>
              <a:gd name="connsiteY3" fmla="*/ 446468 h 446468"/>
              <a:gd name="connsiteX4" fmla="*/ 0 w 605592"/>
              <a:gd name="connsiteY4" fmla="*/ 0 h 446468"/>
              <a:gd name="connsiteX5" fmla="*/ 137120 w 605592"/>
              <a:gd name="connsiteY5" fmla="*/ 0 h 446468"/>
              <a:gd name="connsiteX6" fmla="*/ 153635 w 605592"/>
              <a:gd name="connsiteY6" fmla="*/ 27991 h 446468"/>
              <a:gd name="connsiteX7" fmla="*/ 438423 w 605592"/>
              <a:gd name="connsiteY7" fmla="*/ 27991 h 446468"/>
              <a:gd name="connsiteX8" fmla="*/ 438423 w 605592"/>
              <a:gd name="connsiteY8" fmla="*/ 91455 h 446468"/>
              <a:gd name="connsiteX9" fmla="*/ 69670 w 605592"/>
              <a:gd name="connsiteY9" fmla="*/ 91455 h 446468"/>
              <a:gd name="connsiteX10" fmla="*/ 69670 w 605592"/>
              <a:gd name="connsiteY10" fmla="*/ 446468 h 446468"/>
              <a:gd name="connsiteX11" fmla="*/ 0 w 605592"/>
              <a:gd name="connsiteY11" fmla="*/ 446468 h 446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05592" h="446468">
                <a:moveTo>
                  <a:pt x="116997" y="132804"/>
                </a:moveTo>
                <a:lnTo>
                  <a:pt x="605592" y="132804"/>
                </a:lnTo>
                <a:lnTo>
                  <a:pt x="555359" y="446468"/>
                </a:lnTo>
                <a:lnTo>
                  <a:pt x="116997" y="446468"/>
                </a:lnTo>
                <a:close/>
                <a:moveTo>
                  <a:pt x="0" y="0"/>
                </a:moveTo>
                <a:lnTo>
                  <a:pt x="137120" y="0"/>
                </a:lnTo>
                <a:lnTo>
                  <a:pt x="153635" y="27991"/>
                </a:lnTo>
                <a:lnTo>
                  <a:pt x="438423" y="27991"/>
                </a:lnTo>
                <a:lnTo>
                  <a:pt x="438423" y="91455"/>
                </a:lnTo>
                <a:lnTo>
                  <a:pt x="69670" y="91455"/>
                </a:lnTo>
                <a:lnTo>
                  <a:pt x="69670" y="446468"/>
                </a:lnTo>
                <a:lnTo>
                  <a:pt x="0" y="446468"/>
                </a:lnTo>
                <a:close/>
              </a:path>
            </a:pathLst>
          </a:custGeom>
          <a:solidFill>
            <a:srgbClr val="127C79"/>
          </a:solidFill>
          <a:ln>
            <a:noFill/>
          </a:ln>
        </p:spPr>
        <p:txBody>
          <a:bodyPr/>
          <a:lstStyle/>
          <a:p>
            <a:endParaRPr lang="zh-CN" altLang="en-US">
              <a:cs typeface="+mn-ea"/>
              <a:sym typeface="+mn-lt"/>
            </a:endParaRPr>
          </a:p>
        </p:txBody>
      </p:sp>
      <p:sp>
        <p:nvSpPr>
          <p:cNvPr id="34" name="泪滴形 33">
            <a:extLst>
              <a:ext uri="{FF2B5EF4-FFF2-40B4-BE49-F238E27FC236}">
                <a16:creationId xmlns:a16="http://schemas.microsoft.com/office/drawing/2014/main" id="{CAF6EE6E-CCC9-42EA-9D1B-06075851FBC6}"/>
              </a:ext>
            </a:extLst>
          </p:cNvPr>
          <p:cNvSpPr/>
          <p:nvPr/>
        </p:nvSpPr>
        <p:spPr>
          <a:xfrm rot="10800000">
            <a:off x="2576624" y="2874539"/>
            <a:ext cx="993354" cy="993354"/>
          </a:xfrm>
          <a:prstGeom prst="teardrop">
            <a:avLst/>
          </a:prstGeom>
          <a:solidFill>
            <a:srgbClr val="127C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3" name="泪滴形 32">
            <a:extLst>
              <a:ext uri="{FF2B5EF4-FFF2-40B4-BE49-F238E27FC236}">
                <a16:creationId xmlns:a16="http://schemas.microsoft.com/office/drawing/2014/main" id="{0E1D8ED6-C06D-4A80-8DEC-BAA541AF4D42}"/>
              </a:ext>
            </a:extLst>
          </p:cNvPr>
          <p:cNvSpPr/>
          <p:nvPr/>
        </p:nvSpPr>
        <p:spPr>
          <a:xfrm rot="5400000">
            <a:off x="3578646" y="3090564"/>
            <a:ext cx="993354" cy="993354"/>
          </a:xfrm>
          <a:prstGeom prst="teardrop">
            <a:avLst/>
          </a:prstGeom>
          <a:solidFill>
            <a:srgbClr val="127C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0" name="泪滴形 29">
            <a:extLst>
              <a:ext uri="{FF2B5EF4-FFF2-40B4-BE49-F238E27FC236}">
                <a16:creationId xmlns:a16="http://schemas.microsoft.com/office/drawing/2014/main" id="{5B39AD42-B34B-4A48-BDEE-C372AACF961D}"/>
              </a:ext>
            </a:extLst>
          </p:cNvPr>
          <p:cNvSpPr/>
          <p:nvPr/>
        </p:nvSpPr>
        <p:spPr>
          <a:xfrm rot="16200000">
            <a:off x="2719409" y="1828899"/>
            <a:ext cx="993354" cy="993354"/>
          </a:xfrm>
          <a:prstGeom prst="teardrop">
            <a:avLst/>
          </a:prstGeom>
          <a:solidFill>
            <a:srgbClr val="127C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泪滴形 2">
            <a:extLst>
              <a:ext uri="{FF2B5EF4-FFF2-40B4-BE49-F238E27FC236}">
                <a16:creationId xmlns:a16="http://schemas.microsoft.com/office/drawing/2014/main" id="{05F08864-CE31-4FE3-AA37-5D861324EC09}"/>
              </a:ext>
            </a:extLst>
          </p:cNvPr>
          <p:cNvSpPr/>
          <p:nvPr/>
        </p:nvSpPr>
        <p:spPr>
          <a:xfrm>
            <a:off x="3707904" y="2067694"/>
            <a:ext cx="993354" cy="993354"/>
          </a:xfrm>
          <a:prstGeom prst="teardrop">
            <a:avLst/>
          </a:prstGeom>
          <a:solidFill>
            <a:srgbClr val="127C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矩形 1"/>
          <p:cNvSpPr/>
          <p:nvPr/>
        </p:nvSpPr>
        <p:spPr>
          <a:xfrm>
            <a:off x="746050" y="441127"/>
            <a:ext cx="2959593" cy="307777"/>
          </a:xfrm>
          <a:prstGeom prst="rect">
            <a:avLst/>
          </a:prstGeom>
        </p:spPr>
        <p:txBody>
          <a:bodyPr wrap="none">
            <a:spAutoFit/>
          </a:bodyPr>
          <a:lstStyle/>
          <a:p>
            <a:r>
              <a:rPr lang="en-US" altLang="zh-CN" sz="1400" dirty="0">
                <a:solidFill>
                  <a:srgbClr val="0E6260"/>
                </a:solidFill>
                <a:cs typeface="+mn-ea"/>
                <a:sym typeface="+mn-lt"/>
              </a:rPr>
              <a:t>Time management - top priority</a:t>
            </a:r>
            <a:endParaRPr lang="zh-CN" altLang="en-US" sz="1400" dirty="0">
              <a:solidFill>
                <a:srgbClr val="0E6260"/>
              </a:solidFill>
              <a:cs typeface="+mn-ea"/>
              <a:sym typeface="+mn-lt"/>
            </a:endParaRPr>
          </a:p>
        </p:txBody>
      </p:sp>
      <p:sp>
        <p:nvSpPr>
          <p:cNvPr id="5" name="TextBox 4"/>
          <p:cNvSpPr txBox="1"/>
          <p:nvPr/>
        </p:nvSpPr>
        <p:spPr>
          <a:xfrm>
            <a:off x="746050" y="51470"/>
            <a:ext cx="3384376" cy="461665"/>
          </a:xfrm>
          <a:prstGeom prst="rect">
            <a:avLst/>
          </a:prstGeom>
          <a:noFill/>
        </p:spPr>
        <p:txBody>
          <a:bodyPr wrap="square" rtlCol="0">
            <a:spAutoFit/>
          </a:bodyPr>
          <a:lstStyle>
            <a:defPPr>
              <a:defRPr lang="zh-CN"/>
            </a:defPPr>
            <a:lvl1pPr>
              <a:defRPr sz="2400">
                <a:solidFill>
                  <a:srgbClr val="0E6260"/>
                </a:solidFill>
                <a:latin typeface="思源黑体 CN Heavy" panose="020B0A00000000000000" pitchFamily="34" charset="-122"/>
                <a:ea typeface="思源黑体 CN Heavy" panose="020B0A00000000000000" pitchFamily="34" charset="-122"/>
              </a:defRPr>
            </a:lvl1pPr>
          </a:lstStyle>
          <a:p>
            <a:r>
              <a:rPr lang="zh-CN" altLang="en-US" dirty="0">
                <a:latin typeface="+mn-lt"/>
                <a:ea typeface="+mn-ea"/>
                <a:cs typeface="+mn-ea"/>
                <a:sym typeface="+mn-lt"/>
              </a:rPr>
              <a:t>时间管理</a:t>
            </a:r>
            <a:r>
              <a:rPr lang="en-US" altLang="zh-CN" dirty="0">
                <a:latin typeface="+mn-lt"/>
                <a:ea typeface="+mn-ea"/>
                <a:cs typeface="+mn-ea"/>
                <a:sym typeface="+mn-lt"/>
              </a:rPr>
              <a:t>--</a:t>
            </a:r>
            <a:r>
              <a:rPr lang="zh-CN" altLang="en-US" dirty="0">
                <a:latin typeface="+mn-lt"/>
                <a:ea typeface="+mn-ea"/>
                <a:cs typeface="+mn-ea"/>
                <a:sym typeface="+mn-lt"/>
              </a:rPr>
              <a:t>要事第一</a:t>
            </a:r>
          </a:p>
        </p:txBody>
      </p:sp>
      <p:sp>
        <p:nvSpPr>
          <p:cNvPr id="16" name="矩形 15"/>
          <p:cNvSpPr/>
          <p:nvPr/>
        </p:nvSpPr>
        <p:spPr>
          <a:xfrm>
            <a:off x="2936282" y="2161275"/>
            <a:ext cx="470000" cy="369332"/>
          </a:xfrm>
          <a:prstGeom prst="rect">
            <a:avLst/>
          </a:prstGeom>
        </p:spPr>
        <p:txBody>
          <a:bodyPr wrap="none">
            <a:spAutoFit/>
          </a:bodyPr>
          <a:lstStyle/>
          <a:p>
            <a:r>
              <a:rPr lang="en-US" altLang="zh-CN" dirty="0">
                <a:solidFill>
                  <a:schemeClr val="bg1"/>
                </a:solidFill>
                <a:effectLst>
                  <a:outerShdw blurRad="50800" dist="38100" dir="10800000" algn="r" rotWithShape="0">
                    <a:prstClr val="black">
                      <a:alpha val="40000"/>
                    </a:prstClr>
                  </a:outerShdw>
                </a:effectLst>
                <a:cs typeface="+mn-ea"/>
                <a:sym typeface="+mn-lt"/>
              </a:rPr>
              <a:t>01</a:t>
            </a:r>
            <a:endParaRPr lang="zh-CN" altLang="en-US" dirty="0">
              <a:solidFill>
                <a:schemeClr val="bg1"/>
              </a:solidFill>
              <a:effectLst>
                <a:outerShdw blurRad="50800" dist="38100" dir="10800000" algn="r" rotWithShape="0">
                  <a:prstClr val="black">
                    <a:alpha val="40000"/>
                  </a:prstClr>
                </a:outerShdw>
              </a:effectLst>
              <a:cs typeface="+mn-ea"/>
              <a:sym typeface="+mn-lt"/>
            </a:endParaRPr>
          </a:p>
        </p:txBody>
      </p:sp>
      <p:sp>
        <p:nvSpPr>
          <p:cNvPr id="17" name="矩形 16"/>
          <p:cNvSpPr/>
          <p:nvPr/>
        </p:nvSpPr>
        <p:spPr>
          <a:xfrm>
            <a:off x="3995936" y="2355726"/>
            <a:ext cx="470000" cy="369332"/>
          </a:xfrm>
          <a:prstGeom prst="rect">
            <a:avLst/>
          </a:prstGeom>
        </p:spPr>
        <p:txBody>
          <a:bodyPr wrap="none">
            <a:spAutoFit/>
          </a:bodyPr>
          <a:lstStyle/>
          <a:p>
            <a:r>
              <a:rPr lang="en-US" altLang="zh-CN" dirty="0">
                <a:solidFill>
                  <a:schemeClr val="bg1"/>
                </a:solidFill>
                <a:effectLst>
                  <a:outerShdw blurRad="50800" dist="38100" dir="10800000" algn="r" rotWithShape="0">
                    <a:prstClr val="black">
                      <a:alpha val="40000"/>
                    </a:prstClr>
                  </a:outerShdw>
                </a:effectLst>
                <a:cs typeface="+mn-ea"/>
                <a:sym typeface="+mn-lt"/>
              </a:rPr>
              <a:t>02</a:t>
            </a:r>
            <a:endParaRPr lang="zh-CN" altLang="en-US" dirty="0">
              <a:solidFill>
                <a:schemeClr val="bg1"/>
              </a:solidFill>
              <a:effectLst>
                <a:outerShdw blurRad="50800" dist="38100" dir="10800000" algn="r" rotWithShape="0">
                  <a:prstClr val="black">
                    <a:alpha val="40000"/>
                  </a:prstClr>
                </a:outerShdw>
              </a:effectLst>
              <a:cs typeface="+mn-ea"/>
              <a:sym typeface="+mn-lt"/>
            </a:endParaRPr>
          </a:p>
        </p:txBody>
      </p:sp>
      <p:sp>
        <p:nvSpPr>
          <p:cNvPr id="18" name="矩形 17"/>
          <p:cNvSpPr/>
          <p:nvPr/>
        </p:nvSpPr>
        <p:spPr>
          <a:xfrm>
            <a:off x="3813968" y="3426554"/>
            <a:ext cx="470000" cy="369332"/>
          </a:xfrm>
          <a:prstGeom prst="rect">
            <a:avLst/>
          </a:prstGeom>
        </p:spPr>
        <p:txBody>
          <a:bodyPr wrap="none">
            <a:spAutoFit/>
          </a:bodyPr>
          <a:lstStyle/>
          <a:p>
            <a:r>
              <a:rPr lang="en-US" altLang="zh-CN" dirty="0">
                <a:solidFill>
                  <a:schemeClr val="bg1"/>
                </a:solidFill>
                <a:effectLst>
                  <a:outerShdw blurRad="50800" dist="38100" dir="10800000" algn="r" rotWithShape="0">
                    <a:prstClr val="black">
                      <a:alpha val="40000"/>
                    </a:prstClr>
                  </a:outerShdw>
                </a:effectLst>
                <a:cs typeface="+mn-ea"/>
                <a:sym typeface="+mn-lt"/>
              </a:rPr>
              <a:t>03</a:t>
            </a:r>
            <a:endParaRPr lang="zh-CN" altLang="en-US" dirty="0">
              <a:solidFill>
                <a:schemeClr val="bg1"/>
              </a:solidFill>
              <a:effectLst>
                <a:outerShdw blurRad="50800" dist="38100" dir="10800000" algn="r" rotWithShape="0">
                  <a:prstClr val="black">
                    <a:alpha val="40000"/>
                  </a:prstClr>
                </a:outerShdw>
              </a:effectLst>
              <a:cs typeface="+mn-ea"/>
              <a:sym typeface="+mn-lt"/>
            </a:endParaRPr>
          </a:p>
        </p:txBody>
      </p:sp>
      <p:sp>
        <p:nvSpPr>
          <p:cNvPr id="19" name="矩形 18"/>
          <p:cNvSpPr/>
          <p:nvPr/>
        </p:nvSpPr>
        <p:spPr>
          <a:xfrm>
            <a:off x="2843808" y="3138522"/>
            <a:ext cx="470000" cy="369332"/>
          </a:xfrm>
          <a:prstGeom prst="rect">
            <a:avLst/>
          </a:prstGeom>
        </p:spPr>
        <p:txBody>
          <a:bodyPr wrap="none">
            <a:spAutoFit/>
          </a:bodyPr>
          <a:lstStyle/>
          <a:p>
            <a:r>
              <a:rPr lang="en-US" altLang="zh-CN" dirty="0">
                <a:solidFill>
                  <a:schemeClr val="bg1"/>
                </a:solidFill>
                <a:effectLst>
                  <a:outerShdw blurRad="50800" dist="38100" dir="10800000" algn="r" rotWithShape="0">
                    <a:prstClr val="black">
                      <a:alpha val="40000"/>
                    </a:prstClr>
                  </a:outerShdw>
                </a:effectLst>
                <a:cs typeface="+mn-ea"/>
                <a:sym typeface="+mn-lt"/>
              </a:rPr>
              <a:t>04</a:t>
            </a:r>
            <a:endParaRPr lang="zh-CN" altLang="en-US" dirty="0">
              <a:solidFill>
                <a:schemeClr val="bg1"/>
              </a:solidFill>
              <a:effectLst>
                <a:outerShdw blurRad="50800" dist="38100" dir="10800000" algn="r" rotWithShape="0">
                  <a:prstClr val="black">
                    <a:alpha val="40000"/>
                  </a:prstClr>
                </a:outerShdw>
              </a:effectLst>
              <a:cs typeface="+mn-ea"/>
              <a:sym typeface="+mn-lt"/>
            </a:endParaRPr>
          </a:p>
        </p:txBody>
      </p:sp>
      <p:sp>
        <p:nvSpPr>
          <p:cNvPr id="20" name="矩形 19"/>
          <p:cNvSpPr/>
          <p:nvPr/>
        </p:nvSpPr>
        <p:spPr>
          <a:xfrm>
            <a:off x="1647949" y="1220105"/>
            <a:ext cx="842062" cy="338554"/>
          </a:xfrm>
          <a:prstGeom prst="rect">
            <a:avLst/>
          </a:prstGeom>
        </p:spPr>
        <p:txBody>
          <a:bodyPr wrap="square">
            <a:spAutoFit/>
          </a:bodyPr>
          <a:lstStyle/>
          <a:p>
            <a:pPr algn="ctr"/>
            <a:r>
              <a:rPr lang="zh-CN" altLang="en-US" sz="1600" dirty="0">
                <a:solidFill>
                  <a:srgbClr val="C00000"/>
                </a:solidFill>
                <a:cs typeface="+mn-ea"/>
                <a:sym typeface="+mn-lt"/>
              </a:rPr>
              <a:t>紧急</a:t>
            </a:r>
          </a:p>
        </p:txBody>
      </p:sp>
      <p:cxnSp>
        <p:nvCxnSpPr>
          <p:cNvPr id="21" name="直接箭头连接符 20"/>
          <p:cNvCxnSpPr>
            <a:stCxn id="20" idx="3"/>
          </p:cNvCxnSpPr>
          <p:nvPr/>
        </p:nvCxnSpPr>
        <p:spPr>
          <a:xfrm>
            <a:off x="2490011" y="1389382"/>
            <a:ext cx="1833609" cy="0"/>
          </a:xfrm>
          <a:prstGeom prst="straightConnector1">
            <a:avLst/>
          </a:prstGeom>
          <a:ln>
            <a:solidFill>
              <a:srgbClr val="C00000"/>
            </a:solidFill>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22" name="矩形 21"/>
          <p:cNvSpPr/>
          <p:nvPr/>
        </p:nvSpPr>
        <p:spPr>
          <a:xfrm>
            <a:off x="4378010" y="1216205"/>
            <a:ext cx="842062" cy="338554"/>
          </a:xfrm>
          <a:prstGeom prst="rect">
            <a:avLst/>
          </a:prstGeom>
        </p:spPr>
        <p:txBody>
          <a:bodyPr wrap="square">
            <a:spAutoFit/>
          </a:bodyPr>
          <a:lstStyle/>
          <a:p>
            <a:pPr algn="ctr"/>
            <a:r>
              <a:rPr lang="zh-CN" altLang="en-US" sz="1600" dirty="0">
                <a:solidFill>
                  <a:srgbClr val="C00000"/>
                </a:solidFill>
                <a:cs typeface="+mn-ea"/>
                <a:sym typeface="+mn-lt"/>
              </a:rPr>
              <a:t>不紧急</a:t>
            </a:r>
          </a:p>
        </p:txBody>
      </p:sp>
      <p:sp>
        <p:nvSpPr>
          <p:cNvPr id="23" name="矩形 22"/>
          <p:cNvSpPr/>
          <p:nvPr/>
        </p:nvSpPr>
        <p:spPr>
          <a:xfrm>
            <a:off x="683568" y="1513203"/>
            <a:ext cx="421031" cy="584775"/>
          </a:xfrm>
          <a:prstGeom prst="rect">
            <a:avLst/>
          </a:prstGeom>
        </p:spPr>
        <p:txBody>
          <a:bodyPr wrap="square">
            <a:spAutoFit/>
          </a:bodyPr>
          <a:lstStyle/>
          <a:p>
            <a:pPr algn="ctr"/>
            <a:r>
              <a:rPr lang="zh-CN" altLang="en-US" sz="1600" dirty="0">
                <a:solidFill>
                  <a:srgbClr val="C00000"/>
                </a:solidFill>
                <a:cs typeface="+mn-ea"/>
                <a:sym typeface="+mn-lt"/>
              </a:rPr>
              <a:t>重要</a:t>
            </a:r>
          </a:p>
        </p:txBody>
      </p:sp>
      <p:cxnSp>
        <p:nvCxnSpPr>
          <p:cNvPr id="24" name="直接箭头连接符 23"/>
          <p:cNvCxnSpPr/>
          <p:nvPr/>
        </p:nvCxnSpPr>
        <p:spPr>
          <a:xfrm rot="5400000">
            <a:off x="390082" y="2671531"/>
            <a:ext cx="1008000" cy="0"/>
          </a:xfrm>
          <a:prstGeom prst="straightConnector1">
            <a:avLst/>
          </a:prstGeom>
          <a:ln>
            <a:solidFill>
              <a:srgbClr val="C00000"/>
            </a:solidFill>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683568" y="3313403"/>
            <a:ext cx="421031" cy="830997"/>
          </a:xfrm>
          <a:prstGeom prst="rect">
            <a:avLst/>
          </a:prstGeom>
        </p:spPr>
        <p:txBody>
          <a:bodyPr wrap="square">
            <a:spAutoFit/>
          </a:bodyPr>
          <a:lstStyle/>
          <a:p>
            <a:pPr algn="ctr"/>
            <a:r>
              <a:rPr lang="zh-CN" altLang="en-US" sz="1600" dirty="0">
                <a:solidFill>
                  <a:srgbClr val="C00000"/>
                </a:solidFill>
                <a:cs typeface="+mn-ea"/>
                <a:sym typeface="+mn-lt"/>
              </a:rPr>
              <a:t>不重要</a:t>
            </a:r>
          </a:p>
        </p:txBody>
      </p:sp>
      <p:sp>
        <p:nvSpPr>
          <p:cNvPr id="26" name="矩形 25"/>
          <p:cNvSpPr/>
          <p:nvPr/>
        </p:nvSpPr>
        <p:spPr>
          <a:xfrm>
            <a:off x="1026348" y="2214923"/>
            <a:ext cx="1385412" cy="418191"/>
          </a:xfrm>
          <a:prstGeom prst="rect">
            <a:avLst/>
          </a:prstGeom>
        </p:spPr>
        <p:txBody>
          <a:bodyPr wrap="square">
            <a:spAutoFit/>
          </a:bodyPr>
          <a:lstStyle/>
          <a:p>
            <a:pPr algn="ctr">
              <a:lnSpc>
                <a:spcPct val="150000"/>
              </a:lnSpc>
            </a:pPr>
            <a:r>
              <a:rPr lang="en-US" altLang="zh-CN" sz="1600" dirty="0">
                <a:solidFill>
                  <a:schemeClr val="tx1">
                    <a:lumMod val="65000"/>
                    <a:lumOff val="35000"/>
                  </a:schemeClr>
                </a:solidFill>
                <a:cs typeface="+mn-ea"/>
                <a:sym typeface="+mn-lt"/>
              </a:rPr>
              <a:t>25%-30%</a:t>
            </a:r>
            <a:endParaRPr lang="zh-CN" altLang="en-US" sz="1600" dirty="0">
              <a:solidFill>
                <a:schemeClr val="tx1">
                  <a:lumMod val="65000"/>
                  <a:lumOff val="35000"/>
                </a:schemeClr>
              </a:solidFill>
              <a:cs typeface="+mn-ea"/>
              <a:sym typeface="+mn-lt"/>
            </a:endParaRPr>
          </a:p>
        </p:txBody>
      </p:sp>
      <p:sp>
        <p:nvSpPr>
          <p:cNvPr id="27" name="矩形 26"/>
          <p:cNvSpPr/>
          <p:nvPr/>
        </p:nvSpPr>
        <p:spPr>
          <a:xfrm>
            <a:off x="4860032" y="2214923"/>
            <a:ext cx="1385412" cy="418191"/>
          </a:xfrm>
          <a:prstGeom prst="rect">
            <a:avLst/>
          </a:prstGeom>
        </p:spPr>
        <p:txBody>
          <a:bodyPr wrap="square">
            <a:spAutoFit/>
          </a:bodyPr>
          <a:lstStyle/>
          <a:p>
            <a:pPr algn="ctr">
              <a:lnSpc>
                <a:spcPct val="150000"/>
              </a:lnSpc>
            </a:pPr>
            <a:r>
              <a:rPr lang="en-US" altLang="zh-CN" sz="1600" dirty="0">
                <a:solidFill>
                  <a:schemeClr val="tx1">
                    <a:lumMod val="65000"/>
                    <a:lumOff val="35000"/>
                  </a:schemeClr>
                </a:solidFill>
                <a:cs typeface="+mn-ea"/>
                <a:sym typeface="+mn-lt"/>
              </a:rPr>
              <a:t>15%</a:t>
            </a:r>
            <a:endParaRPr lang="zh-CN" altLang="en-US" sz="1600" dirty="0">
              <a:solidFill>
                <a:schemeClr val="tx1">
                  <a:lumMod val="65000"/>
                  <a:lumOff val="35000"/>
                </a:schemeClr>
              </a:solidFill>
              <a:cs typeface="+mn-ea"/>
              <a:sym typeface="+mn-lt"/>
            </a:endParaRPr>
          </a:p>
        </p:txBody>
      </p:sp>
      <p:sp>
        <p:nvSpPr>
          <p:cNvPr id="28" name="矩形 27"/>
          <p:cNvSpPr/>
          <p:nvPr/>
        </p:nvSpPr>
        <p:spPr>
          <a:xfrm>
            <a:off x="1014591" y="3219822"/>
            <a:ext cx="1385412" cy="418191"/>
          </a:xfrm>
          <a:prstGeom prst="rect">
            <a:avLst/>
          </a:prstGeom>
        </p:spPr>
        <p:txBody>
          <a:bodyPr wrap="square">
            <a:spAutoFit/>
          </a:bodyPr>
          <a:lstStyle/>
          <a:p>
            <a:pPr algn="ctr">
              <a:lnSpc>
                <a:spcPct val="150000"/>
              </a:lnSpc>
            </a:pPr>
            <a:r>
              <a:rPr lang="en-US" altLang="zh-CN" sz="1600" dirty="0">
                <a:solidFill>
                  <a:schemeClr val="tx1">
                    <a:lumMod val="65000"/>
                    <a:lumOff val="35000"/>
                  </a:schemeClr>
                </a:solidFill>
                <a:cs typeface="+mn-ea"/>
                <a:sym typeface="+mn-lt"/>
              </a:rPr>
              <a:t>50%-60%</a:t>
            </a:r>
            <a:endParaRPr lang="zh-CN" altLang="en-US" sz="1600" dirty="0">
              <a:solidFill>
                <a:schemeClr val="tx1">
                  <a:lumMod val="65000"/>
                  <a:lumOff val="35000"/>
                </a:schemeClr>
              </a:solidFill>
              <a:cs typeface="+mn-ea"/>
              <a:sym typeface="+mn-lt"/>
            </a:endParaRPr>
          </a:p>
        </p:txBody>
      </p:sp>
      <p:sp>
        <p:nvSpPr>
          <p:cNvPr id="29" name="矩形 28"/>
          <p:cNvSpPr/>
          <p:nvPr/>
        </p:nvSpPr>
        <p:spPr>
          <a:xfrm>
            <a:off x="4914039" y="3219822"/>
            <a:ext cx="1385412" cy="418191"/>
          </a:xfrm>
          <a:prstGeom prst="rect">
            <a:avLst/>
          </a:prstGeom>
        </p:spPr>
        <p:txBody>
          <a:bodyPr wrap="square">
            <a:spAutoFit/>
          </a:bodyPr>
          <a:lstStyle/>
          <a:p>
            <a:pPr algn="ctr">
              <a:lnSpc>
                <a:spcPct val="150000"/>
              </a:lnSpc>
            </a:pPr>
            <a:r>
              <a:rPr lang="en-US" altLang="zh-CN" sz="1600" dirty="0">
                <a:solidFill>
                  <a:schemeClr val="tx1">
                    <a:lumMod val="65000"/>
                    <a:lumOff val="35000"/>
                  </a:schemeClr>
                </a:solidFill>
                <a:cs typeface="+mn-ea"/>
                <a:sym typeface="+mn-lt"/>
              </a:rPr>
              <a:t>2%-30%</a:t>
            </a:r>
            <a:endParaRPr lang="zh-CN" altLang="en-US" sz="1600" dirty="0">
              <a:solidFill>
                <a:schemeClr val="tx1">
                  <a:lumMod val="65000"/>
                  <a:lumOff val="35000"/>
                </a:schemeClr>
              </a:solidFill>
              <a:cs typeface="+mn-ea"/>
              <a:sym typeface="+mn-lt"/>
            </a:endParaRPr>
          </a:p>
        </p:txBody>
      </p:sp>
      <p:sp>
        <p:nvSpPr>
          <p:cNvPr id="32" name="矩形 31"/>
          <p:cNvSpPr/>
          <p:nvPr/>
        </p:nvSpPr>
        <p:spPr>
          <a:xfrm>
            <a:off x="6804248" y="2086044"/>
            <a:ext cx="1296144" cy="787523"/>
          </a:xfrm>
          <a:prstGeom prst="rect">
            <a:avLst/>
          </a:prstGeom>
        </p:spPr>
        <p:txBody>
          <a:bodyPr wrap="square">
            <a:spAutoFit/>
          </a:bodyPr>
          <a:lstStyle/>
          <a:p>
            <a:pPr algn="ctr">
              <a:lnSpc>
                <a:spcPct val="150000"/>
              </a:lnSpc>
            </a:pPr>
            <a:r>
              <a:rPr lang="zh-CN" altLang="en-US" sz="1600" dirty="0">
                <a:solidFill>
                  <a:schemeClr val="bg1"/>
                </a:solidFill>
                <a:cs typeface="+mn-ea"/>
                <a:sym typeface="+mn-lt"/>
              </a:rPr>
              <a:t>普通人士的时间安排</a:t>
            </a:r>
          </a:p>
        </p:txBody>
      </p:sp>
      <p:sp>
        <p:nvSpPr>
          <p:cNvPr id="35" name="流程图: 手动输入 34"/>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6" name="任意多边形 35"/>
          <p:cNvSpPr/>
          <p:nvPr/>
        </p:nvSpPr>
        <p:spPr>
          <a:xfrm rot="3216981">
            <a:off x="391115" y="18686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0E626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37" name="任意多边形 36"/>
          <p:cNvSpPr/>
          <p:nvPr/>
        </p:nvSpPr>
        <p:spPr>
          <a:xfrm rot="3216981">
            <a:off x="306189" y="24118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C0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Tree>
    <p:extLst>
      <p:ext uri="{BB962C8B-B14F-4D97-AF65-F5344CB8AC3E}">
        <p14:creationId xmlns:p14="http://schemas.microsoft.com/office/powerpoint/2010/main" val="2113619635"/>
      </p:ext>
    </p:extLst>
  </p:cSld>
  <p:clrMapOvr>
    <a:masterClrMapping/>
  </p:clrMapOvr>
  <mc:AlternateContent xmlns:mc="http://schemas.openxmlformats.org/markup-compatibility/2006" xmlns:p14="http://schemas.microsoft.com/office/powerpoint/2010/main">
    <mc:Choice Requires="p14">
      <p:transition spd="slow" p14:dur="1250" advTm="13000">
        <p14:flip dir="r"/>
      </p:transition>
    </mc:Choice>
    <mc:Fallback xmlns="">
      <p:transition spd="slow" advTm="1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ppt_x"/>
                                          </p:val>
                                        </p:tav>
                                        <p:tav tm="100000">
                                          <p:val>
                                            <p:strVal val="#ppt_x"/>
                                          </p:val>
                                        </p:tav>
                                      </p:tavLst>
                                    </p:anim>
                                    <p:anim calcmode="lin" valueType="num">
                                      <p:cBhvr additive="base">
                                        <p:cTn id="8" dur="500" fill="hold"/>
                                        <p:tgtEl>
                                          <p:spTgt spid="3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500"/>
                                        <p:tgtEl>
                                          <p:spTgt spid="36"/>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36"/>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750" fill="hold"/>
                                        <p:tgtEl>
                                          <p:spTgt spid="36"/>
                                        </p:tgtEl>
                                        <p:attrNameLst>
                                          <p:attrName>ppt_w</p:attrName>
                                        </p:attrNameLst>
                                      </p:cBhvr>
                                      <p:tavLst>
                                        <p:tav tm="0">
                                          <p:val>
                                            <p:fltVal val="0"/>
                                          </p:val>
                                        </p:tav>
                                        <p:tav tm="100000">
                                          <p:val>
                                            <p:strVal val="#ppt_w"/>
                                          </p:val>
                                        </p:tav>
                                      </p:tavLst>
                                    </p:anim>
                                    <p:anim calcmode="lin" valueType="num">
                                      <p:cBhvr>
                                        <p:cTn id="18" dur="750" fill="hold"/>
                                        <p:tgtEl>
                                          <p:spTgt spid="36"/>
                                        </p:tgtEl>
                                        <p:attrNameLst>
                                          <p:attrName>ppt_h</p:attrName>
                                        </p:attrNameLst>
                                      </p:cBhvr>
                                      <p:tavLst>
                                        <p:tav tm="0">
                                          <p:val>
                                            <p:fltVal val="0"/>
                                          </p:val>
                                        </p:tav>
                                        <p:tav tm="100000">
                                          <p:val>
                                            <p:strVal val="#ppt_h"/>
                                          </p:val>
                                        </p:tav>
                                      </p:tavLst>
                                    </p:anim>
                                    <p:animEffect transition="in" filter="fade">
                                      <p:cBhvr>
                                        <p:cTn id="19" dur="750"/>
                                        <p:tgtEl>
                                          <p:spTgt spid="36"/>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500"/>
                                        <p:tgtEl>
                                          <p:spTgt spid="37"/>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37"/>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37"/>
                                        </p:tgtEl>
                                        <p:attrNameLst>
                                          <p:attrName>style.visibility</p:attrName>
                                        </p:attrNameLst>
                                      </p:cBhvr>
                                      <p:to>
                                        <p:strVal val="visible"/>
                                      </p:to>
                                    </p:set>
                                    <p:anim calcmode="lin" valueType="num">
                                      <p:cBhvr>
                                        <p:cTn id="27" dur="750" fill="hold"/>
                                        <p:tgtEl>
                                          <p:spTgt spid="37"/>
                                        </p:tgtEl>
                                        <p:attrNameLst>
                                          <p:attrName>ppt_w</p:attrName>
                                        </p:attrNameLst>
                                      </p:cBhvr>
                                      <p:tavLst>
                                        <p:tav tm="0">
                                          <p:val>
                                            <p:fltVal val="0"/>
                                          </p:val>
                                        </p:tav>
                                        <p:tav tm="100000">
                                          <p:val>
                                            <p:strVal val="#ppt_w"/>
                                          </p:val>
                                        </p:tav>
                                      </p:tavLst>
                                    </p:anim>
                                    <p:anim calcmode="lin" valueType="num">
                                      <p:cBhvr>
                                        <p:cTn id="28" dur="750" fill="hold"/>
                                        <p:tgtEl>
                                          <p:spTgt spid="37"/>
                                        </p:tgtEl>
                                        <p:attrNameLst>
                                          <p:attrName>ppt_h</p:attrName>
                                        </p:attrNameLst>
                                      </p:cBhvr>
                                      <p:tavLst>
                                        <p:tav tm="0">
                                          <p:val>
                                            <p:fltVal val="0"/>
                                          </p:val>
                                        </p:tav>
                                        <p:tav tm="100000">
                                          <p:val>
                                            <p:strVal val="#ppt_h"/>
                                          </p:val>
                                        </p:tav>
                                      </p:tavLst>
                                    </p:anim>
                                    <p:animEffect transition="in" filter="fade">
                                      <p:cBhvr>
                                        <p:cTn id="29" dur="750"/>
                                        <p:tgtEl>
                                          <p:spTgt spid="37"/>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left)">
                                      <p:cBhvr>
                                        <p:cTn id="33" dur="750"/>
                                        <p:tgtEl>
                                          <p:spTgt spid="5"/>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p:tgtEl>
                                          <p:spTgt spid="2"/>
                                        </p:tgtEl>
                                        <p:attrNameLst>
                                          <p:attrName>ppt_y</p:attrName>
                                        </p:attrNameLst>
                                      </p:cBhvr>
                                      <p:tavLst>
                                        <p:tav tm="0">
                                          <p:val>
                                            <p:strVal val="#ppt_y+#ppt_h*1.125000"/>
                                          </p:val>
                                        </p:tav>
                                        <p:tav tm="100000">
                                          <p:val>
                                            <p:strVal val="#ppt_y"/>
                                          </p:val>
                                        </p:tav>
                                      </p:tavLst>
                                    </p:anim>
                                    <p:animEffect transition="in" filter="wipe(up)">
                                      <p:cBhvr>
                                        <p:cTn id="38" dur="500"/>
                                        <p:tgtEl>
                                          <p:spTgt spid="2"/>
                                        </p:tgtEl>
                                      </p:cBhvr>
                                    </p:animEffect>
                                  </p:childTnLst>
                                </p:cTn>
                              </p:par>
                            </p:childTnLst>
                          </p:cTn>
                        </p:par>
                        <p:par>
                          <p:cTn id="39" fill="hold">
                            <p:stCondLst>
                              <p:cond delay="3000"/>
                            </p:stCondLst>
                            <p:childTnLst>
                              <p:par>
                                <p:cTn id="40" presetID="53" presetClass="entr" presetSubtype="16" fill="hold" grpId="0" nodeType="afterEffect">
                                  <p:stCondLst>
                                    <p:cond delay="0"/>
                                  </p:stCondLst>
                                  <p:childTnLst>
                                    <p:set>
                                      <p:cBhvr>
                                        <p:cTn id="41" dur="1" fill="hold">
                                          <p:stCondLst>
                                            <p:cond delay="0"/>
                                          </p:stCondLst>
                                        </p:cTn>
                                        <p:tgtEl>
                                          <p:spTgt spid="32"/>
                                        </p:tgtEl>
                                        <p:attrNameLst>
                                          <p:attrName>style.visibility</p:attrName>
                                        </p:attrNameLst>
                                      </p:cBhvr>
                                      <p:to>
                                        <p:strVal val="visible"/>
                                      </p:to>
                                    </p:set>
                                    <p:anim calcmode="lin" valueType="num">
                                      <p:cBhvr>
                                        <p:cTn id="42" dur="500" fill="hold"/>
                                        <p:tgtEl>
                                          <p:spTgt spid="32"/>
                                        </p:tgtEl>
                                        <p:attrNameLst>
                                          <p:attrName>ppt_w</p:attrName>
                                        </p:attrNameLst>
                                      </p:cBhvr>
                                      <p:tavLst>
                                        <p:tav tm="0">
                                          <p:val>
                                            <p:fltVal val="0"/>
                                          </p:val>
                                        </p:tav>
                                        <p:tav tm="100000">
                                          <p:val>
                                            <p:strVal val="#ppt_w"/>
                                          </p:val>
                                        </p:tav>
                                      </p:tavLst>
                                    </p:anim>
                                    <p:anim calcmode="lin" valueType="num">
                                      <p:cBhvr>
                                        <p:cTn id="43" dur="500" fill="hold"/>
                                        <p:tgtEl>
                                          <p:spTgt spid="32"/>
                                        </p:tgtEl>
                                        <p:attrNameLst>
                                          <p:attrName>ppt_h</p:attrName>
                                        </p:attrNameLst>
                                      </p:cBhvr>
                                      <p:tavLst>
                                        <p:tav tm="0">
                                          <p:val>
                                            <p:fltVal val="0"/>
                                          </p:val>
                                        </p:tav>
                                        <p:tav tm="100000">
                                          <p:val>
                                            <p:strVal val="#ppt_h"/>
                                          </p:val>
                                        </p:tav>
                                      </p:tavLst>
                                    </p:anim>
                                    <p:animEffect transition="in" filter="fade">
                                      <p:cBhvr>
                                        <p:cTn id="44" dur="500"/>
                                        <p:tgtEl>
                                          <p:spTgt spid="32"/>
                                        </p:tgtEl>
                                      </p:cBhvr>
                                    </p:animEffect>
                                  </p:childTnLst>
                                </p:cTn>
                              </p:par>
                            </p:childTnLst>
                          </p:cTn>
                        </p:par>
                        <p:par>
                          <p:cTn id="45" fill="hold">
                            <p:stCondLst>
                              <p:cond delay="3500"/>
                            </p:stCondLst>
                            <p:childTnLst>
                              <p:par>
                                <p:cTn id="46" presetID="16" presetClass="entr" presetSubtype="42" fill="hold" nodeType="after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barn(outHorizontal)">
                                      <p:cBhvr>
                                        <p:cTn id="48" dur="500"/>
                                        <p:tgtEl>
                                          <p:spTgt spid="24"/>
                                        </p:tgtEl>
                                      </p:cBhvr>
                                    </p:animEffect>
                                  </p:childTnLst>
                                </p:cTn>
                              </p:par>
                              <p:par>
                                <p:cTn id="49" presetID="16" presetClass="entr" presetSubtype="37" fill="hold" nodeType="with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barn(outVertical)">
                                      <p:cBhvr>
                                        <p:cTn id="51" dur="500"/>
                                        <p:tgtEl>
                                          <p:spTgt spid="21"/>
                                        </p:tgtEl>
                                      </p:cBhvr>
                                    </p:animEffect>
                                  </p:childTnLst>
                                </p:cTn>
                              </p:par>
                            </p:childTnLst>
                          </p:cTn>
                        </p:par>
                        <p:par>
                          <p:cTn id="52" fill="hold">
                            <p:stCondLst>
                              <p:cond delay="4000"/>
                            </p:stCondLst>
                            <p:childTnLst>
                              <p:par>
                                <p:cTn id="53" presetID="10" presetClass="entr" presetSubtype="0" fill="hold" grpId="0" nodeType="after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fade">
                                      <p:cBhvr>
                                        <p:cTn id="55" dur="500"/>
                                        <p:tgtEl>
                                          <p:spTgt spid="23"/>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25"/>
                                        </p:tgtEl>
                                        <p:attrNameLst>
                                          <p:attrName>style.visibility</p:attrName>
                                        </p:attrNameLst>
                                      </p:cBhvr>
                                      <p:to>
                                        <p:strVal val="visible"/>
                                      </p:to>
                                    </p:set>
                                    <p:animEffect transition="in" filter="fade">
                                      <p:cBhvr>
                                        <p:cTn id="58" dur="500"/>
                                        <p:tgtEl>
                                          <p:spTgt spid="25"/>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fade">
                                      <p:cBhvr>
                                        <p:cTn id="61" dur="500"/>
                                        <p:tgtEl>
                                          <p:spTgt spid="20"/>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fade">
                                      <p:cBhvr>
                                        <p:cTn id="64" dur="500"/>
                                        <p:tgtEl>
                                          <p:spTgt spid="22"/>
                                        </p:tgtEl>
                                      </p:cBhvr>
                                    </p:animEffect>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500" fill="hold"/>
                                        <p:tgtEl>
                                          <p:spTgt spid="16"/>
                                        </p:tgtEl>
                                        <p:attrNameLst>
                                          <p:attrName>ppt_x</p:attrName>
                                        </p:attrNameLst>
                                      </p:cBhvr>
                                      <p:tavLst>
                                        <p:tav tm="0">
                                          <p:val>
                                            <p:strVal val="#ppt_x"/>
                                          </p:val>
                                        </p:tav>
                                        <p:tav tm="100000">
                                          <p:val>
                                            <p:strVal val="#ppt_x"/>
                                          </p:val>
                                        </p:tav>
                                      </p:tavLst>
                                    </p:anim>
                                    <p:anim calcmode="lin" valueType="num">
                                      <p:cBhvr additive="base">
                                        <p:cTn id="70" dur="500" fill="hold"/>
                                        <p:tgtEl>
                                          <p:spTgt spid="16"/>
                                        </p:tgtEl>
                                        <p:attrNameLst>
                                          <p:attrName>ppt_y</p:attrName>
                                        </p:attrNameLst>
                                      </p:cBhvr>
                                      <p:tavLst>
                                        <p:tav tm="0">
                                          <p:val>
                                            <p:strVal val="1+#ppt_h/2"/>
                                          </p:val>
                                        </p:tav>
                                        <p:tav tm="100000">
                                          <p:val>
                                            <p:strVal val="#ppt_y"/>
                                          </p:val>
                                        </p:tav>
                                      </p:tavLst>
                                    </p:anim>
                                  </p:childTnLst>
                                </p:cTn>
                              </p:par>
                            </p:childTnLst>
                          </p:cTn>
                        </p:par>
                        <p:par>
                          <p:cTn id="71" fill="hold">
                            <p:stCondLst>
                              <p:cond delay="500"/>
                            </p:stCondLst>
                            <p:childTnLst>
                              <p:par>
                                <p:cTn id="72" presetID="22" presetClass="entr" presetSubtype="8" fill="hold" grpId="0" nodeType="after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wipe(left)">
                                      <p:cBhvr>
                                        <p:cTn id="74" dur="500"/>
                                        <p:tgtEl>
                                          <p:spTgt spid="26"/>
                                        </p:tgtEl>
                                      </p:cBhvr>
                                    </p:animEffect>
                                  </p:childTnLst>
                                </p:cTn>
                              </p:par>
                              <p:par>
                                <p:cTn id="75" presetID="2" presetClass="entr" presetSubtype="4" fill="hold" grpId="0" nodeType="withEffect">
                                  <p:stCondLst>
                                    <p:cond delay="0"/>
                                  </p:stCondLst>
                                  <p:childTnLst>
                                    <p:set>
                                      <p:cBhvr>
                                        <p:cTn id="76" dur="1" fill="hold">
                                          <p:stCondLst>
                                            <p:cond delay="0"/>
                                          </p:stCondLst>
                                        </p:cTn>
                                        <p:tgtEl>
                                          <p:spTgt spid="17"/>
                                        </p:tgtEl>
                                        <p:attrNameLst>
                                          <p:attrName>style.visibility</p:attrName>
                                        </p:attrNameLst>
                                      </p:cBhvr>
                                      <p:to>
                                        <p:strVal val="visible"/>
                                      </p:to>
                                    </p:set>
                                    <p:anim calcmode="lin" valueType="num">
                                      <p:cBhvr additive="base">
                                        <p:cTn id="77" dur="500" fill="hold"/>
                                        <p:tgtEl>
                                          <p:spTgt spid="17"/>
                                        </p:tgtEl>
                                        <p:attrNameLst>
                                          <p:attrName>ppt_x</p:attrName>
                                        </p:attrNameLst>
                                      </p:cBhvr>
                                      <p:tavLst>
                                        <p:tav tm="0">
                                          <p:val>
                                            <p:strVal val="#ppt_x"/>
                                          </p:val>
                                        </p:tav>
                                        <p:tav tm="100000">
                                          <p:val>
                                            <p:strVal val="#ppt_x"/>
                                          </p:val>
                                        </p:tav>
                                      </p:tavLst>
                                    </p:anim>
                                    <p:anim calcmode="lin" valueType="num">
                                      <p:cBhvr additive="base">
                                        <p:cTn id="78" dur="500" fill="hold"/>
                                        <p:tgtEl>
                                          <p:spTgt spid="17"/>
                                        </p:tgtEl>
                                        <p:attrNameLst>
                                          <p:attrName>ppt_y</p:attrName>
                                        </p:attrNameLst>
                                      </p:cBhvr>
                                      <p:tavLst>
                                        <p:tav tm="0">
                                          <p:val>
                                            <p:strVal val="1+#ppt_h/2"/>
                                          </p:val>
                                        </p:tav>
                                        <p:tav tm="100000">
                                          <p:val>
                                            <p:strVal val="#ppt_y"/>
                                          </p:val>
                                        </p:tav>
                                      </p:tavLst>
                                    </p:anim>
                                  </p:childTnLst>
                                </p:cTn>
                              </p:par>
                            </p:childTnLst>
                          </p:cTn>
                        </p:par>
                        <p:par>
                          <p:cTn id="79" fill="hold">
                            <p:stCondLst>
                              <p:cond delay="1000"/>
                            </p:stCondLst>
                            <p:childTnLst>
                              <p:par>
                                <p:cTn id="80" presetID="22" presetClass="entr" presetSubtype="8" fill="hold" grpId="0" nodeType="afterEffect">
                                  <p:stCondLst>
                                    <p:cond delay="0"/>
                                  </p:stCondLst>
                                  <p:childTnLst>
                                    <p:set>
                                      <p:cBhvr>
                                        <p:cTn id="81" dur="1" fill="hold">
                                          <p:stCondLst>
                                            <p:cond delay="0"/>
                                          </p:stCondLst>
                                        </p:cTn>
                                        <p:tgtEl>
                                          <p:spTgt spid="27"/>
                                        </p:tgtEl>
                                        <p:attrNameLst>
                                          <p:attrName>style.visibility</p:attrName>
                                        </p:attrNameLst>
                                      </p:cBhvr>
                                      <p:to>
                                        <p:strVal val="visible"/>
                                      </p:to>
                                    </p:set>
                                    <p:animEffect transition="in" filter="wipe(left)">
                                      <p:cBhvr>
                                        <p:cTn id="82" dur="500"/>
                                        <p:tgtEl>
                                          <p:spTgt spid="27"/>
                                        </p:tgtEl>
                                      </p:cBhvr>
                                    </p:animEffect>
                                  </p:childTnLst>
                                </p:cTn>
                              </p:par>
                              <p:par>
                                <p:cTn id="83" presetID="2" presetClass="entr" presetSubtype="4" fill="hold" grpId="0" nodeType="withEffect">
                                  <p:stCondLst>
                                    <p:cond delay="0"/>
                                  </p:stCondLst>
                                  <p:childTnLst>
                                    <p:set>
                                      <p:cBhvr>
                                        <p:cTn id="84" dur="1" fill="hold">
                                          <p:stCondLst>
                                            <p:cond delay="0"/>
                                          </p:stCondLst>
                                        </p:cTn>
                                        <p:tgtEl>
                                          <p:spTgt spid="18"/>
                                        </p:tgtEl>
                                        <p:attrNameLst>
                                          <p:attrName>style.visibility</p:attrName>
                                        </p:attrNameLst>
                                      </p:cBhvr>
                                      <p:to>
                                        <p:strVal val="visible"/>
                                      </p:to>
                                    </p:set>
                                    <p:anim calcmode="lin" valueType="num">
                                      <p:cBhvr additive="base">
                                        <p:cTn id="85" dur="500" fill="hold"/>
                                        <p:tgtEl>
                                          <p:spTgt spid="18"/>
                                        </p:tgtEl>
                                        <p:attrNameLst>
                                          <p:attrName>ppt_x</p:attrName>
                                        </p:attrNameLst>
                                      </p:cBhvr>
                                      <p:tavLst>
                                        <p:tav tm="0">
                                          <p:val>
                                            <p:strVal val="#ppt_x"/>
                                          </p:val>
                                        </p:tav>
                                        <p:tav tm="100000">
                                          <p:val>
                                            <p:strVal val="#ppt_x"/>
                                          </p:val>
                                        </p:tav>
                                      </p:tavLst>
                                    </p:anim>
                                    <p:anim calcmode="lin" valueType="num">
                                      <p:cBhvr additive="base">
                                        <p:cTn id="86" dur="500" fill="hold"/>
                                        <p:tgtEl>
                                          <p:spTgt spid="18"/>
                                        </p:tgtEl>
                                        <p:attrNameLst>
                                          <p:attrName>ppt_y</p:attrName>
                                        </p:attrNameLst>
                                      </p:cBhvr>
                                      <p:tavLst>
                                        <p:tav tm="0">
                                          <p:val>
                                            <p:strVal val="1+#ppt_h/2"/>
                                          </p:val>
                                        </p:tav>
                                        <p:tav tm="100000">
                                          <p:val>
                                            <p:strVal val="#ppt_y"/>
                                          </p:val>
                                        </p:tav>
                                      </p:tavLst>
                                    </p:anim>
                                  </p:childTnLst>
                                </p:cTn>
                              </p:par>
                            </p:childTnLst>
                          </p:cTn>
                        </p:par>
                        <p:par>
                          <p:cTn id="87" fill="hold">
                            <p:stCondLst>
                              <p:cond delay="1500"/>
                            </p:stCondLst>
                            <p:childTnLst>
                              <p:par>
                                <p:cTn id="88" presetID="22" presetClass="entr" presetSubtype="8" fill="hold" grpId="0" nodeType="afterEffect">
                                  <p:stCondLst>
                                    <p:cond delay="0"/>
                                  </p:stCondLst>
                                  <p:childTnLst>
                                    <p:set>
                                      <p:cBhvr>
                                        <p:cTn id="89" dur="1" fill="hold">
                                          <p:stCondLst>
                                            <p:cond delay="0"/>
                                          </p:stCondLst>
                                        </p:cTn>
                                        <p:tgtEl>
                                          <p:spTgt spid="29"/>
                                        </p:tgtEl>
                                        <p:attrNameLst>
                                          <p:attrName>style.visibility</p:attrName>
                                        </p:attrNameLst>
                                      </p:cBhvr>
                                      <p:to>
                                        <p:strVal val="visible"/>
                                      </p:to>
                                    </p:set>
                                    <p:animEffect transition="in" filter="wipe(left)">
                                      <p:cBhvr>
                                        <p:cTn id="90" dur="500"/>
                                        <p:tgtEl>
                                          <p:spTgt spid="29"/>
                                        </p:tgtEl>
                                      </p:cBhvr>
                                    </p:animEffect>
                                  </p:childTnLst>
                                </p:cTn>
                              </p:par>
                              <p:par>
                                <p:cTn id="91" presetID="2" presetClass="entr" presetSubtype="4" fill="hold" grpId="0" nodeType="withEffect">
                                  <p:stCondLst>
                                    <p:cond delay="0"/>
                                  </p:stCondLst>
                                  <p:childTnLst>
                                    <p:set>
                                      <p:cBhvr>
                                        <p:cTn id="92" dur="1" fill="hold">
                                          <p:stCondLst>
                                            <p:cond delay="0"/>
                                          </p:stCondLst>
                                        </p:cTn>
                                        <p:tgtEl>
                                          <p:spTgt spid="19"/>
                                        </p:tgtEl>
                                        <p:attrNameLst>
                                          <p:attrName>style.visibility</p:attrName>
                                        </p:attrNameLst>
                                      </p:cBhvr>
                                      <p:to>
                                        <p:strVal val="visible"/>
                                      </p:to>
                                    </p:set>
                                    <p:anim calcmode="lin" valueType="num">
                                      <p:cBhvr additive="base">
                                        <p:cTn id="93" dur="500" fill="hold"/>
                                        <p:tgtEl>
                                          <p:spTgt spid="19"/>
                                        </p:tgtEl>
                                        <p:attrNameLst>
                                          <p:attrName>ppt_x</p:attrName>
                                        </p:attrNameLst>
                                      </p:cBhvr>
                                      <p:tavLst>
                                        <p:tav tm="0">
                                          <p:val>
                                            <p:strVal val="#ppt_x"/>
                                          </p:val>
                                        </p:tav>
                                        <p:tav tm="100000">
                                          <p:val>
                                            <p:strVal val="#ppt_x"/>
                                          </p:val>
                                        </p:tav>
                                      </p:tavLst>
                                    </p:anim>
                                    <p:anim calcmode="lin" valueType="num">
                                      <p:cBhvr additive="base">
                                        <p:cTn id="94" dur="500" fill="hold"/>
                                        <p:tgtEl>
                                          <p:spTgt spid="19"/>
                                        </p:tgtEl>
                                        <p:attrNameLst>
                                          <p:attrName>ppt_y</p:attrName>
                                        </p:attrNameLst>
                                      </p:cBhvr>
                                      <p:tavLst>
                                        <p:tav tm="0">
                                          <p:val>
                                            <p:strVal val="1+#ppt_h/2"/>
                                          </p:val>
                                        </p:tav>
                                        <p:tav tm="100000">
                                          <p:val>
                                            <p:strVal val="#ppt_y"/>
                                          </p:val>
                                        </p:tav>
                                      </p:tavLst>
                                    </p:anim>
                                  </p:childTnLst>
                                </p:cTn>
                              </p:par>
                            </p:childTnLst>
                          </p:cTn>
                        </p:par>
                        <p:par>
                          <p:cTn id="95" fill="hold">
                            <p:stCondLst>
                              <p:cond delay="2000"/>
                            </p:stCondLst>
                            <p:childTnLst>
                              <p:par>
                                <p:cTn id="96" presetID="22" presetClass="entr" presetSubtype="8" fill="hold" grpId="0" nodeType="afterEffect">
                                  <p:stCondLst>
                                    <p:cond delay="0"/>
                                  </p:stCondLst>
                                  <p:childTnLst>
                                    <p:set>
                                      <p:cBhvr>
                                        <p:cTn id="97" dur="1" fill="hold">
                                          <p:stCondLst>
                                            <p:cond delay="0"/>
                                          </p:stCondLst>
                                        </p:cTn>
                                        <p:tgtEl>
                                          <p:spTgt spid="28"/>
                                        </p:tgtEl>
                                        <p:attrNameLst>
                                          <p:attrName>style.visibility</p:attrName>
                                        </p:attrNameLst>
                                      </p:cBhvr>
                                      <p:to>
                                        <p:strVal val="visible"/>
                                      </p:to>
                                    </p:set>
                                    <p:animEffect transition="in" filter="wipe(left)">
                                      <p:cBhvr>
                                        <p:cTn id="98" dur="500"/>
                                        <p:tgtEl>
                                          <p:spTgt spid="28"/>
                                        </p:tgtEl>
                                      </p:cBhvr>
                                    </p:animEffect>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30"/>
                                        </p:tgtEl>
                                        <p:attrNameLst>
                                          <p:attrName>style.visibility</p:attrName>
                                        </p:attrNameLst>
                                      </p:cBhvr>
                                      <p:to>
                                        <p:strVal val="visible"/>
                                      </p:to>
                                    </p:set>
                                    <p:anim calcmode="lin" valueType="num">
                                      <p:cBhvr additive="base">
                                        <p:cTn id="103" dur="500" fill="hold"/>
                                        <p:tgtEl>
                                          <p:spTgt spid="30"/>
                                        </p:tgtEl>
                                        <p:attrNameLst>
                                          <p:attrName>ppt_x</p:attrName>
                                        </p:attrNameLst>
                                      </p:cBhvr>
                                      <p:tavLst>
                                        <p:tav tm="0">
                                          <p:val>
                                            <p:strVal val="#ppt_x"/>
                                          </p:val>
                                        </p:tav>
                                        <p:tav tm="100000">
                                          <p:val>
                                            <p:strVal val="#ppt_x"/>
                                          </p:val>
                                        </p:tav>
                                      </p:tavLst>
                                    </p:anim>
                                    <p:anim calcmode="lin" valueType="num">
                                      <p:cBhvr additive="base">
                                        <p:cTn id="10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3"/>
                                        </p:tgtEl>
                                        <p:attrNameLst>
                                          <p:attrName>style.visibility</p:attrName>
                                        </p:attrNameLst>
                                      </p:cBhvr>
                                      <p:to>
                                        <p:strVal val="visible"/>
                                      </p:to>
                                    </p:set>
                                    <p:anim calcmode="lin" valueType="num">
                                      <p:cBhvr additive="base">
                                        <p:cTn id="109" dur="500" fill="hold"/>
                                        <p:tgtEl>
                                          <p:spTgt spid="3"/>
                                        </p:tgtEl>
                                        <p:attrNameLst>
                                          <p:attrName>ppt_x</p:attrName>
                                        </p:attrNameLst>
                                      </p:cBhvr>
                                      <p:tavLst>
                                        <p:tav tm="0">
                                          <p:val>
                                            <p:strVal val="#ppt_x"/>
                                          </p:val>
                                        </p:tav>
                                        <p:tav tm="100000">
                                          <p:val>
                                            <p:strVal val="#ppt_x"/>
                                          </p:val>
                                        </p:tav>
                                      </p:tavLst>
                                    </p:anim>
                                    <p:anim calcmode="lin" valueType="num">
                                      <p:cBhvr additive="base">
                                        <p:cTn id="11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34"/>
                                        </p:tgtEl>
                                        <p:attrNameLst>
                                          <p:attrName>style.visibility</p:attrName>
                                        </p:attrNameLst>
                                      </p:cBhvr>
                                      <p:to>
                                        <p:strVal val="visible"/>
                                      </p:to>
                                    </p:set>
                                    <p:anim calcmode="lin" valueType="num">
                                      <p:cBhvr additive="base">
                                        <p:cTn id="115" dur="500" fill="hold"/>
                                        <p:tgtEl>
                                          <p:spTgt spid="34"/>
                                        </p:tgtEl>
                                        <p:attrNameLst>
                                          <p:attrName>ppt_x</p:attrName>
                                        </p:attrNameLst>
                                      </p:cBhvr>
                                      <p:tavLst>
                                        <p:tav tm="0">
                                          <p:val>
                                            <p:strVal val="#ppt_x"/>
                                          </p:val>
                                        </p:tav>
                                        <p:tav tm="100000">
                                          <p:val>
                                            <p:strVal val="#ppt_x"/>
                                          </p:val>
                                        </p:tav>
                                      </p:tavLst>
                                    </p:anim>
                                    <p:anim calcmode="lin" valueType="num">
                                      <p:cBhvr additive="base">
                                        <p:cTn id="116" dur="500" fill="hold"/>
                                        <p:tgtEl>
                                          <p:spTgt spid="34"/>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33"/>
                                        </p:tgtEl>
                                        <p:attrNameLst>
                                          <p:attrName>style.visibility</p:attrName>
                                        </p:attrNameLst>
                                      </p:cBhvr>
                                      <p:to>
                                        <p:strVal val="visible"/>
                                      </p:to>
                                    </p:set>
                                    <p:anim calcmode="lin" valueType="num">
                                      <p:cBhvr additive="base">
                                        <p:cTn id="119" dur="500" fill="hold"/>
                                        <p:tgtEl>
                                          <p:spTgt spid="33"/>
                                        </p:tgtEl>
                                        <p:attrNameLst>
                                          <p:attrName>ppt_x</p:attrName>
                                        </p:attrNameLst>
                                      </p:cBhvr>
                                      <p:tavLst>
                                        <p:tav tm="0">
                                          <p:val>
                                            <p:strVal val="#ppt_x"/>
                                          </p:val>
                                        </p:tav>
                                        <p:tav tm="100000">
                                          <p:val>
                                            <p:strVal val="#ppt_x"/>
                                          </p:val>
                                        </p:tav>
                                      </p:tavLst>
                                    </p:anim>
                                    <p:anim calcmode="lin" valueType="num">
                                      <p:cBhvr additive="base">
                                        <p:cTn id="120"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3" grpId="0" animBg="1"/>
      <p:bldP spid="30" grpId="0" animBg="1"/>
      <p:bldP spid="3" grpId="0" animBg="1"/>
      <p:bldP spid="2" grpId="0"/>
      <p:bldP spid="5" grpId="0"/>
      <p:bldP spid="16" grpId="0"/>
      <p:bldP spid="17" grpId="0"/>
      <p:bldP spid="18" grpId="0"/>
      <p:bldP spid="19" grpId="0"/>
      <p:bldP spid="20" grpId="0"/>
      <p:bldP spid="22" grpId="0"/>
      <p:bldP spid="23" grpId="0"/>
      <p:bldP spid="25" grpId="0"/>
      <p:bldP spid="26" grpId="0"/>
      <p:bldP spid="27" grpId="0"/>
      <p:bldP spid="28" grpId="0"/>
      <p:bldP spid="29" grpId="0"/>
      <p:bldP spid="32" grpId="0"/>
      <p:bldP spid="35" grpId="0" animBg="1"/>
      <p:bldP spid="36" grpId="0" animBg="1"/>
      <p:bldP spid="36" grpId="1" animBg="1"/>
      <p:bldP spid="36" grpId="2" animBg="1"/>
      <p:bldP spid="37" grpId="0" animBg="1"/>
      <p:bldP spid="37" grpId="1" animBg="1"/>
      <p:bldP spid="37" grpId="2"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pen-office-folder_74337">
            <a:extLst>
              <a:ext uri="{FF2B5EF4-FFF2-40B4-BE49-F238E27FC236}">
                <a16:creationId xmlns:a16="http://schemas.microsoft.com/office/drawing/2014/main" id="{22E9284F-88B3-4FC2-926D-55D243FDB358}"/>
              </a:ext>
            </a:extLst>
          </p:cNvPr>
          <p:cNvSpPr>
            <a:spLocks noChangeAspect="1"/>
          </p:cNvSpPr>
          <p:nvPr/>
        </p:nvSpPr>
        <p:spPr bwMode="auto">
          <a:xfrm>
            <a:off x="683568" y="1779662"/>
            <a:ext cx="1511852" cy="1114599"/>
          </a:xfrm>
          <a:custGeom>
            <a:avLst/>
            <a:gdLst>
              <a:gd name="connsiteX0" fmla="*/ 116997 w 605592"/>
              <a:gd name="connsiteY0" fmla="*/ 132804 h 446468"/>
              <a:gd name="connsiteX1" fmla="*/ 605592 w 605592"/>
              <a:gd name="connsiteY1" fmla="*/ 132804 h 446468"/>
              <a:gd name="connsiteX2" fmla="*/ 555359 w 605592"/>
              <a:gd name="connsiteY2" fmla="*/ 446468 h 446468"/>
              <a:gd name="connsiteX3" fmla="*/ 116997 w 605592"/>
              <a:gd name="connsiteY3" fmla="*/ 446468 h 446468"/>
              <a:gd name="connsiteX4" fmla="*/ 0 w 605592"/>
              <a:gd name="connsiteY4" fmla="*/ 0 h 446468"/>
              <a:gd name="connsiteX5" fmla="*/ 137120 w 605592"/>
              <a:gd name="connsiteY5" fmla="*/ 0 h 446468"/>
              <a:gd name="connsiteX6" fmla="*/ 153635 w 605592"/>
              <a:gd name="connsiteY6" fmla="*/ 27991 h 446468"/>
              <a:gd name="connsiteX7" fmla="*/ 438423 w 605592"/>
              <a:gd name="connsiteY7" fmla="*/ 27991 h 446468"/>
              <a:gd name="connsiteX8" fmla="*/ 438423 w 605592"/>
              <a:gd name="connsiteY8" fmla="*/ 91455 h 446468"/>
              <a:gd name="connsiteX9" fmla="*/ 69670 w 605592"/>
              <a:gd name="connsiteY9" fmla="*/ 91455 h 446468"/>
              <a:gd name="connsiteX10" fmla="*/ 69670 w 605592"/>
              <a:gd name="connsiteY10" fmla="*/ 446468 h 446468"/>
              <a:gd name="connsiteX11" fmla="*/ 0 w 605592"/>
              <a:gd name="connsiteY11" fmla="*/ 446468 h 446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05592" h="446468">
                <a:moveTo>
                  <a:pt x="116997" y="132804"/>
                </a:moveTo>
                <a:lnTo>
                  <a:pt x="605592" y="132804"/>
                </a:lnTo>
                <a:lnTo>
                  <a:pt x="555359" y="446468"/>
                </a:lnTo>
                <a:lnTo>
                  <a:pt x="116997" y="446468"/>
                </a:lnTo>
                <a:close/>
                <a:moveTo>
                  <a:pt x="0" y="0"/>
                </a:moveTo>
                <a:lnTo>
                  <a:pt x="137120" y="0"/>
                </a:lnTo>
                <a:lnTo>
                  <a:pt x="153635" y="27991"/>
                </a:lnTo>
                <a:lnTo>
                  <a:pt x="438423" y="27991"/>
                </a:lnTo>
                <a:lnTo>
                  <a:pt x="438423" y="91455"/>
                </a:lnTo>
                <a:lnTo>
                  <a:pt x="69670" y="91455"/>
                </a:lnTo>
                <a:lnTo>
                  <a:pt x="69670" y="446468"/>
                </a:lnTo>
                <a:lnTo>
                  <a:pt x="0" y="446468"/>
                </a:lnTo>
                <a:close/>
              </a:path>
            </a:pathLst>
          </a:custGeom>
          <a:solidFill>
            <a:srgbClr val="127C79"/>
          </a:solidFill>
          <a:ln>
            <a:noFill/>
          </a:ln>
        </p:spPr>
        <p:txBody>
          <a:bodyPr/>
          <a:lstStyle/>
          <a:p>
            <a:endParaRPr lang="zh-CN" altLang="en-US">
              <a:cs typeface="+mn-ea"/>
              <a:sym typeface="+mn-lt"/>
            </a:endParaRPr>
          </a:p>
        </p:txBody>
      </p:sp>
      <p:sp>
        <p:nvSpPr>
          <p:cNvPr id="2" name="矩形 1"/>
          <p:cNvSpPr/>
          <p:nvPr/>
        </p:nvSpPr>
        <p:spPr>
          <a:xfrm>
            <a:off x="745482" y="441127"/>
            <a:ext cx="2959593" cy="307777"/>
          </a:xfrm>
          <a:prstGeom prst="rect">
            <a:avLst/>
          </a:prstGeom>
        </p:spPr>
        <p:txBody>
          <a:bodyPr wrap="none">
            <a:spAutoFit/>
          </a:bodyPr>
          <a:lstStyle/>
          <a:p>
            <a:r>
              <a:rPr lang="en-US" altLang="zh-CN" sz="1400" dirty="0">
                <a:solidFill>
                  <a:srgbClr val="0E6260"/>
                </a:solidFill>
                <a:cs typeface="+mn-ea"/>
                <a:sym typeface="+mn-lt"/>
              </a:rPr>
              <a:t>Time management - top priority</a:t>
            </a:r>
            <a:endParaRPr lang="zh-CN" altLang="en-US" sz="1400" dirty="0">
              <a:solidFill>
                <a:srgbClr val="0E6260"/>
              </a:solidFill>
              <a:cs typeface="+mn-ea"/>
              <a:sym typeface="+mn-lt"/>
            </a:endParaRPr>
          </a:p>
        </p:txBody>
      </p:sp>
      <p:sp>
        <p:nvSpPr>
          <p:cNvPr id="5" name="TextBox 4"/>
          <p:cNvSpPr txBox="1"/>
          <p:nvPr/>
        </p:nvSpPr>
        <p:spPr>
          <a:xfrm>
            <a:off x="745482" y="51470"/>
            <a:ext cx="3384376" cy="461665"/>
          </a:xfrm>
          <a:prstGeom prst="rect">
            <a:avLst/>
          </a:prstGeom>
          <a:noFill/>
        </p:spPr>
        <p:txBody>
          <a:bodyPr wrap="square" rtlCol="0">
            <a:spAutoFit/>
          </a:bodyPr>
          <a:lstStyle>
            <a:defPPr>
              <a:defRPr lang="zh-CN"/>
            </a:defPPr>
            <a:lvl1pPr>
              <a:defRPr sz="2400">
                <a:solidFill>
                  <a:srgbClr val="0E6260"/>
                </a:solidFill>
                <a:latin typeface="思源黑体 CN Heavy" panose="020B0A00000000000000" pitchFamily="34" charset="-122"/>
                <a:ea typeface="思源黑体 CN Heavy" panose="020B0A00000000000000" pitchFamily="34" charset="-122"/>
              </a:defRPr>
            </a:lvl1pPr>
          </a:lstStyle>
          <a:p>
            <a:r>
              <a:rPr lang="zh-CN" altLang="en-US" dirty="0">
                <a:latin typeface="+mn-lt"/>
                <a:ea typeface="+mn-ea"/>
                <a:cs typeface="+mn-ea"/>
                <a:sym typeface="+mn-lt"/>
              </a:rPr>
              <a:t>时间管理</a:t>
            </a:r>
            <a:r>
              <a:rPr lang="en-US" altLang="zh-CN" dirty="0">
                <a:latin typeface="+mn-lt"/>
                <a:ea typeface="+mn-ea"/>
                <a:cs typeface="+mn-ea"/>
                <a:sym typeface="+mn-lt"/>
              </a:rPr>
              <a:t>--</a:t>
            </a:r>
            <a:r>
              <a:rPr lang="zh-CN" altLang="en-US" dirty="0">
                <a:latin typeface="+mn-lt"/>
                <a:ea typeface="+mn-ea"/>
                <a:cs typeface="+mn-ea"/>
                <a:sym typeface="+mn-lt"/>
              </a:rPr>
              <a:t>要事第一</a:t>
            </a:r>
          </a:p>
        </p:txBody>
      </p:sp>
      <p:sp>
        <p:nvSpPr>
          <p:cNvPr id="14" name="矩形 13"/>
          <p:cNvSpPr/>
          <p:nvPr/>
        </p:nvSpPr>
        <p:spPr>
          <a:xfrm>
            <a:off x="3952946" y="1148097"/>
            <a:ext cx="842062" cy="338554"/>
          </a:xfrm>
          <a:prstGeom prst="rect">
            <a:avLst/>
          </a:prstGeom>
        </p:spPr>
        <p:txBody>
          <a:bodyPr wrap="square">
            <a:spAutoFit/>
          </a:bodyPr>
          <a:lstStyle/>
          <a:p>
            <a:pPr algn="ctr"/>
            <a:r>
              <a:rPr lang="zh-CN" altLang="en-US" sz="1600" dirty="0">
                <a:solidFill>
                  <a:srgbClr val="C00000"/>
                </a:solidFill>
                <a:cs typeface="+mn-ea"/>
                <a:sym typeface="+mn-lt"/>
              </a:rPr>
              <a:t>紧急</a:t>
            </a:r>
          </a:p>
        </p:txBody>
      </p:sp>
      <p:cxnSp>
        <p:nvCxnSpPr>
          <p:cNvPr id="15" name="直接箭头连接符 14"/>
          <p:cNvCxnSpPr>
            <a:stCxn id="14" idx="3"/>
          </p:cNvCxnSpPr>
          <p:nvPr/>
        </p:nvCxnSpPr>
        <p:spPr>
          <a:xfrm>
            <a:off x="4795008" y="1317374"/>
            <a:ext cx="1833609" cy="0"/>
          </a:xfrm>
          <a:prstGeom prst="straightConnector1">
            <a:avLst/>
          </a:prstGeom>
          <a:ln>
            <a:solidFill>
              <a:srgbClr val="C00000"/>
            </a:solidFill>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6683007" y="1144197"/>
            <a:ext cx="842062" cy="338554"/>
          </a:xfrm>
          <a:prstGeom prst="rect">
            <a:avLst/>
          </a:prstGeom>
        </p:spPr>
        <p:txBody>
          <a:bodyPr wrap="square">
            <a:spAutoFit/>
          </a:bodyPr>
          <a:lstStyle/>
          <a:p>
            <a:pPr algn="ctr"/>
            <a:r>
              <a:rPr lang="zh-CN" altLang="en-US" sz="1600" dirty="0">
                <a:solidFill>
                  <a:srgbClr val="C00000"/>
                </a:solidFill>
                <a:cs typeface="+mn-ea"/>
                <a:sym typeface="+mn-lt"/>
              </a:rPr>
              <a:t>不紧急</a:t>
            </a:r>
          </a:p>
        </p:txBody>
      </p:sp>
      <p:sp>
        <p:nvSpPr>
          <p:cNvPr id="17" name="矩形 16"/>
          <p:cNvSpPr/>
          <p:nvPr/>
        </p:nvSpPr>
        <p:spPr>
          <a:xfrm>
            <a:off x="2988565" y="1441195"/>
            <a:ext cx="421031" cy="584775"/>
          </a:xfrm>
          <a:prstGeom prst="rect">
            <a:avLst/>
          </a:prstGeom>
        </p:spPr>
        <p:txBody>
          <a:bodyPr wrap="square">
            <a:spAutoFit/>
          </a:bodyPr>
          <a:lstStyle/>
          <a:p>
            <a:pPr algn="ctr"/>
            <a:r>
              <a:rPr lang="zh-CN" altLang="en-US" sz="1600" dirty="0">
                <a:solidFill>
                  <a:srgbClr val="C00000"/>
                </a:solidFill>
                <a:cs typeface="+mn-ea"/>
                <a:sym typeface="+mn-lt"/>
              </a:rPr>
              <a:t>重要</a:t>
            </a:r>
          </a:p>
        </p:txBody>
      </p:sp>
      <p:cxnSp>
        <p:nvCxnSpPr>
          <p:cNvPr id="18" name="直接箭头连接符 17"/>
          <p:cNvCxnSpPr/>
          <p:nvPr/>
        </p:nvCxnSpPr>
        <p:spPr>
          <a:xfrm rot="5400000">
            <a:off x="2695079" y="2599523"/>
            <a:ext cx="1008000" cy="0"/>
          </a:xfrm>
          <a:prstGeom prst="straightConnector1">
            <a:avLst/>
          </a:prstGeom>
          <a:ln>
            <a:solidFill>
              <a:srgbClr val="C00000"/>
            </a:solidFill>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2988565" y="3241395"/>
            <a:ext cx="421031" cy="830997"/>
          </a:xfrm>
          <a:prstGeom prst="rect">
            <a:avLst/>
          </a:prstGeom>
        </p:spPr>
        <p:txBody>
          <a:bodyPr wrap="square">
            <a:spAutoFit/>
          </a:bodyPr>
          <a:lstStyle/>
          <a:p>
            <a:pPr algn="ctr"/>
            <a:r>
              <a:rPr lang="zh-CN" altLang="en-US" sz="1600" dirty="0">
                <a:solidFill>
                  <a:srgbClr val="C00000"/>
                </a:solidFill>
                <a:cs typeface="+mn-ea"/>
                <a:sym typeface="+mn-lt"/>
              </a:rPr>
              <a:t>不重要</a:t>
            </a:r>
          </a:p>
        </p:txBody>
      </p:sp>
      <p:sp>
        <p:nvSpPr>
          <p:cNvPr id="20" name="矩形 19"/>
          <p:cNvSpPr/>
          <p:nvPr/>
        </p:nvSpPr>
        <p:spPr>
          <a:xfrm>
            <a:off x="3331345" y="2142915"/>
            <a:ext cx="1385412" cy="418191"/>
          </a:xfrm>
          <a:prstGeom prst="rect">
            <a:avLst/>
          </a:prstGeom>
        </p:spPr>
        <p:txBody>
          <a:bodyPr wrap="square">
            <a:spAutoFit/>
          </a:bodyPr>
          <a:lstStyle/>
          <a:p>
            <a:pPr algn="ctr">
              <a:lnSpc>
                <a:spcPct val="150000"/>
              </a:lnSpc>
            </a:pPr>
            <a:r>
              <a:rPr lang="en-US" altLang="zh-CN" sz="1600" dirty="0">
                <a:solidFill>
                  <a:schemeClr val="tx1">
                    <a:lumMod val="65000"/>
                    <a:lumOff val="35000"/>
                  </a:schemeClr>
                </a:solidFill>
                <a:cs typeface="+mn-ea"/>
                <a:sym typeface="+mn-lt"/>
              </a:rPr>
              <a:t>20%-25%</a:t>
            </a:r>
            <a:endParaRPr lang="zh-CN" altLang="en-US" sz="1600" dirty="0">
              <a:solidFill>
                <a:schemeClr val="tx1">
                  <a:lumMod val="65000"/>
                  <a:lumOff val="35000"/>
                </a:schemeClr>
              </a:solidFill>
              <a:cs typeface="+mn-ea"/>
              <a:sym typeface="+mn-lt"/>
            </a:endParaRPr>
          </a:p>
        </p:txBody>
      </p:sp>
      <p:sp>
        <p:nvSpPr>
          <p:cNvPr id="21" name="矩形 20"/>
          <p:cNvSpPr/>
          <p:nvPr/>
        </p:nvSpPr>
        <p:spPr>
          <a:xfrm>
            <a:off x="7165029" y="2142915"/>
            <a:ext cx="1385412" cy="418191"/>
          </a:xfrm>
          <a:prstGeom prst="rect">
            <a:avLst/>
          </a:prstGeom>
        </p:spPr>
        <p:txBody>
          <a:bodyPr wrap="square">
            <a:spAutoFit/>
          </a:bodyPr>
          <a:lstStyle/>
          <a:p>
            <a:pPr algn="ctr">
              <a:lnSpc>
                <a:spcPct val="150000"/>
              </a:lnSpc>
            </a:pPr>
            <a:r>
              <a:rPr lang="en-US" altLang="zh-CN" sz="1600" dirty="0">
                <a:solidFill>
                  <a:schemeClr val="tx1">
                    <a:lumMod val="65000"/>
                    <a:lumOff val="35000"/>
                  </a:schemeClr>
                </a:solidFill>
                <a:cs typeface="+mn-ea"/>
                <a:sym typeface="+mn-lt"/>
              </a:rPr>
              <a:t>65%-80%</a:t>
            </a:r>
            <a:endParaRPr lang="zh-CN" altLang="en-US" sz="1600" dirty="0">
              <a:solidFill>
                <a:schemeClr val="tx1">
                  <a:lumMod val="65000"/>
                  <a:lumOff val="35000"/>
                </a:schemeClr>
              </a:solidFill>
              <a:cs typeface="+mn-ea"/>
              <a:sym typeface="+mn-lt"/>
            </a:endParaRPr>
          </a:p>
        </p:txBody>
      </p:sp>
      <p:sp>
        <p:nvSpPr>
          <p:cNvPr id="22" name="矩形 21"/>
          <p:cNvSpPr/>
          <p:nvPr/>
        </p:nvSpPr>
        <p:spPr>
          <a:xfrm>
            <a:off x="3319588" y="3147814"/>
            <a:ext cx="1385412" cy="418191"/>
          </a:xfrm>
          <a:prstGeom prst="rect">
            <a:avLst/>
          </a:prstGeom>
        </p:spPr>
        <p:txBody>
          <a:bodyPr wrap="square">
            <a:spAutoFit/>
          </a:bodyPr>
          <a:lstStyle/>
          <a:p>
            <a:pPr algn="ctr">
              <a:lnSpc>
                <a:spcPct val="150000"/>
              </a:lnSpc>
            </a:pPr>
            <a:r>
              <a:rPr lang="en-US" altLang="zh-CN" sz="1600" dirty="0">
                <a:solidFill>
                  <a:schemeClr val="tx1">
                    <a:lumMod val="65000"/>
                    <a:lumOff val="35000"/>
                  </a:schemeClr>
                </a:solidFill>
                <a:cs typeface="+mn-ea"/>
                <a:sym typeface="+mn-lt"/>
              </a:rPr>
              <a:t>15%</a:t>
            </a:r>
            <a:endParaRPr lang="zh-CN" altLang="en-US" sz="1600" dirty="0">
              <a:solidFill>
                <a:schemeClr val="tx1">
                  <a:lumMod val="65000"/>
                  <a:lumOff val="35000"/>
                </a:schemeClr>
              </a:solidFill>
              <a:cs typeface="+mn-ea"/>
              <a:sym typeface="+mn-lt"/>
            </a:endParaRPr>
          </a:p>
        </p:txBody>
      </p:sp>
      <p:sp>
        <p:nvSpPr>
          <p:cNvPr id="23" name="矩形 22"/>
          <p:cNvSpPr/>
          <p:nvPr/>
        </p:nvSpPr>
        <p:spPr>
          <a:xfrm>
            <a:off x="6858996" y="3147814"/>
            <a:ext cx="1385412" cy="418191"/>
          </a:xfrm>
          <a:prstGeom prst="rect">
            <a:avLst/>
          </a:prstGeom>
        </p:spPr>
        <p:txBody>
          <a:bodyPr wrap="square">
            <a:spAutoFit/>
          </a:bodyPr>
          <a:lstStyle/>
          <a:p>
            <a:pPr algn="ctr">
              <a:lnSpc>
                <a:spcPct val="150000"/>
              </a:lnSpc>
            </a:pPr>
            <a:r>
              <a:rPr lang="en-US" altLang="zh-CN" sz="1600" dirty="0">
                <a:solidFill>
                  <a:schemeClr val="tx1">
                    <a:lumMod val="65000"/>
                    <a:lumOff val="35000"/>
                  </a:schemeClr>
                </a:solidFill>
                <a:cs typeface="+mn-ea"/>
                <a:sym typeface="+mn-lt"/>
              </a:rPr>
              <a:t>〈1%</a:t>
            </a:r>
            <a:endParaRPr lang="zh-CN" altLang="en-US" sz="1600" dirty="0">
              <a:solidFill>
                <a:schemeClr val="tx1">
                  <a:lumMod val="65000"/>
                  <a:lumOff val="35000"/>
                </a:schemeClr>
              </a:solidFill>
              <a:cs typeface="+mn-ea"/>
              <a:sym typeface="+mn-lt"/>
            </a:endParaRPr>
          </a:p>
        </p:txBody>
      </p:sp>
      <p:sp>
        <p:nvSpPr>
          <p:cNvPr id="25" name="矩形 24"/>
          <p:cNvSpPr/>
          <p:nvPr/>
        </p:nvSpPr>
        <p:spPr>
          <a:xfrm>
            <a:off x="885066" y="2074897"/>
            <a:ext cx="1296144" cy="787523"/>
          </a:xfrm>
          <a:prstGeom prst="rect">
            <a:avLst/>
          </a:prstGeom>
        </p:spPr>
        <p:txBody>
          <a:bodyPr wrap="square">
            <a:spAutoFit/>
          </a:bodyPr>
          <a:lstStyle/>
          <a:p>
            <a:pPr algn="ctr">
              <a:lnSpc>
                <a:spcPct val="150000"/>
              </a:lnSpc>
            </a:pPr>
            <a:r>
              <a:rPr lang="zh-CN" altLang="en-US" sz="1600" dirty="0">
                <a:solidFill>
                  <a:schemeClr val="bg1"/>
                </a:solidFill>
                <a:cs typeface="+mn-ea"/>
                <a:sym typeface="+mn-lt"/>
              </a:rPr>
              <a:t>成功人士的时间安排</a:t>
            </a:r>
          </a:p>
        </p:txBody>
      </p:sp>
      <p:sp>
        <p:nvSpPr>
          <p:cNvPr id="29" name="流程图: 手动输入 28"/>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0" name="任意多边形 29"/>
          <p:cNvSpPr/>
          <p:nvPr/>
        </p:nvSpPr>
        <p:spPr>
          <a:xfrm rot="3216981">
            <a:off x="391115" y="18686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0E626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31" name="任意多边形 30"/>
          <p:cNvSpPr/>
          <p:nvPr/>
        </p:nvSpPr>
        <p:spPr>
          <a:xfrm rot="3216981">
            <a:off x="306189" y="24118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C0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28" name="泪滴形 27">
            <a:extLst>
              <a:ext uri="{FF2B5EF4-FFF2-40B4-BE49-F238E27FC236}">
                <a16:creationId xmlns:a16="http://schemas.microsoft.com/office/drawing/2014/main" id="{BE90A896-8242-4075-B500-077CAFBBD7D1}"/>
              </a:ext>
            </a:extLst>
          </p:cNvPr>
          <p:cNvSpPr/>
          <p:nvPr/>
        </p:nvSpPr>
        <p:spPr>
          <a:xfrm rot="10800000">
            <a:off x="4802268" y="2873161"/>
            <a:ext cx="993354" cy="993354"/>
          </a:xfrm>
          <a:prstGeom prst="teardrop">
            <a:avLst/>
          </a:prstGeom>
          <a:solidFill>
            <a:srgbClr val="127C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泪滴形 31">
            <a:extLst>
              <a:ext uri="{FF2B5EF4-FFF2-40B4-BE49-F238E27FC236}">
                <a16:creationId xmlns:a16="http://schemas.microsoft.com/office/drawing/2014/main" id="{E2C31192-8413-41E6-883E-FB2BD3D590B9}"/>
              </a:ext>
            </a:extLst>
          </p:cNvPr>
          <p:cNvSpPr/>
          <p:nvPr/>
        </p:nvSpPr>
        <p:spPr>
          <a:xfrm rot="5400000">
            <a:off x="5804290" y="3089186"/>
            <a:ext cx="993354" cy="993354"/>
          </a:xfrm>
          <a:prstGeom prst="teardrop">
            <a:avLst/>
          </a:prstGeom>
          <a:solidFill>
            <a:srgbClr val="127C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3" name="泪滴形 32">
            <a:extLst>
              <a:ext uri="{FF2B5EF4-FFF2-40B4-BE49-F238E27FC236}">
                <a16:creationId xmlns:a16="http://schemas.microsoft.com/office/drawing/2014/main" id="{F36AACF4-E3DA-46F9-B6B5-FF96FBC6521C}"/>
              </a:ext>
            </a:extLst>
          </p:cNvPr>
          <p:cNvSpPr/>
          <p:nvPr/>
        </p:nvSpPr>
        <p:spPr>
          <a:xfrm rot="16200000">
            <a:off x="4945053" y="1827521"/>
            <a:ext cx="993354" cy="993354"/>
          </a:xfrm>
          <a:prstGeom prst="teardrop">
            <a:avLst/>
          </a:prstGeom>
          <a:solidFill>
            <a:srgbClr val="127C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4" name="泪滴形 33">
            <a:extLst>
              <a:ext uri="{FF2B5EF4-FFF2-40B4-BE49-F238E27FC236}">
                <a16:creationId xmlns:a16="http://schemas.microsoft.com/office/drawing/2014/main" id="{B58A5A2D-1152-46F6-A829-6B662BCC33ED}"/>
              </a:ext>
            </a:extLst>
          </p:cNvPr>
          <p:cNvSpPr/>
          <p:nvPr/>
        </p:nvSpPr>
        <p:spPr>
          <a:xfrm>
            <a:off x="5933548" y="2066316"/>
            <a:ext cx="993354" cy="993354"/>
          </a:xfrm>
          <a:prstGeom prst="teardrop">
            <a:avLst/>
          </a:prstGeom>
          <a:solidFill>
            <a:srgbClr val="127C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5" name="矩形 34">
            <a:extLst>
              <a:ext uri="{FF2B5EF4-FFF2-40B4-BE49-F238E27FC236}">
                <a16:creationId xmlns:a16="http://schemas.microsoft.com/office/drawing/2014/main" id="{AD60C6BD-64EA-43DB-83BA-75CFCE181C59}"/>
              </a:ext>
            </a:extLst>
          </p:cNvPr>
          <p:cNvSpPr/>
          <p:nvPr/>
        </p:nvSpPr>
        <p:spPr>
          <a:xfrm>
            <a:off x="5161926" y="2159897"/>
            <a:ext cx="470000" cy="369332"/>
          </a:xfrm>
          <a:prstGeom prst="rect">
            <a:avLst/>
          </a:prstGeom>
        </p:spPr>
        <p:txBody>
          <a:bodyPr wrap="none">
            <a:spAutoFit/>
          </a:bodyPr>
          <a:lstStyle/>
          <a:p>
            <a:r>
              <a:rPr lang="en-US" altLang="zh-CN" dirty="0">
                <a:solidFill>
                  <a:schemeClr val="bg1"/>
                </a:solidFill>
                <a:effectLst>
                  <a:outerShdw blurRad="50800" dist="38100" dir="10800000" algn="r" rotWithShape="0">
                    <a:prstClr val="black">
                      <a:alpha val="40000"/>
                    </a:prstClr>
                  </a:outerShdw>
                </a:effectLst>
                <a:cs typeface="+mn-ea"/>
                <a:sym typeface="+mn-lt"/>
              </a:rPr>
              <a:t>01</a:t>
            </a:r>
            <a:endParaRPr lang="zh-CN" altLang="en-US" dirty="0">
              <a:solidFill>
                <a:schemeClr val="bg1"/>
              </a:solidFill>
              <a:effectLst>
                <a:outerShdw blurRad="50800" dist="38100" dir="10800000" algn="r" rotWithShape="0">
                  <a:prstClr val="black">
                    <a:alpha val="40000"/>
                  </a:prstClr>
                </a:outerShdw>
              </a:effectLst>
              <a:cs typeface="+mn-ea"/>
              <a:sym typeface="+mn-lt"/>
            </a:endParaRPr>
          </a:p>
        </p:txBody>
      </p:sp>
      <p:sp>
        <p:nvSpPr>
          <p:cNvPr id="36" name="矩形 35">
            <a:extLst>
              <a:ext uri="{FF2B5EF4-FFF2-40B4-BE49-F238E27FC236}">
                <a16:creationId xmlns:a16="http://schemas.microsoft.com/office/drawing/2014/main" id="{6C5A732B-55F5-488B-A924-37E6B31282B2}"/>
              </a:ext>
            </a:extLst>
          </p:cNvPr>
          <p:cNvSpPr/>
          <p:nvPr/>
        </p:nvSpPr>
        <p:spPr>
          <a:xfrm>
            <a:off x="6221580" y="2354348"/>
            <a:ext cx="470000" cy="369332"/>
          </a:xfrm>
          <a:prstGeom prst="rect">
            <a:avLst/>
          </a:prstGeom>
        </p:spPr>
        <p:txBody>
          <a:bodyPr wrap="none">
            <a:spAutoFit/>
          </a:bodyPr>
          <a:lstStyle/>
          <a:p>
            <a:r>
              <a:rPr lang="en-US" altLang="zh-CN" dirty="0">
                <a:solidFill>
                  <a:schemeClr val="bg1"/>
                </a:solidFill>
                <a:effectLst>
                  <a:outerShdw blurRad="50800" dist="38100" dir="10800000" algn="r" rotWithShape="0">
                    <a:prstClr val="black">
                      <a:alpha val="40000"/>
                    </a:prstClr>
                  </a:outerShdw>
                </a:effectLst>
                <a:cs typeface="+mn-ea"/>
                <a:sym typeface="+mn-lt"/>
              </a:rPr>
              <a:t>02</a:t>
            </a:r>
            <a:endParaRPr lang="zh-CN" altLang="en-US" dirty="0">
              <a:solidFill>
                <a:schemeClr val="bg1"/>
              </a:solidFill>
              <a:effectLst>
                <a:outerShdw blurRad="50800" dist="38100" dir="10800000" algn="r" rotWithShape="0">
                  <a:prstClr val="black">
                    <a:alpha val="40000"/>
                  </a:prstClr>
                </a:outerShdw>
              </a:effectLst>
              <a:cs typeface="+mn-ea"/>
              <a:sym typeface="+mn-lt"/>
            </a:endParaRPr>
          </a:p>
        </p:txBody>
      </p:sp>
      <p:sp>
        <p:nvSpPr>
          <p:cNvPr id="37" name="矩形 36">
            <a:extLst>
              <a:ext uri="{FF2B5EF4-FFF2-40B4-BE49-F238E27FC236}">
                <a16:creationId xmlns:a16="http://schemas.microsoft.com/office/drawing/2014/main" id="{83C611F1-4547-4B91-8D33-6461B2D79779}"/>
              </a:ext>
            </a:extLst>
          </p:cNvPr>
          <p:cNvSpPr/>
          <p:nvPr/>
        </p:nvSpPr>
        <p:spPr>
          <a:xfrm>
            <a:off x="6039612" y="3425176"/>
            <a:ext cx="470000" cy="369332"/>
          </a:xfrm>
          <a:prstGeom prst="rect">
            <a:avLst/>
          </a:prstGeom>
        </p:spPr>
        <p:txBody>
          <a:bodyPr wrap="none">
            <a:spAutoFit/>
          </a:bodyPr>
          <a:lstStyle/>
          <a:p>
            <a:r>
              <a:rPr lang="en-US" altLang="zh-CN" dirty="0">
                <a:solidFill>
                  <a:schemeClr val="bg1"/>
                </a:solidFill>
                <a:effectLst>
                  <a:outerShdw blurRad="50800" dist="38100" dir="10800000" algn="r" rotWithShape="0">
                    <a:prstClr val="black">
                      <a:alpha val="40000"/>
                    </a:prstClr>
                  </a:outerShdw>
                </a:effectLst>
                <a:cs typeface="+mn-ea"/>
                <a:sym typeface="+mn-lt"/>
              </a:rPr>
              <a:t>03</a:t>
            </a:r>
            <a:endParaRPr lang="zh-CN" altLang="en-US" dirty="0">
              <a:solidFill>
                <a:schemeClr val="bg1"/>
              </a:solidFill>
              <a:effectLst>
                <a:outerShdw blurRad="50800" dist="38100" dir="10800000" algn="r" rotWithShape="0">
                  <a:prstClr val="black">
                    <a:alpha val="40000"/>
                  </a:prstClr>
                </a:outerShdw>
              </a:effectLst>
              <a:cs typeface="+mn-ea"/>
              <a:sym typeface="+mn-lt"/>
            </a:endParaRPr>
          </a:p>
        </p:txBody>
      </p:sp>
      <p:sp>
        <p:nvSpPr>
          <p:cNvPr id="38" name="矩形 37">
            <a:extLst>
              <a:ext uri="{FF2B5EF4-FFF2-40B4-BE49-F238E27FC236}">
                <a16:creationId xmlns:a16="http://schemas.microsoft.com/office/drawing/2014/main" id="{D57AC422-5EF0-4C23-9197-ACDFBB977AEA}"/>
              </a:ext>
            </a:extLst>
          </p:cNvPr>
          <p:cNvSpPr/>
          <p:nvPr/>
        </p:nvSpPr>
        <p:spPr>
          <a:xfrm>
            <a:off x="5069452" y="3137144"/>
            <a:ext cx="470000" cy="369332"/>
          </a:xfrm>
          <a:prstGeom prst="rect">
            <a:avLst/>
          </a:prstGeom>
        </p:spPr>
        <p:txBody>
          <a:bodyPr wrap="none">
            <a:spAutoFit/>
          </a:bodyPr>
          <a:lstStyle/>
          <a:p>
            <a:r>
              <a:rPr lang="en-US" altLang="zh-CN" dirty="0">
                <a:solidFill>
                  <a:schemeClr val="bg1"/>
                </a:solidFill>
                <a:effectLst>
                  <a:outerShdw blurRad="50800" dist="38100" dir="10800000" algn="r" rotWithShape="0">
                    <a:prstClr val="black">
                      <a:alpha val="40000"/>
                    </a:prstClr>
                  </a:outerShdw>
                </a:effectLst>
                <a:cs typeface="+mn-ea"/>
                <a:sym typeface="+mn-lt"/>
              </a:rPr>
              <a:t>04</a:t>
            </a:r>
            <a:endParaRPr lang="zh-CN" altLang="en-US" dirty="0">
              <a:solidFill>
                <a:schemeClr val="bg1"/>
              </a:solidFill>
              <a:effectLst>
                <a:outerShdw blurRad="50800" dist="38100" dir="10800000" algn="r" rotWithShape="0">
                  <a:prstClr val="black">
                    <a:alpha val="40000"/>
                  </a:prstClr>
                </a:outerShdw>
              </a:effectLst>
              <a:cs typeface="+mn-ea"/>
              <a:sym typeface="+mn-lt"/>
            </a:endParaRPr>
          </a:p>
        </p:txBody>
      </p:sp>
    </p:spTree>
    <p:extLst>
      <p:ext uri="{BB962C8B-B14F-4D97-AF65-F5344CB8AC3E}">
        <p14:creationId xmlns:p14="http://schemas.microsoft.com/office/powerpoint/2010/main" val="2232290867"/>
      </p:ext>
    </p:extLst>
  </p:cSld>
  <p:clrMapOvr>
    <a:masterClrMapping/>
  </p:clrMapOvr>
  <mc:AlternateContent xmlns:mc="http://schemas.openxmlformats.org/markup-compatibility/2006" xmlns:p14="http://schemas.microsoft.com/office/powerpoint/2010/main">
    <mc:Choice Requires="p14">
      <p:transition spd="slow" p14:dur="1250" advTm="13000">
        <p14:switch dir="r"/>
      </p:transition>
    </mc:Choice>
    <mc:Fallback xmlns="">
      <p:transition spd="slow" advTm="1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ppt_x"/>
                                          </p:val>
                                        </p:tav>
                                        <p:tav tm="100000">
                                          <p:val>
                                            <p:strVal val="#ppt_x"/>
                                          </p:val>
                                        </p:tav>
                                      </p:tavLst>
                                    </p:anim>
                                    <p:anim calcmode="lin" valueType="num">
                                      <p:cBhvr additive="base">
                                        <p:cTn id="8" dur="500" fill="hold"/>
                                        <p:tgtEl>
                                          <p:spTgt spid="2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fade">
                                      <p:cBhvr>
                                        <p:cTn id="12" dur="500"/>
                                        <p:tgtEl>
                                          <p:spTgt spid="30"/>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30"/>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30"/>
                                        </p:tgtEl>
                                        <p:attrNameLst>
                                          <p:attrName>style.visibility</p:attrName>
                                        </p:attrNameLst>
                                      </p:cBhvr>
                                      <p:to>
                                        <p:strVal val="visible"/>
                                      </p:to>
                                    </p:set>
                                    <p:anim calcmode="lin" valueType="num">
                                      <p:cBhvr>
                                        <p:cTn id="17" dur="750" fill="hold"/>
                                        <p:tgtEl>
                                          <p:spTgt spid="30"/>
                                        </p:tgtEl>
                                        <p:attrNameLst>
                                          <p:attrName>ppt_w</p:attrName>
                                        </p:attrNameLst>
                                      </p:cBhvr>
                                      <p:tavLst>
                                        <p:tav tm="0">
                                          <p:val>
                                            <p:fltVal val="0"/>
                                          </p:val>
                                        </p:tav>
                                        <p:tav tm="100000">
                                          <p:val>
                                            <p:strVal val="#ppt_w"/>
                                          </p:val>
                                        </p:tav>
                                      </p:tavLst>
                                    </p:anim>
                                    <p:anim calcmode="lin" valueType="num">
                                      <p:cBhvr>
                                        <p:cTn id="18" dur="750" fill="hold"/>
                                        <p:tgtEl>
                                          <p:spTgt spid="30"/>
                                        </p:tgtEl>
                                        <p:attrNameLst>
                                          <p:attrName>ppt_h</p:attrName>
                                        </p:attrNameLst>
                                      </p:cBhvr>
                                      <p:tavLst>
                                        <p:tav tm="0">
                                          <p:val>
                                            <p:fltVal val="0"/>
                                          </p:val>
                                        </p:tav>
                                        <p:tav tm="100000">
                                          <p:val>
                                            <p:strVal val="#ppt_h"/>
                                          </p:val>
                                        </p:tav>
                                      </p:tavLst>
                                    </p:anim>
                                    <p:animEffect transition="in" filter="fade">
                                      <p:cBhvr>
                                        <p:cTn id="19" dur="750"/>
                                        <p:tgtEl>
                                          <p:spTgt spid="30"/>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500"/>
                                        <p:tgtEl>
                                          <p:spTgt spid="31"/>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31"/>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31"/>
                                        </p:tgtEl>
                                        <p:attrNameLst>
                                          <p:attrName>style.visibility</p:attrName>
                                        </p:attrNameLst>
                                      </p:cBhvr>
                                      <p:to>
                                        <p:strVal val="visible"/>
                                      </p:to>
                                    </p:set>
                                    <p:anim calcmode="lin" valueType="num">
                                      <p:cBhvr>
                                        <p:cTn id="27" dur="750" fill="hold"/>
                                        <p:tgtEl>
                                          <p:spTgt spid="31"/>
                                        </p:tgtEl>
                                        <p:attrNameLst>
                                          <p:attrName>ppt_w</p:attrName>
                                        </p:attrNameLst>
                                      </p:cBhvr>
                                      <p:tavLst>
                                        <p:tav tm="0">
                                          <p:val>
                                            <p:fltVal val="0"/>
                                          </p:val>
                                        </p:tav>
                                        <p:tav tm="100000">
                                          <p:val>
                                            <p:strVal val="#ppt_w"/>
                                          </p:val>
                                        </p:tav>
                                      </p:tavLst>
                                    </p:anim>
                                    <p:anim calcmode="lin" valueType="num">
                                      <p:cBhvr>
                                        <p:cTn id="28" dur="750" fill="hold"/>
                                        <p:tgtEl>
                                          <p:spTgt spid="31"/>
                                        </p:tgtEl>
                                        <p:attrNameLst>
                                          <p:attrName>ppt_h</p:attrName>
                                        </p:attrNameLst>
                                      </p:cBhvr>
                                      <p:tavLst>
                                        <p:tav tm="0">
                                          <p:val>
                                            <p:fltVal val="0"/>
                                          </p:val>
                                        </p:tav>
                                        <p:tav tm="100000">
                                          <p:val>
                                            <p:strVal val="#ppt_h"/>
                                          </p:val>
                                        </p:tav>
                                      </p:tavLst>
                                    </p:anim>
                                    <p:animEffect transition="in" filter="fade">
                                      <p:cBhvr>
                                        <p:cTn id="29" dur="750"/>
                                        <p:tgtEl>
                                          <p:spTgt spid="31"/>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left)">
                                      <p:cBhvr>
                                        <p:cTn id="33" dur="750"/>
                                        <p:tgtEl>
                                          <p:spTgt spid="5"/>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p:tgtEl>
                                          <p:spTgt spid="2"/>
                                        </p:tgtEl>
                                        <p:attrNameLst>
                                          <p:attrName>ppt_y</p:attrName>
                                        </p:attrNameLst>
                                      </p:cBhvr>
                                      <p:tavLst>
                                        <p:tav tm="0">
                                          <p:val>
                                            <p:strVal val="#ppt_y+#ppt_h*1.125000"/>
                                          </p:val>
                                        </p:tav>
                                        <p:tav tm="100000">
                                          <p:val>
                                            <p:strVal val="#ppt_y"/>
                                          </p:val>
                                        </p:tav>
                                      </p:tavLst>
                                    </p:anim>
                                    <p:animEffect transition="in" filter="wipe(up)">
                                      <p:cBhvr>
                                        <p:cTn id="38" dur="500"/>
                                        <p:tgtEl>
                                          <p:spTgt spid="2"/>
                                        </p:tgtEl>
                                      </p:cBhvr>
                                    </p:animEffect>
                                  </p:childTnLst>
                                </p:cTn>
                              </p:par>
                            </p:childTnLst>
                          </p:cTn>
                        </p:par>
                        <p:par>
                          <p:cTn id="39" fill="hold">
                            <p:stCondLst>
                              <p:cond delay="3000"/>
                            </p:stCondLst>
                            <p:childTnLst>
                              <p:par>
                                <p:cTn id="40" presetID="53" presetClass="entr" presetSubtype="16" fill="hold" grpId="0" nodeType="afterEffect">
                                  <p:stCondLst>
                                    <p:cond delay="0"/>
                                  </p:stCondLst>
                                  <p:childTnLst>
                                    <p:set>
                                      <p:cBhvr>
                                        <p:cTn id="41" dur="1" fill="hold">
                                          <p:stCondLst>
                                            <p:cond delay="0"/>
                                          </p:stCondLst>
                                        </p:cTn>
                                        <p:tgtEl>
                                          <p:spTgt spid="25"/>
                                        </p:tgtEl>
                                        <p:attrNameLst>
                                          <p:attrName>style.visibility</p:attrName>
                                        </p:attrNameLst>
                                      </p:cBhvr>
                                      <p:to>
                                        <p:strVal val="visible"/>
                                      </p:to>
                                    </p:set>
                                    <p:anim calcmode="lin" valueType="num">
                                      <p:cBhvr>
                                        <p:cTn id="42" dur="500" fill="hold"/>
                                        <p:tgtEl>
                                          <p:spTgt spid="25"/>
                                        </p:tgtEl>
                                        <p:attrNameLst>
                                          <p:attrName>ppt_w</p:attrName>
                                        </p:attrNameLst>
                                      </p:cBhvr>
                                      <p:tavLst>
                                        <p:tav tm="0">
                                          <p:val>
                                            <p:fltVal val="0"/>
                                          </p:val>
                                        </p:tav>
                                        <p:tav tm="100000">
                                          <p:val>
                                            <p:strVal val="#ppt_w"/>
                                          </p:val>
                                        </p:tav>
                                      </p:tavLst>
                                    </p:anim>
                                    <p:anim calcmode="lin" valueType="num">
                                      <p:cBhvr>
                                        <p:cTn id="43" dur="500" fill="hold"/>
                                        <p:tgtEl>
                                          <p:spTgt spid="25"/>
                                        </p:tgtEl>
                                        <p:attrNameLst>
                                          <p:attrName>ppt_h</p:attrName>
                                        </p:attrNameLst>
                                      </p:cBhvr>
                                      <p:tavLst>
                                        <p:tav tm="0">
                                          <p:val>
                                            <p:fltVal val="0"/>
                                          </p:val>
                                        </p:tav>
                                        <p:tav tm="100000">
                                          <p:val>
                                            <p:strVal val="#ppt_h"/>
                                          </p:val>
                                        </p:tav>
                                      </p:tavLst>
                                    </p:anim>
                                    <p:animEffect transition="in" filter="fade">
                                      <p:cBhvr>
                                        <p:cTn id="44" dur="500"/>
                                        <p:tgtEl>
                                          <p:spTgt spid="25"/>
                                        </p:tgtEl>
                                      </p:cBhvr>
                                    </p:animEffect>
                                  </p:childTnLst>
                                </p:cTn>
                              </p:par>
                            </p:childTnLst>
                          </p:cTn>
                        </p:par>
                        <p:par>
                          <p:cTn id="45" fill="hold">
                            <p:stCondLst>
                              <p:cond delay="3500"/>
                            </p:stCondLst>
                            <p:childTnLst>
                              <p:par>
                                <p:cTn id="46" presetID="16" presetClass="entr" presetSubtype="42" fill="hold" nodeType="after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barn(outHorizontal)">
                                      <p:cBhvr>
                                        <p:cTn id="48" dur="500"/>
                                        <p:tgtEl>
                                          <p:spTgt spid="18"/>
                                        </p:tgtEl>
                                      </p:cBhvr>
                                    </p:animEffect>
                                  </p:childTnLst>
                                </p:cTn>
                              </p:par>
                              <p:par>
                                <p:cTn id="49" presetID="16" presetClass="entr" presetSubtype="37" fill="hold" nodeType="with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barn(outVertical)">
                                      <p:cBhvr>
                                        <p:cTn id="51" dur="500"/>
                                        <p:tgtEl>
                                          <p:spTgt spid="15"/>
                                        </p:tgtEl>
                                      </p:cBhvr>
                                    </p:animEffect>
                                  </p:childTnLst>
                                </p:cTn>
                              </p:par>
                            </p:childTnLst>
                          </p:cTn>
                        </p:par>
                        <p:par>
                          <p:cTn id="52" fill="hold">
                            <p:stCondLst>
                              <p:cond delay="4000"/>
                            </p:stCondLst>
                            <p:childTnLst>
                              <p:par>
                                <p:cTn id="53" presetID="10" presetClass="entr" presetSubtype="0" fill="hold" grpId="0" nodeType="after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fade">
                                      <p:cBhvr>
                                        <p:cTn id="55" dur="500"/>
                                        <p:tgtEl>
                                          <p:spTgt spid="17"/>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fade">
                                      <p:cBhvr>
                                        <p:cTn id="58" dur="500"/>
                                        <p:tgtEl>
                                          <p:spTgt spid="19"/>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fade">
                                      <p:cBhvr>
                                        <p:cTn id="61" dur="500"/>
                                        <p:tgtEl>
                                          <p:spTgt spid="14"/>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6"/>
                                        </p:tgtEl>
                                        <p:attrNameLst>
                                          <p:attrName>style.visibility</p:attrName>
                                        </p:attrNameLst>
                                      </p:cBhvr>
                                      <p:to>
                                        <p:strVal val="visible"/>
                                      </p:to>
                                    </p:set>
                                    <p:animEffect transition="in" filter="fade">
                                      <p:cBhvr>
                                        <p:cTn id="64" dur="500"/>
                                        <p:tgtEl>
                                          <p:spTgt spid="16"/>
                                        </p:tgtEl>
                                      </p:cBhvr>
                                    </p:animEffect>
                                  </p:childTnLst>
                                </p:cTn>
                              </p:par>
                            </p:childTnLst>
                          </p:cTn>
                        </p:par>
                        <p:par>
                          <p:cTn id="65" fill="hold">
                            <p:stCondLst>
                              <p:cond delay="4500"/>
                            </p:stCondLst>
                            <p:childTnLst>
                              <p:par>
                                <p:cTn id="66" presetID="22" presetClass="entr" presetSubtype="8" fill="hold" grpId="0" nodeType="after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wipe(left)">
                                      <p:cBhvr>
                                        <p:cTn id="68" dur="500"/>
                                        <p:tgtEl>
                                          <p:spTgt spid="20"/>
                                        </p:tgtEl>
                                      </p:cBhvr>
                                    </p:animEffect>
                                  </p:childTnLst>
                                </p:cTn>
                              </p:par>
                            </p:childTnLst>
                          </p:cTn>
                        </p:par>
                        <p:par>
                          <p:cTn id="69" fill="hold">
                            <p:stCondLst>
                              <p:cond delay="5000"/>
                            </p:stCondLst>
                            <p:childTnLst>
                              <p:par>
                                <p:cTn id="70" presetID="22" presetClass="entr" presetSubtype="8" fill="hold" grpId="0" nodeType="after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wipe(left)">
                                      <p:cBhvr>
                                        <p:cTn id="72" dur="500"/>
                                        <p:tgtEl>
                                          <p:spTgt spid="21"/>
                                        </p:tgtEl>
                                      </p:cBhvr>
                                    </p:animEffect>
                                  </p:childTnLst>
                                </p:cTn>
                              </p:par>
                            </p:childTnLst>
                          </p:cTn>
                        </p:par>
                        <p:par>
                          <p:cTn id="73" fill="hold">
                            <p:stCondLst>
                              <p:cond delay="5500"/>
                            </p:stCondLst>
                            <p:childTnLst>
                              <p:par>
                                <p:cTn id="74" presetID="22" presetClass="entr" presetSubtype="8" fill="hold" grpId="0" nodeType="after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wipe(left)">
                                      <p:cBhvr>
                                        <p:cTn id="76" dur="500"/>
                                        <p:tgtEl>
                                          <p:spTgt spid="23"/>
                                        </p:tgtEl>
                                      </p:cBhvr>
                                    </p:animEffect>
                                  </p:childTnLst>
                                </p:cTn>
                              </p:par>
                            </p:childTnLst>
                          </p:cTn>
                        </p:par>
                        <p:par>
                          <p:cTn id="77" fill="hold">
                            <p:stCondLst>
                              <p:cond delay="6000"/>
                            </p:stCondLst>
                            <p:childTnLst>
                              <p:par>
                                <p:cTn id="78" presetID="22" presetClass="entr" presetSubtype="8" fill="hold" grpId="0" nodeType="afterEffect">
                                  <p:stCondLst>
                                    <p:cond delay="0"/>
                                  </p:stCondLst>
                                  <p:childTnLst>
                                    <p:set>
                                      <p:cBhvr>
                                        <p:cTn id="79" dur="1" fill="hold">
                                          <p:stCondLst>
                                            <p:cond delay="0"/>
                                          </p:stCondLst>
                                        </p:cTn>
                                        <p:tgtEl>
                                          <p:spTgt spid="22"/>
                                        </p:tgtEl>
                                        <p:attrNameLst>
                                          <p:attrName>style.visibility</p:attrName>
                                        </p:attrNameLst>
                                      </p:cBhvr>
                                      <p:to>
                                        <p:strVal val="visible"/>
                                      </p:to>
                                    </p:set>
                                    <p:animEffect transition="in" filter="wipe(left)">
                                      <p:cBhvr>
                                        <p:cTn id="80" dur="500"/>
                                        <p:tgtEl>
                                          <p:spTgt spid="22"/>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35"/>
                                        </p:tgtEl>
                                        <p:attrNameLst>
                                          <p:attrName>style.visibility</p:attrName>
                                        </p:attrNameLst>
                                      </p:cBhvr>
                                      <p:to>
                                        <p:strVal val="visible"/>
                                      </p:to>
                                    </p:set>
                                    <p:animEffect transition="in" filter="fade">
                                      <p:cBhvr>
                                        <p:cTn id="85" dur="500"/>
                                        <p:tgtEl>
                                          <p:spTgt spid="35"/>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36"/>
                                        </p:tgtEl>
                                        <p:attrNameLst>
                                          <p:attrName>style.visibility</p:attrName>
                                        </p:attrNameLst>
                                      </p:cBhvr>
                                      <p:to>
                                        <p:strVal val="visible"/>
                                      </p:to>
                                    </p:set>
                                    <p:animEffect transition="in" filter="fade">
                                      <p:cBhvr>
                                        <p:cTn id="88" dur="500"/>
                                        <p:tgtEl>
                                          <p:spTgt spid="36"/>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37"/>
                                        </p:tgtEl>
                                        <p:attrNameLst>
                                          <p:attrName>style.visibility</p:attrName>
                                        </p:attrNameLst>
                                      </p:cBhvr>
                                      <p:to>
                                        <p:strVal val="visible"/>
                                      </p:to>
                                    </p:set>
                                    <p:animEffect transition="in" filter="fade">
                                      <p:cBhvr>
                                        <p:cTn id="91" dur="500"/>
                                        <p:tgtEl>
                                          <p:spTgt spid="37"/>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38"/>
                                        </p:tgtEl>
                                        <p:attrNameLst>
                                          <p:attrName>style.visibility</p:attrName>
                                        </p:attrNameLst>
                                      </p:cBhvr>
                                      <p:to>
                                        <p:strVal val="visible"/>
                                      </p:to>
                                    </p:set>
                                    <p:animEffect transition="in" filter="fade">
                                      <p:cBhvr>
                                        <p:cTn id="94" dur="500"/>
                                        <p:tgtEl>
                                          <p:spTgt spid="38"/>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33"/>
                                        </p:tgtEl>
                                        <p:attrNameLst>
                                          <p:attrName>style.visibility</p:attrName>
                                        </p:attrNameLst>
                                      </p:cBhvr>
                                      <p:to>
                                        <p:strVal val="visible"/>
                                      </p:to>
                                    </p:set>
                                    <p:animEffect transition="in" filter="fade">
                                      <p:cBhvr>
                                        <p:cTn id="97" dur="500"/>
                                        <p:tgtEl>
                                          <p:spTgt spid="33"/>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34"/>
                                        </p:tgtEl>
                                        <p:attrNameLst>
                                          <p:attrName>style.visibility</p:attrName>
                                        </p:attrNameLst>
                                      </p:cBhvr>
                                      <p:to>
                                        <p:strVal val="visible"/>
                                      </p:to>
                                    </p:set>
                                    <p:animEffect transition="in" filter="fade">
                                      <p:cBhvr>
                                        <p:cTn id="100" dur="500"/>
                                        <p:tgtEl>
                                          <p:spTgt spid="34"/>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32"/>
                                        </p:tgtEl>
                                        <p:attrNameLst>
                                          <p:attrName>style.visibility</p:attrName>
                                        </p:attrNameLst>
                                      </p:cBhvr>
                                      <p:to>
                                        <p:strVal val="visible"/>
                                      </p:to>
                                    </p:set>
                                    <p:animEffect transition="in" filter="fade">
                                      <p:cBhvr>
                                        <p:cTn id="103" dur="500"/>
                                        <p:tgtEl>
                                          <p:spTgt spid="32"/>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28"/>
                                        </p:tgtEl>
                                        <p:attrNameLst>
                                          <p:attrName>style.visibility</p:attrName>
                                        </p:attrNameLst>
                                      </p:cBhvr>
                                      <p:to>
                                        <p:strVal val="visible"/>
                                      </p:to>
                                    </p:set>
                                    <p:animEffect transition="in" filter="fade">
                                      <p:cBhvr>
                                        <p:cTn id="106"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14" grpId="0"/>
      <p:bldP spid="16" grpId="0"/>
      <p:bldP spid="17" grpId="0"/>
      <p:bldP spid="19" grpId="0"/>
      <p:bldP spid="20" grpId="0"/>
      <p:bldP spid="21" grpId="0"/>
      <p:bldP spid="22" grpId="0"/>
      <p:bldP spid="23" grpId="0"/>
      <p:bldP spid="25" grpId="0"/>
      <p:bldP spid="29" grpId="0" animBg="1"/>
      <p:bldP spid="30" grpId="0" animBg="1"/>
      <p:bldP spid="30" grpId="1" animBg="1"/>
      <p:bldP spid="30" grpId="2" animBg="1"/>
      <p:bldP spid="31" grpId="0" animBg="1"/>
      <p:bldP spid="31" grpId="1" animBg="1"/>
      <p:bldP spid="31" grpId="2" animBg="1"/>
      <p:bldP spid="28" grpId="0" animBg="1"/>
      <p:bldP spid="32" grpId="0" animBg="1"/>
      <p:bldP spid="33" grpId="0" animBg="1"/>
      <p:bldP spid="34" grpId="0" animBg="1"/>
      <p:bldP spid="35" grpId="0"/>
      <p:bldP spid="36" grpId="0"/>
      <p:bldP spid="37" grpId="0"/>
      <p:bldP spid="3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a:extLst>
              <a:ext uri="{FF2B5EF4-FFF2-40B4-BE49-F238E27FC236}">
                <a16:creationId xmlns:a16="http://schemas.microsoft.com/office/drawing/2014/main" id="{360003A9-E870-440E-BE2C-F271E1651D63}"/>
              </a:ext>
            </a:extLst>
          </p:cNvPr>
          <p:cNvSpPr/>
          <p:nvPr/>
        </p:nvSpPr>
        <p:spPr>
          <a:xfrm>
            <a:off x="5004048" y="1065624"/>
            <a:ext cx="3456384" cy="244223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矩形 1"/>
          <p:cNvSpPr/>
          <p:nvPr/>
        </p:nvSpPr>
        <p:spPr>
          <a:xfrm>
            <a:off x="755576" y="441127"/>
            <a:ext cx="1915268" cy="307777"/>
          </a:xfrm>
          <a:prstGeom prst="rect">
            <a:avLst/>
          </a:prstGeom>
        </p:spPr>
        <p:txBody>
          <a:bodyPr wrap="none">
            <a:spAutoFit/>
          </a:bodyPr>
          <a:lstStyle/>
          <a:p>
            <a:r>
              <a:rPr lang="en-US" altLang="zh-CN" sz="1400" dirty="0">
                <a:solidFill>
                  <a:srgbClr val="0E6260"/>
                </a:solidFill>
                <a:cs typeface="+mn-ea"/>
                <a:sym typeface="+mn-lt"/>
              </a:rPr>
              <a:t>Target management</a:t>
            </a:r>
            <a:endParaRPr lang="zh-CN" altLang="en-US" sz="1400" dirty="0">
              <a:solidFill>
                <a:srgbClr val="0E6260"/>
              </a:solidFill>
              <a:cs typeface="+mn-ea"/>
              <a:sym typeface="+mn-lt"/>
            </a:endParaRPr>
          </a:p>
        </p:txBody>
      </p:sp>
      <p:sp>
        <p:nvSpPr>
          <p:cNvPr id="5" name="TextBox 4"/>
          <p:cNvSpPr txBox="1"/>
          <p:nvPr/>
        </p:nvSpPr>
        <p:spPr>
          <a:xfrm>
            <a:off x="731761" y="51470"/>
            <a:ext cx="2088232" cy="461665"/>
          </a:xfrm>
          <a:prstGeom prst="rect">
            <a:avLst/>
          </a:prstGeom>
          <a:noFill/>
        </p:spPr>
        <p:txBody>
          <a:bodyPr wrap="square" rtlCol="0">
            <a:spAutoFit/>
          </a:bodyPr>
          <a:lstStyle>
            <a:defPPr>
              <a:defRPr lang="zh-CN"/>
            </a:defPPr>
            <a:lvl1pPr>
              <a:defRPr sz="2400">
                <a:solidFill>
                  <a:srgbClr val="0E6260"/>
                </a:solidFill>
                <a:latin typeface="思源黑体 CN Heavy" panose="020B0A00000000000000" pitchFamily="34" charset="-122"/>
                <a:ea typeface="思源黑体 CN Heavy" panose="020B0A00000000000000" pitchFamily="34" charset="-122"/>
              </a:defRPr>
            </a:lvl1pPr>
          </a:lstStyle>
          <a:p>
            <a:r>
              <a:rPr lang="zh-CN" altLang="en-US" dirty="0">
                <a:latin typeface="+mn-lt"/>
                <a:ea typeface="+mn-ea"/>
                <a:cs typeface="+mn-ea"/>
                <a:sym typeface="+mn-lt"/>
              </a:rPr>
              <a:t>目标管理</a:t>
            </a:r>
          </a:p>
        </p:txBody>
      </p:sp>
      <p:sp>
        <p:nvSpPr>
          <p:cNvPr id="8" name="矩形-4"/>
          <p:cNvSpPr>
            <a:spLocks/>
          </p:cNvSpPr>
          <p:nvPr/>
        </p:nvSpPr>
        <p:spPr bwMode="auto">
          <a:xfrm>
            <a:off x="949427" y="952867"/>
            <a:ext cx="171791" cy="318133"/>
          </a:xfrm>
          <a:custGeom>
            <a:avLst/>
            <a:gdLst>
              <a:gd name="T0" fmla="*/ 6 w 187"/>
              <a:gd name="T1" fmla="*/ 321 h 346"/>
              <a:gd name="T2" fmla="*/ 6 w 187"/>
              <a:gd name="T3" fmla="*/ 341 h 346"/>
              <a:gd name="T4" fmla="*/ 25 w 187"/>
              <a:gd name="T5" fmla="*/ 341 h 346"/>
              <a:gd name="T6" fmla="*/ 182 w 187"/>
              <a:gd name="T7" fmla="*/ 183 h 346"/>
              <a:gd name="T8" fmla="*/ 182 w 187"/>
              <a:gd name="T9" fmla="*/ 163 h 346"/>
              <a:gd name="T10" fmla="*/ 25 w 187"/>
              <a:gd name="T11" fmla="*/ 5 h 346"/>
              <a:gd name="T12" fmla="*/ 6 w 187"/>
              <a:gd name="T13" fmla="*/ 5 h 346"/>
              <a:gd name="T14" fmla="*/ 6 w 187"/>
              <a:gd name="T15" fmla="*/ 25 h 346"/>
              <a:gd name="T16" fmla="*/ 149 w 187"/>
              <a:gd name="T17" fmla="*/ 173 h 346"/>
              <a:gd name="T18" fmla="*/ 6 w 187"/>
              <a:gd name="T19" fmla="*/ 321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7" h="346">
                <a:moveTo>
                  <a:pt x="6" y="321"/>
                </a:moveTo>
                <a:cubicBezTo>
                  <a:pt x="0" y="327"/>
                  <a:pt x="0" y="335"/>
                  <a:pt x="6" y="341"/>
                </a:cubicBezTo>
                <a:cubicBezTo>
                  <a:pt x="11" y="346"/>
                  <a:pt x="20" y="346"/>
                  <a:pt x="25" y="341"/>
                </a:cubicBezTo>
                <a:cubicBezTo>
                  <a:pt x="182" y="183"/>
                  <a:pt x="182" y="183"/>
                  <a:pt x="182" y="183"/>
                </a:cubicBezTo>
                <a:cubicBezTo>
                  <a:pt x="187" y="177"/>
                  <a:pt x="187" y="169"/>
                  <a:pt x="182" y="163"/>
                </a:cubicBezTo>
                <a:cubicBezTo>
                  <a:pt x="25" y="5"/>
                  <a:pt x="25" y="5"/>
                  <a:pt x="25" y="5"/>
                </a:cubicBezTo>
                <a:cubicBezTo>
                  <a:pt x="20" y="0"/>
                  <a:pt x="11" y="0"/>
                  <a:pt x="6" y="5"/>
                </a:cubicBezTo>
                <a:cubicBezTo>
                  <a:pt x="0" y="10"/>
                  <a:pt x="0" y="19"/>
                  <a:pt x="6" y="25"/>
                </a:cubicBezTo>
                <a:cubicBezTo>
                  <a:pt x="149" y="173"/>
                  <a:pt x="149" y="173"/>
                  <a:pt x="149" y="173"/>
                </a:cubicBezTo>
                <a:lnTo>
                  <a:pt x="6" y="321"/>
                </a:lnTo>
                <a:close/>
              </a:path>
            </a:pathLst>
          </a:custGeom>
          <a:solidFill>
            <a:srgbClr val="C00000"/>
          </a:solidFill>
          <a:ln w="38100">
            <a:solidFill>
              <a:srgbClr val="C00000"/>
            </a:solidFill>
            <a:round/>
            <a:headEnd/>
            <a:tailEnd/>
          </a:ln>
          <a:extLst/>
        </p:spPr>
        <p:txBody>
          <a:bodyPr vert="horz" wrap="square" lIns="91440" tIns="45720" rIns="91440" bIns="45720" numCol="1" anchor="t" anchorCtr="0" compatLnSpc="1">
            <a:prstTxWarp prst="textNoShape">
              <a:avLst/>
            </a:prstTxWarp>
          </a:bodyPr>
          <a:lstStyle/>
          <a:p>
            <a:endParaRPr lang="en-AU">
              <a:cs typeface="+mn-ea"/>
              <a:sym typeface="+mn-lt"/>
            </a:endParaRPr>
          </a:p>
        </p:txBody>
      </p:sp>
      <p:sp>
        <p:nvSpPr>
          <p:cNvPr id="9" name="矩形-3"/>
          <p:cNvSpPr>
            <a:spLocks/>
          </p:cNvSpPr>
          <p:nvPr/>
        </p:nvSpPr>
        <p:spPr bwMode="auto">
          <a:xfrm>
            <a:off x="1121218" y="952867"/>
            <a:ext cx="171791" cy="318133"/>
          </a:xfrm>
          <a:custGeom>
            <a:avLst/>
            <a:gdLst>
              <a:gd name="T0" fmla="*/ 6 w 187"/>
              <a:gd name="T1" fmla="*/ 321 h 346"/>
              <a:gd name="T2" fmla="*/ 6 w 187"/>
              <a:gd name="T3" fmla="*/ 341 h 346"/>
              <a:gd name="T4" fmla="*/ 25 w 187"/>
              <a:gd name="T5" fmla="*/ 341 h 346"/>
              <a:gd name="T6" fmla="*/ 182 w 187"/>
              <a:gd name="T7" fmla="*/ 183 h 346"/>
              <a:gd name="T8" fmla="*/ 182 w 187"/>
              <a:gd name="T9" fmla="*/ 163 h 346"/>
              <a:gd name="T10" fmla="*/ 25 w 187"/>
              <a:gd name="T11" fmla="*/ 5 h 346"/>
              <a:gd name="T12" fmla="*/ 6 w 187"/>
              <a:gd name="T13" fmla="*/ 5 h 346"/>
              <a:gd name="T14" fmla="*/ 6 w 187"/>
              <a:gd name="T15" fmla="*/ 25 h 346"/>
              <a:gd name="T16" fmla="*/ 149 w 187"/>
              <a:gd name="T17" fmla="*/ 173 h 346"/>
              <a:gd name="T18" fmla="*/ 6 w 187"/>
              <a:gd name="T19" fmla="*/ 321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7" h="346">
                <a:moveTo>
                  <a:pt x="6" y="321"/>
                </a:moveTo>
                <a:cubicBezTo>
                  <a:pt x="0" y="327"/>
                  <a:pt x="0" y="335"/>
                  <a:pt x="6" y="341"/>
                </a:cubicBezTo>
                <a:cubicBezTo>
                  <a:pt x="11" y="346"/>
                  <a:pt x="20" y="346"/>
                  <a:pt x="25" y="341"/>
                </a:cubicBezTo>
                <a:cubicBezTo>
                  <a:pt x="182" y="183"/>
                  <a:pt x="182" y="183"/>
                  <a:pt x="182" y="183"/>
                </a:cubicBezTo>
                <a:cubicBezTo>
                  <a:pt x="187" y="177"/>
                  <a:pt x="187" y="169"/>
                  <a:pt x="182" y="163"/>
                </a:cubicBezTo>
                <a:cubicBezTo>
                  <a:pt x="25" y="5"/>
                  <a:pt x="25" y="5"/>
                  <a:pt x="25" y="5"/>
                </a:cubicBezTo>
                <a:cubicBezTo>
                  <a:pt x="20" y="0"/>
                  <a:pt x="11" y="0"/>
                  <a:pt x="6" y="5"/>
                </a:cubicBezTo>
                <a:cubicBezTo>
                  <a:pt x="0" y="10"/>
                  <a:pt x="0" y="19"/>
                  <a:pt x="6" y="25"/>
                </a:cubicBezTo>
                <a:cubicBezTo>
                  <a:pt x="149" y="173"/>
                  <a:pt x="149" y="173"/>
                  <a:pt x="149" y="173"/>
                </a:cubicBezTo>
                <a:lnTo>
                  <a:pt x="6" y="321"/>
                </a:lnTo>
                <a:close/>
              </a:path>
            </a:pathLst>
          </a:custGeom>
          <a:solidFill>
            <a:srgbClr val="C00000"/>
          </a:solidFill>
          <a:ln w="38100">
            <a:solidFill>
              <a:srgbClr val="C00000"/>
            </a:solidFill>
            <a:round/>
            <a:headEnd/>
            <a:tailEnd/>
          </a:ln>
          <a:extLst/>
        </p:spPr>
        <p:txBody>
          <a:bodyPr vert="horz" wrap="square" lIns="91440" tIns="45720" rIns="91440" bIns="45720" numCol="1" anchor="t" anchorCtr="0" compatLnSpc="1">
            <a:prstTxWarp prst="textNoShape">
              <a:avLst/>
            </a:prstTxWarp>
          </a:bodyPr>
          <a:lstStyle/>
          <a:p>
            <a:endParaRPr lang="en-AU">
              <a:cs typeface="+mn-ea"/>
              <a:sym typeface="+mn-lt"/>
            </a:endParaRPr>
          </a:p>
        </p:txBody>
      </p:sp>
      <p:sp>
        <p:nvSpPr>
          <p:cNvPr id="10" name="矩形 9"/>
          <p:cNvSpPr/>
          <p:nvPr/>
        </p:nvSpPr>
        <p:spPr>
          <a:xfrm>
            <a:off x="864096" y="1357336"/>
            <a:ext cx="4019125" cy="1200329"/>
          </a:xfrm>
          <a:prstGeom prst="rect">
            <a:avLst/>
          </a:prstGeom>
        </p:spPr>
        <p:txBody>
          <a:bodyPr wrap="square">
            <a:spAutoFit/>
          </a:bodyPr>
          <a:lstStyle/>
          <a:p>
            <a:pPr>
              <a:lnSpc>
                <a:spcPct val="150000"/>
              </a:lnSpc>
            </a:pPr>
            <a:r>
              <a:rPr lang="zh-CN" altLang="en-US" sz="1600" dirty="0">
                <a:cs typeface="+mn-ea"/>
                <a:sym typeface="+mn-lt"/>
              </a:rPr>
              <a:t>并不是有了工作才有目标，而是有了目标才能确定每个人的工作，所以“企业的使命和任务，必须转化为目标”</a:t>
            </a:r>
          </a:p>
        </p:txBody>
      </p:sp>
      <p:sp>
        <p:nvSpPr>
          <p:cNvPr id="12" name="矩形 11"/>
          <p:cNvSpPr/>
          <p:nvPr/>
        </p:nvSpPr>
        <p:spPr>
          <a:xfrm>
            <a:off x="1368152" y="894346"/>
            <a:ext cx="1324209" cy="461665"/>
          </a:xfrm>
          <a:prstGeom prst="rect">
            <a:avLst/>
          </a:prstGeom>
        </p:spPr>
        <p:txBody>
          <a:bodyPr wrap="none">
            <a:spAutoFit/>
          </a:bodyPr>
          <a:lstStyle/>
          <a:p>
            <a:r>
              <a:rPr lang="en-US" altLang="zh-CN" sz="2400" dirty="0">
                <a:solidFill>
                  <a:srgbClr val="C00000"/>
                </a:solidFill>
                <a:cs typeface="+mn-ea"/>
                <a:sym typeface="+mn-lt"/>
              </a:rPr>
              <a:t>TARGET</a:t>
            </a:r>
            <a:endParaRPr lang="zh-CN" altLang="en-US" sz="2400" dirty="0">
              <a:solidFill>
                <a:srgbClr val="C00000"/>
              </a:solidFill>
              <a:cs typeface="+mn-ea"/>
              <a:sym typeface="+mn-lt"/>
            </a:endParaRPr>
          </a:p>
        </p:txBody>
      </p:sp>
      <p:sp>
        <p:nvSpPr>
          <p:cNvPr id="13" name="矩形 12"/>
          <p:cNvSpPr/>
          <p:nvPr/>
        </p:nvSpPr>
        <p:spPr>
          <a:xfrm>
            <a:off x="827584" y="2787942"/>
            <a:ext cx="4558677" cy="1703035"/>
          </a:xfrm>
          <a:prstGeom prst="rect">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3" name="组合 2"/>
          <p:cNvGrpSpPr/>
          <p:nvPr/>
        </p:nvGrpSpPr>
        <p:grpSpPr>
          <a:xfrm>
            <a:off x="1763688" y="2588630"/>
            <a:ext cx="457200" cy="457200"/>
            <a:chOff x="1763688" y="2876662"/>
            <a:chExt cx="457200" cy="457200"/>
          </a:xfrm>
        </p:grpSpPr>
        <p:sp>
          <p:nvSpPr>
            <p:cNvPr id="16" name="椭圆 15"/>
            <p:cNvSpPr/>
            <p:nvPr/>
          </p:nvSpPr>
          <p:spPr>
            <a:xfrm>
              <a:off x="1763688" y="2876662"/>
              <a:ext cx="457200" cy="457200"/>
            </a:xfrm>
            <a:prstGeom prst="ellipse">
              <a:avLst/>
            </a:prstGeom>
            <a:solidFill>
              <a:srgbClr val="0E62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矩形-2"/>
            <p:cNvSpPr>
              <a:spLocks noEditPoints="1"/>
            </p:cNvSpPr>
            <p:nvPr/>
          </p:nvSpPr>
          <p:spPr bwMode="auto">
            <a:xfrm>
              <a:off x="1884527" y="2998557"/>
              <a:ext cx="215522" cy="213410"/>
            </a:xfrm>
            <a:custGeom>
              <a:avLst/>
              <a:gdLst>
                <a:gd name="T0" fmla="*/ 340 w 351"/>
                <a:gd name="T1" fmla="*/ 12 h 351"/>
                <a:gd name="T2" fmla="*/ 279 w 351"/>
                <a:gd name="T3" fmla="*/ 29 h 351"/>
                <a:gd name="T4" fmla="*/ 0 w 351"/>
                <a:gd name="T5" fmla="*/ 177 h 351"/>
                <a:gd name="T6" fmla="*/ 152 w 351"/>
                <a:gd name="T7" fmla="*/ 199 h 351"/>
                <a:gd name="T8" fmla="*/ 174 w 351"/>
                <a:gd name="T9" fmla="*/ 351 h 351"/>
                <a:gd name="T10" fmla="*/ 322 w 351"/>
                <a:gd name="T11" fmla="*/ 73 h 351"/>
                <a:gd name="T12" fmla="*/ 340 w 351"/>
                <a:gd name="T13" fmla="*/ 12 h 351"/>
                <a:gd name="T14" fmla="*/ 303 w 351"/>
                <a:gd name="T15" fmla="*/ 51 h 351"/>
                <a:gd name="T16" fmla="*/ 193 w 351"/>
                <a:gd name="T17" fmla="*/ 256 h 351"/>
                <a:gd name="T18" fmla="*/ 181 w 351"/>
                <a:gd name="T19" fmla="*/ 163 h 351"/>
                <a:gd name="T20" fmla="*/ 303 w 351"/>
                <a:gd name="T21" fmla="*/ 51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1" h="351">
                  <a:moveTo>
                    <a:pt x="340" y="12"/>
                  </a:moveTo>
                  <a:cubicBezTo>
                    <a:pt x="328" y="0"/>
                    <a:pt x="317" y="11"/>
                    <a:pt x="279" y="29"/>
                  </a:cubicBezTo>
                  <a:cubicBezTo>
                    <a:pt x="177" y="78"/>
                    <a:pt x="0" y="177"/>
                    <a:pt x="0" y="177"/>
                  </a:cubicBezTo>
                  <a:cubicBezTo>
                    <a:pt x="152" y="199"/>
                    <a:pt x="152" y="199"/>
                    <a:pt x="152" y="199"/>
                  </a:cubicBezTo>
                  <a:cubicBezTo>
                    <a:pt x="174" y="351"/>
                    <a:pt x="174" y="351"/>
                    <a:pt x="174" y="351"/>
                  </a:cubicBezTo>
                  <a:cubicBezTo>
                    <a:pt x="174" y="351"/>
                    <a:pt x="273" y="174"/>
                    <a:pt x="322" y="73"/>
                  </a:cubicBezTo>
                  <a:cubicBezTo>
                    <a:pt x="340" y="35"/>
                    <a:pt x="351" y="23"/>
                    <a:pt x="340" y="12"/>
                  </a:cubicBezTo>
                  <a:close/>
                  <a:moveTo>
                    <a:pt x="303" y="51"/>
                  </a:moveTo>
                  <a:cubicBezTo>
                    <a:pt x="193" y="256"/>
                    <a:pt x="193" y="256"/>
                    <a:pt x="193" y="256"/>
                  </a:cubicBezTo>
                  <a:cubicBezTo>
                    <a:pt x="181" y="163"/>
                    <a:pt x="181" y="163"/>
                    <a:pt x="181" y="163"/>
                  </a:cubicBezTo>
                  <a:lnTo>
                    <a:pt x="303" y="51"/>
                  </a:ln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AU">
                <a:cs typeface="+mn-ea"/>
                <a:sym typeface="+mn-lt"/>
              </a:endParaRPr>
            </a:p>
          </p:txBody>
        </p:sp>
      </p:grpSp>
      <p:grpSp>
        <p:nvGrpSpPr>
          <p:cNvPr id="11" name="组合 10"/>
          <p:cNvGrpSpPr/>
          <p:nvPr/>
        </p:nvGrpSpPr>
        <p:grpSpPr>
          <a:xfrm>
            <a:off x="3923928" y="2588630"/>
            <a:ext cx="457200" cy="457200"/>
            <a:chOff x="3923928" y="2876662"/>
            <a:chExt cx="457200" cy="457200"/>
          </a:xfrm>
        </p:grpSpPr>
        <p:sp>
          <p:nvSpPr>
            <p:cNvPr id="18" name="椭圆 17"/>
            <p:cNvSpPr/>
            <p:nvPr/>
          </p:nvSpPr>
          <p:spPr>
            <a:xfrm>
              <a:off x="3923928" y="2876662"/>
              <a:ext cx="457200" cy="457200"/>
            </a:xfrm>
            <a:prstGeom prst="ellipse">
              <a:avLst/>
            </a:prstGeom>
            <a:solidFill>
              <a:srgbClr val="0E62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矩形-1"/>
            <p:cNvSpPr>
              <a:spLocks/>
            </p:cNvSpPr>
            <p:nvPr/>
          </p:nvSpPr>
          <p:spPr bwMode="auto">
            <a:xfrm>
              <a:off x="4101817" y="2993275"/>
              <a:ext cx="101422" cy="223974"/>
            </a:xfrm>
            <a:custGeom>
              <a:avLst/>
              <a:gdLst>
                <a:gd name="T0" fmla="*/ 20 w 166"/>
                <a:gd name="T1" fmla="*/ 363 h 365"/>
                <a:gd name="T2" fmla="*/ 81 w 166"/>
                <a:gd name="T3" fmla="*/ 213 h 365"/>
                <a:gd name="T4" fmla="*/ 4 w 166"/>
                <a:gd name="T5" fmla="*/ 174 h 365"/>
                <a:gd name="T6" fmla="*/ 148 w 166"/>
                <a:gd name="T7" fmla="*/ 3 h 365"/>
                <a:gd name="T8" fmla="*/ 87 w 166"/>
                <a:gd name="T9" fmla="*/ 152 h 365"/>
                <a:gd name="T10" fmla="*/ 164 w 166"/>
                <a:gd name="T11" fmla="*/ 192 h 365"/>
                <a:gd name="T12" fmla="*/ 20 w 166"/>
                <a:gd name="T13" fmla="*/ 363 h 365"/>
              </a:gdLst>
              <a:ahLst/>
              <a:cxnLst>
                <a:cxn ang="0">
                  <a:pos x="T0" y="T1"/>
                </a:cxn>
                <a:cxn ang="0">
                  <a:pos x="T2" y="T3"/>
                </a:cxn>
                <a:cxn ang="0">
                  <a:pos x="T4" y="T5"/>
                </a:cxn>
                <a:cxn ang="0">
                  <a:pos x="T6" y="T7"/>
                </a:cxn>
                <a:cxn ang="0">
                  <a:pos x="T8" y="T9"/>
                </a:cxn>
                <a:cxn ang="0">
                  <a:pos x="T10" y="T11"/>
                </a:cxn>
                <a:cxn ang="0">
                  <a:pos x="T12" y="T13"/>
                </a:cxn>
              </a:cxnLst>
              <a:rect l="0" t="0" r="r" b="b"/>
              <a:pathLst>
                <a:path w="166" h="365">
                  <a:moveTo>
                    <a:pt x="20" y="363"/>
                  </a:moveTo>
                  <a:cubicBezTo>
                    <a:pt x="16" y="360"/>
                    <a:pt x="83" y="220"/>
                    <a:pt x="81" y="213"/>
                  </a:cubicBezTo>
                  <a:cubicBezTo>
                    <a:pt x="78" y="207"/>
                    <a:pt x="7" y="185"/>
                    <a:pt x="4" y="174"/>
                  </a:cubicBezTo>
                  <a:cubicBezTo>
                    <a:pt x="0" y="163"/>
                    <a:pt x="144" y="0"/>
                    <a:pt x="148" y="3"/>
                  </a:cubicBezTo>
                  <a:cubicBezTo>
                    <a:pt x="152" y="6"/>
                    <a:pt x="85" y="148"/>
                    <a:pt x="87" y="152"/>
                  </a:cubicBezTo>
                  <a:cubicBezTo>
                    <a:pt x="89" y="157"/>
                    <a:pt x="162" y="180"/>
                    <a:pt x="164" y="192"/>
                  </a:cubicBezTo>
                  <a:cubicBezTo>
                    <a:pt x="166" y="203"/>
                    <a:pt x="24" y="365"/>
                    <a:pt x="20" y="363"/>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AU">
                <a:cs typeface="+mn-ea"/>
                <a:sym typeface="+mn-lt"/>
              </a:endParaRPr>
            </a:p>
          </p:txBody>
        </p:sp>
      </p:grpSp>
      <p:sp>
        <p:nvSpPr>
          <p:cNvPr id="22" name="矩形 21"/>
          <p:cNvSpPr/>
          <p:nvPr/>
        </p:nvSpPr>
        <p:spPr>
          <a:xfrm>
            <a:off x="1043608" y="3077122"/>
            <a:ext cx="1954057" cy="1200329"/>
          </a:xfrm>
          <a:prstGeom prst="rect">
            <a:avLst/>
          </a:prstGeom>
        </p:spPr>
        <p:txBody>
          <a:bodyPr wrap="square">
            <a:spAutoFit/>
          </a:bodyPr>
          <a:lstStyle/>
          <a:p>
            <a:pPr>
              <a:lnSpc>
                <a:spcPct val="150000"/>
              </a:lnSpc>
            </a:pPr>
            <a:r>
              <a:rPr lang="zh-CN" altLang="en-US" sz="1200" dirty="0">
                <a:solidFill>
                  <a:schemeClr val="bg1"/>
                </a:solidFill>
                <a:cs typeface="+mn-ea"/>
                <a:sym typeface="+mn-lt"/>
              </a:rPr>
              <a:t>管理者应该通过目标对下级进行管理，当组织最高层管理者确定了组织目标后，必须对其有效分解</a:t>
            </a:r>
          </a:p>
        </p:txBody>
      </p:sp>
      <p:sp>
        <p:nvSpPr>
          <p:cNvPr id="23" name="矩形 22"/>
          <p:cNvSpPr/>
          <p:nvPr/>
        </p:nvSpPr>
        <p:spPr>
          <a:xfrm>
            <a:off x="3266015" y="3077122"/>
            <a:ext cx="1954057" cy="1200329"/>
          </a:xfrm>
          <a:prstGeom prst="rect">
            <a:avLst/>
          </a:prstGeom>
        </p:spPr>
        <p:txBody>
          <a:bodyPr wrap="square">
            <a:spAutoFit/>
          </a:bodyPr>
          <a:lstStyle/>
          <a:p>
            <a:pPr>
              <a:lnSpc>
                <a:spcPct val="150000"/>
              </a:lnSpc>
            </a:pPr>
            <a:r>
              <a:rPr lang="zh-CN" altLang="en-US" sz="1200" dirty="0">
                <a:solidFill>
                  <a:schemeClr val="bg1"/>
                </a:solidFill>
                <a:cs typeface="+mn-ea"/>
                <a:sym typeface="+mn-lt"/>
              </a:rPr>
              <a:t>转变成各个部门以及各个人的分目标，管理者根据分目标的完成情况对下级进行考核、评价和奖惩</a:t>
            </a:r>
          </a:p>
        </p:txBody>
      </p:sp>
      <p:sp>
        <p:nvSpPr>
          <p:cNvPr id="26" name="流程图: 手动输入 25"/>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7" name="任意多边形 26"/>
          <p:cNvSpPr/>
          <p:nvPr/>
        </p:nvSpPr>
        <p:spPr>
          <a:xfrm rot="3216981">
            <a:off x="391115" y="18686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0E626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28" name="任意多边形 27"/>
          <p:cNvSpPr/>
          <p:nvPr/>
        </p:nvSpPr>
        <p:spPr>
          <a:xfrm rot="3216981">
            <a:off x="306189" y="24118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C0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pic>
        <p:nvPicPr>
          <p:cNvPr id="14" name="图片 13">
            <a:extLst>
              <a:ext uri="{FF2B5EF4-FFF2-40B4-BE49-F238E27FC236}">
                <a16:creationId xmlns:a16="http://schemas.microsoft.com/office/drawing/2014/main" id="{DB97812F-C0C5-43DE-8FDD-7C1340A7F5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213163" y="1271000"/>
            <a:ext cx="3031245" cy="2020830"/>
          </a:xfrm>
          <a:prstGeom prst="rect">
            <a:avLst/>
          </a:prstGeom>
        </p:spPr>
      </p:pic>
    </p:spTree>
    <p:extLst>
      <p:ext uri="{BB962C8B-B14F-4D97-AF65-F5344CB8AC3E}">
        <p14:creationId xmlns:p14="http://schemas.microsoft.com/office/powerpoint/2010/main" val="3301172406"/>
      </p:ext>
    </p:extLst>
  </p:cSld>
  <p:clrMapOvr>
    <a:masterClrMapping/>
  </p:clrMapOvr>
  <mc:AlternateContent xmlns:mc="http://schemas.openxmlformats.org/markup-compatibility/2006" xmlns:p14="http://schemas.microsoft.com/office/powerpoint/2010/main">
    <mc:Choice Requires="p14">
      <p:transition spd="slow" p14:dur="1600" advTm="12000">
        <p14:gallery dir="l"/>
      </p:transition>
    </mc:Choice>
    <mc:Fallback xmlns="">
      <p:transition spd="slow" advTm="1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27"/>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27"/>
                                        </p:tgtEl>
                                        <p:attrNameLst>
                                          <p:attrName>style.visibility</p:attrName>
                                        </p:attrNameLst>
                                      </p:cBhvr>
                                      <p:to>
                                        <p:strVal val="visible"/>
                                      </p:to>
                                    </p:set>
                                    <p:anim calcmode="lin" valueType="num">
                                      <p:cBhvr>
                                        <p:cTn id="17" dur="750" fill="hold"/>
                                        <p:tgtEl>
                                          <p:spTgt spid="27"/>
                                        </p:tgtEl>
                                        <p:attrNameLst>
                                          <p:attrName>ppt_w</p:attrName>
                                        </p:attrNameLst>
                                      </p:cBhvr>
                                      <p:tavLst>
                                        <p:tav tm="0">
                                          <p:val>
                                            <p:fltVal val="0"/>
                                          </p:val>
                                        </p:tav>
                                        <p:tav tm="100000">
                                          <p:val>
                                            <p:strVal val="#ppt_w"/>
                                          </p:val>
                                        </p:tav>
                                      </p:tavLst>
                                    </p:anim>
                                    <p:anim calcmode="lin" valueType="num">
                                      <p:cBhvr>
                                        <p:cTn id="18" dur="750" fill="hold"/>
                                        <p:tgtEl>
                                          <p:spTgt spid="27"/>
                                        </p:tgtEl>
                                        <p:attrNameLst>
                                          <p:attrName>ppt_h</p:attrName>
                                        </p:attrNameLst>
                                      </p:cBhvr>
                                      <p:tavLst>
                                        <p:tav tm="0">
                                          <p:val>
                                            <p:fltVal val="0"/>
                                          </p:val>
                                        </p:tav>
                                        <p:tav tm="100000">
                                          <p:val>
                                            <p:strVal val="#ppt_h"/>
                                          </p:val>
                                        </p:tav>
                                      </p:tavLst>
                                    </p:anim>
                                    <p:animEffect transition="in" filter="fade">
                                      <p:cBhvr>
                                        <p:cTn id="19" dur="750"/>
                                        <p:tgtEl>
                                          <p:spTgt spid="27"/>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500"/>
                                        <p:tgtEl>
                                          <p:spTgt spid="28"/>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28"/>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28"/>
                                        </p:tgtEl>
                                        <p:attrNameLst>
                                          <p:attrName>style.visibility</p:attrName>
                                        </p:attrNameLst>
                                      </p:cBhvr>
                                      <p:to>
                                        <p:strVal val="visible"/>
                                      </p:to>
                                    </p:set>
                                    <p:anim calcmode="lin" valueType="num">
                                      <p:cBhvr>
                                        <p:cTn id="27" dur="750" fill="hold"/>
                                        <p:tgtEl>
                                          <p:spTgt spid="28"/>
                                        </p:tgtEl>
                                        <p:attrNameLst>
                                          <p:attrName>ppt_w</p:attrName>
                                        </p:attrNameLst>
                                      </p:cBhvr>
                                      <p:tavLst>
                                        <p:tav tm="0">
                                          <p:val>
                                            <p:fltVal val="0"/>
                                          </p:val>
                                        </p:tav>
                                        <p:tav tm="100000">
                                          <p:val>
                                            <p:strVal val="#ppt_w"/>
                                          </p:val>
                                        </p:tav>
                                      </p:tavLst>
                                    </p:anim>
                                    <p:anim calcmode="lin" valueType="num">
                                      <p:cBhvr>
                                        <p:cTn id="28" dur="750" fill="hold"/>
                                        <p:tgtEl>
                                          <p:spTgt spid="28"/>
                                        </p:tgtEl>
                                        <p:attrNameLst>
                                          <p:attrName>ppt_h</p:attrName>
                                        </p:attrNameLst>
                                      </p:cBhvr>
                                      <p:tavLst>
                                        <p:tav tm="0">
                                          <p:val>
                                            <p:fltVal val="0"/>
                                          </p:val>
                                        </p:tav>
                                        <p:tav tm="100000">
                                          <p:val>
                                            <p:strVal val="#ppt_h"/>
                                          </p:val>
                                        </p:tav>
                                      </p:tavLst>
                                    </p:anim>
                                    <p:animEffect transition="in" filter="fade">
                                      <p:cBhvr>
                                        <p:cTn id="29" dur="750"/>
                                        <p:tgtEl>
                                          <p:spTgt spid="28"/>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left)">
                                      <p:cBhvr>
                                        <p:cTn id="33" dur="750"/>
                                        <p:tgtEl>
                                          <p:spTgt spid="5"/>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p:tgtEl>
                                          <p:spTgt spid="2"/>
                                        </p:tgtEl>
                                        <p:attrNameLst>
                                          <p:attrName>ppt_y</p:attrName>
                                        </p:attrNameLst>
                                      </p:cBhvr>
                                      <p:tavLst>
                                        <p:tav tm="0">
                                          <p:val>
                                            <p:strVal val="#ppt_y+#ppt_h*1.125000"/>
                                          </p:val>
                                        </p:tav>
                                        <p:tav tm="100000">
                                          <p:val>
                                            <p:strVal val="#ppt_y"/>
                                          </p:val>
                                        </p:tav>
                                      </p:tavLst>
                                    </p:anim>
                                    <p:animEffect transition="in" filter="wipe(up)">
                                      <p:cBhvr>
                                        <p:cTn id="38" dur="500"/>
                                        <p:tgtEl>
                                          <p:spTgt spid="2"/>
                                        </p:tgtEl>
                                      </p:cBhvr>
                                    </p:animEffect>
                                  </p:childTnLst>
                                </p:cTn>
                              </p:par>
                            </p:childTnLst>
                          </p:cTn>
                        </p:par>
                        <p:par>
                          <p:cTn id="39" fill="hold">
                            <p:stCondLst>
                              <p:cond delay="3000"/>
                            </p:stCondLst>
                            <p:childTnLst>
                              <p:par>
                                <p:cTn id="40" presetID="12" presetClass="entr" presetSubtype="8" fill="hold" grpId="0" nodeType="after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additive="base">
                                        <p:cTn id="42" dur="500"/>
                                        <p:tgtEl>
                                          <p:spTgt spid="8"/>
                                        </p:tgtEl>
                                        <p:attrNameLst>
                                          <p:attrName>ppt_x</p:attrName>
                                        </p:attrNameLst>
                                      </p:cBhvr>
                                      <p:tavLst>
                                        <p:tav tm="0">
                                          <p:val>
                                            <p:strVal val="#ppt_x-#ppt_w*1.125000"/>
                                          </p:val>
                                        </p:tav>
                                        <p:tav tm="100000">
                                          <p:val>
                                            <p:strVal val="#ppt_x"/>
                                          </p:val>
                                        </p:tav>
                                      </p:tavLst>
                                    </p:anim>
                                    <p:animEffect transition="in" filter="wipe(right)">
                                      <p:cBhvr>
                                        <p:cTn id="43" dur="500"/>
                                        <p:tgtEl>
                                          <p:spTgt spid="8"/>
                                        </p:tgtEl>
                                      </p:cBhvr>
                                    </p:animEffect>
                                  </p:childTnLst>
                                </p:cTn>
                              </p:par>
                              <p:par>
                                <p:cTn id="44" presetID="12" presetClass="entr" presetSubtype="8" fill="hold" grpId="0" nodeType="withEffect">
                                  <p:stCondLst>
                                    <p:cond delay="250"/>
                                  </p:stCondLst>
                                  <p:childTnLst>
                                    <p:set>
                                      <p:cBhvr>
                                        <p:cTn id="45" dur="1" fill="hold">
                                          <p:stCondLst>
                                            <p:cond delay="0"/>
                                          </p:stCondLst>
                                        </p:cTn>
                                        <p:tgtEl>
                                          <p:spTgt spid="9"/>
                                        </p:tgtEl>
                                        <p:attrNameLst>
                                          <p:attrName>style.visibility</p:attrName>
                                        </p:attrNameLst>
                                      </p:cBhvr>
                                      <p:to>
                                        <p:strVal val="visible"/>
                                      </p:to>
                                    </p:set>
                                    <p:anim calcmode="lin" valueType="num">
                                      <p:cBhvr additive="base">
                                        <p:cTn id="46" dur="500"/>
                                        <p:tgtEl>
                                          <p:spTgt spid="9"/>
                                        </p:tgtEl>
                                        <p:attrNameLst>
                                          <p:attrName>ppt_x</p:attrName>
                                        </p:attrNameLst>
                                      </p:cBhvr>
                                      <p:tavLst>
                                        <p:tav tm="0">
                                          <p:val>
                                            <p:strVal val="#ppt_x-#ppt_w*1.125000"/>
                                          </p:val>
                                        </p:tav>
                                        <p:tav tm="100000">
                                          <p:val>
                                            <p:strVal val="#ppt_x"/>
                                          </p:val>
                                        </p:tav>
                                      </p:tavLst>
                                    </p:anim>
                                    <p:animEffect transition="in" filter="wipe(right)">
                                      <p:cBhvr>
                                        <p:cTn id="47" dur="500"/>
                                        <p:tgtEl>
                                          <p:spTgt spid="9"/>
                                        </p:tgtEl>
                                      </p:cBhvr>
                                    </p:animEffect>
                                  </p:childTnLst>
                                </p:cTn>
                              </p:par>
                            </p:childTnLst>
                          </p:cTn>
                        </p:par>
                        <p:par>
                          <p:cTn id="48" fill="hold">
                            <p:stCondLst>
                              <p:cond delay="3750"/>
                            </p:stCondLst>
                            <p:childTnLst>
                              <p:par>
                                <p:cTn id="49" presetID="53" presetClass="entr" presetSubtype="16" fill="hold" grpId="0" nodeType="after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p:cTn id="51" dur="500" fill="hold"/>
                                        <p:tgtEl>
                                          <p:spTgt spid="12"/>
                                        </p:tgtEl>
                                        <p:attrNameLst>
                                          <p:attrName>ppt_w</p:attrName>
                                        </p:attrNameLst>
                                      </p:cBhvr>
                                      <p:tavLst>
                                        <p:tav tm="0">
                                          <p:val>
                                            <p:fltVal val="0"/>
                                          </p:val>
                                        </p:tav>
                                        <p:tav tm="100000">
                                          <p:val>
                                            <p:strVal val="#ppt_w"/>
                                          </p:val>
                                        </p:tav>
                                      </p:tavLst>
                                    </p:anim>
                                    <p:anim calcmode="lin" valueType="num">
                                      <p:cBhvr>
                                        <p:cTn id="52" dur="500" fill="hold"/>
                                        <p:tgtEl>
                                          <p:spTgt spid="12"/>
                                        </p:tgtEl>
                                        <p:attrNameLst>
                                          <p:attrName>ppt_h</p:attrName>
                                        </p:attrNameLst>
                                      </p:cBhvr>
                                      <p:tavLst>
                                        <p:tav tm="0">
                                          <p:val>
                                            <p:fltVal val="0"/>
                                          </p:val>
                                        </p:tav>
                                        <p:tav tm="100000">
                                          <p:val>
                                            <p:strVal val="#ppt_h"/>
                                          </p:val>
                                        </p:tav>
                                      </p:tavLst>
                                    </p:anim>
                                    <p:animEffect transition="in" filter="fade">
                                      <p:cBhvr>
                                        <p:cTn id="53" dur="500"/>
                                        <p:tgtEl>
                                          <p:spTgt spid="12"/>
                                        </p:tgtEl>
                                      </p:cBhvr>
                                    </p:animEffect>
                                  </p:childTnLst>
                                </p:cTn>
                              </p:par>
                            </p:childTnLst>
                          </p:cTn>
                        </p:par>
                        <p:par>
                          <p:cTn id="54" fill="hold">
                            <p:stCondLst>
                              <p:cond delay="4250"/>
                            </p:stCondLst>
                            <p:childTnLst>
                              <p:par>
                                <p:cTn id="55" presetID="22" presetClass="entr" presetSubtype="1" fill="hold" grpId="0" nodeType="after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wipe(up)">
                                      <p:cBhvr>
                                        <p:cTn id="57" dur="750"/>
                                        <p:tgtEl>
                                          <p:spTgt spid="10"/>
                                        </p:tgtEl>
                                      </p:cBhvr>
                                    </p:animEffect>
                                  </p:childTnLst>
                                </p:cTn>
                              </p:par>
                            </p:childTnLst>
                          </p:cTn>
                        </p:par>
                        <p:par>
                          <p:cTn id="58" fill="hold">
                            <p:stCondLst>
                              <p:cond delay="5000"/>
                            </p:stCondLst>
                            <p:childTnLst>
                              <p:par>
                                <p:cTn id="59" presetID="22" presetClass="entr" presetSubtype="4" fill="hold" grpId="0" nodeType="afterEffect">
                                  <p:stCondLst>
                                    <p:cond delay="0"/>
                                  </p:stCondLst>
                                  <p:childTnLst>
                                    <p:set>
                                      <p:cBhvr>
                                        <p:cTn id="60" dur="1" fill="hold">
                                          <p:stCondLst>
                                            <p:cond delay="0"/>
                                          </p:stCondLst>
                                        </p:cTn>
                                        <p:tgtEl>
                                          <p:spTgt spid="13"/>
                                        </p:tgtEl>
                                        <p:attrNameLst>
                                          <p:attrName>style.visibility</p:attrName>
                                        </p:attrNameLst>
                                      </p:cBhvr>
                                      <p:to>
                                        <p:strVal val="visible"/>
                                      </p:to>
                                    </p:set>
                                    <p:animEffect transition="in" filter="wipe(down)">
                                      <p:cBhvr>
                                        <p:cTn id="61" dur="500"/>
                                        <p:tgtEl>
                                          <p:spTgt spid="13"/>
                                        </p:tgtEl>
                                      </p:cBhvr>
                                    </p:animEffect>
                                  </p:childTnLst>
                                </p:cTn>
                              </p:par>
                            </p:childTnLst>
                          </p:cTn>
                        </p:par>
                        <p:par>
                          <p:cTn id="62" fill="hold">
                            <p:stCondLst>
                              <p:cond delay="5500"/>
                            </p:stCondLst>
                            <p:childTnLst>
                              <p:par>
                                <p:cTn id="63" presetID="22" presetClass="entr" presetSubtype="4"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Effect transition="in" filter="wipe(down)">
                                      <p:cBhvr>
                                        <p:cTn id="65" dur="500"/>
                                        <p:tgtEl>
                                          <p:spTgt spid="3"/>
                                        </p:tgtEl>
                                      </p:cBhvr>
                                    </p:animEffect>
                                  </p:childTnLst>
                                </p:cTn>
                              </p:par>
                            </p:childTnLst>
                          </p:cTn>
                        </p:par>
                        <p:par>
                          <p:cTn id="66" fill="hold">
                            <p:stCondLst>
                              <p:cond delay="6000"/>
                            </p:stCondLst>
                            <p:childTnLst>
                              <p:par>
                                <p:cTn id="67" presetID="22" presetClass="entr" presetSubtype="1" fill="hold" grpId="0" nodeType="afterEffect">
                                  <p:stCondLst>
                                    <p:cond delay="0"/>
                                  </p:stCondLst>
                                  <p:childTnLst>
                                    <p:set>
                                      <p:cBhvr>
                                        <p:cTn id="68" dur="1" fill="hold">
                                          <p:stCondLst>
                                            <p:cond delay="0"/>
                                          </p:stCondLst>
                                        </p:cTn>
                                        <p:tgtEl>
                                          <p:spTgt spid="22"/>
                                        </p:tgtEl>
                                        <p:attrNameLst>
                                          <p:attrName>style.visibility</p:attrName>
                                        </p:attrNameLst>
                                      </p:cBhvr>
                                      <p:to>
                                        <p:strVal val="visible"/>
                                      </p:to>
                                    </p:set>
                                    <p:animEffect transition="in" filter="wipe(up)">
                                      <p:cBhvr>
                                        <p:cTn id="69" dur="1000"/>
                                        <p:tgtEl>
                                          <p:spTgt spid="22"/>
                                        </p:tgtEl>
                                      </p:cBhvr>
                                    </p:animEffect>
                                  </p:childTnLst>
                                </p:cTn>
                              </p:par>
                            </p:childTnLst>
                          </p:cTn>
                        </p:par>
                        <p:par>
                          <p:cTn id="70" fill="hold">
                            <p:stCondLst>
                              <p:cond delay="7000"/>
                            </p:stCondLst>
                            <p:childTnLst>
                              <p:par>
                                <p:cTn id="71" presetID="22" presetClass="entr" presetSubtype="4" fill="hold" nodeType="afterEffect">
                                  <p:stCondLst>
                                    <p:cond delay="0"/>
                                  </p:stCondLst>
                                  <p:childTnLst>
                                    <p:set>
                                      <p:cBhvr>
                                        <p:cTn id="72" dur="1" fill="hold">
                                          <p:stCondLst>
                                            <p:cond delay="0"/>
                                          </p:stCondLst>
                                        </p:cTn>
                                        <p:tgtEl>
                                          <p:spTgt spid="11"/>
                                        </p:tgtEl>
                                        <p:attrNameLst>
                                          <p:attrName>style.visibility</p:attrName>
                                        </p:attrNameLst>
                                      </p:cBhvr>
                                      <p:to>
                                        <p:strVal val="visible"/>
                                      </p:to>
                                    </p:set>
                                    <p:animEffect transition="in" filter="wipe(down)">
                                      <p:cBhvr>
                                        <p:cTn id="73" dur="500"/>
                                        <p:tgtEl>
                                          <p:spTgt spid="11"/>
                                        </p:tgtEl>
                                      </p:cBhvr>
                                    </p:animEffect>
                                  </p:childTnLst>
                                </p:cTn>
                              </p:par>
                            </p:childTnLst>
                          </p:cTn>
                        </p:par>
                        <p:par>
                          <p:cTn id="74" fill="hold">
                            <p:stCondLst>
                              <p:cond delay="7500"/>
                            </p:stCondLst>
                            <p:childTnLst>
                              <p:par>
                                <p:cTn id="75" presetID="22" presetClass="entr" presetSubtype="1" fill="hold" grpId="0" nodeType="after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wipe(up)">
                                      <p:cBhvr>
                                        <p:cTn id="77" dur="1000"/>
                                        <p:tgtEl>
                                          <p:spTgt spid="23"/>
                                        </p:tgtEl>
                                      </p:cBhvr>
                                    </p:animEffect>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nodeType="clickEffect">
                                  <p:stCondLst>
                                    <p:cond delay="0"/>
                                  </p:stCondLst>
                                  <p:childTnLst>
                                    <p:set>
                                      <p:cBhvr>
                                        <p:cTn id="81" dur="1" fill="hold">
                                          <p:stCondLst>
                                            <p:cond delay="0"/>
                                          </p:stCondLst>
                                        </p:cTn>
                                        <p:tgtEl>
                                          <p:spTgt spid="14"/>
                                        </p:tgtEl>
                                        <p:attrNameLst>
                                          <p:attrName>style.visibility</p:attrName>
                                        </p:attrNameLst>
                                      </p:cBhvr>
                                      <p:to>
                                        <p:strVal val="visible"/>
                                      </p:to>
                                    </p:set>
                                    <p:anim calcmode="lin" valueType="num">
                                      <p:cBhvr additive="base">
                                        <p:cTn id="82" dur="500" fill="hold"/>
                                        <p:tgtEl>
                                          <p:spTgt spid="14"/>
                                        </p:tgtEl>
                                        <p:attrNameLst>
                                          <p:attrName>ppt_x</p:attrName>
                                        </p:attrNameLst>
                                      </p:cBhvr>
                                      <p:tavLst>
                                        <p:tav tm="0">
                                          <p:val>
                                            <p:strVal val="#ppt_x"/>
                                          </p:val>
                                        </p:tav>
                                        <p:tav tm="100000">
                                          <p:val>
                                            <p:strVal val="#ppt_x"/>
                                          </p:val>
                                        </p:tav>
                                      </p:tavLst>
                                    </p:anim>
                                    <p:anim calcmode="lin" valueType="num">
                                      <p:cBhvr additive="base">
                                        <p:cTn id="8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8" grpId="0" animBg="1"/>
      <p:bldP spid="9" grpId="0" animBg="1"/>
      <p:bldP spid="10" grpId="0"/>
      <p:bldP spid="12" grpId="0"/>
      <p:bldP spid="13" grpId="0" animBg="1"/>
      <p:bldP spid="22" grpId="0"/>
      <p:bldP spid="23" grpId="0"/>
      <p:bldP spid="26" grpId="0" animBg="1"/>
      <p:bldP spid="27" grpId="0" animBg="1"/>
      <p:bldP spid="27" grpId="1" animBg="1"/>
      <p:bldP spid="27" grpId="2" animBg="1"/>
      <p:bldP spid="28" grpId="0" animBg="1"/>
      <p:bldP spid="28" grpId="1" animBg="1"/>
      <p:bldP spid="28" grpId="2"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2138" y="441127"/>
            <a:ext cx="5384423" cy="307777"/>
          </a:xfrm>
          <a:prstGeom prst="rect">
            <a:avLst/>
          </a:prstGeom>
        </p:spPr>
        <p:txBody>
          <a:bodyPr wrap="none">
            <a:spAutoFit/>
          </a:bodyPr>
          <a:lstStyle/>
          <a:p>
            <a:r>
              <a:rPr lang="en-US" altLang="zh-CN" sz="1400" dirty="0">
                <a:solidFill>
                  <a:srgbClr val="0E6260"/>
                </a:solidFill>
                <a:cs typeface="+mn-ea"/>
                <a:sym typeface="+mn-lt"/>
              </a:rPr>
              <a:t>Goal management — identify a clear and unambiguous goal</a:t>
            </a:r>
            <a:endParaRPr lang="zh-CN" altLang="en-US" sz="1400" dirty="0">
              <a:solidFill>
                <a:srgbClr val="0E6260"/>
              </a:solidFill>
              <a:cs typeface="+mn-ea"/>
              <a:sym typeface="+mn-lt"/>
            </a:endParaRPr>
          </a:p>
        </p:txBody>
      </p:sp>
      <p:sp>
        <p:nvSpPr>
          <p:cNvPr id="5" name="TextBox 4"/>
          <p:cNvSpPr txBox="1"/>
          <p:nvPr/>
        </p:nvSpPr>
        <p:spPr>
          <a:xfrm>
            <a:off x="733086" y="51470"/>
            <a:ext cx="5436902" cy="461665"/>
          </a:xfrm>
          <a:prstGeom prst="rect">
            <a:avLst/>
          </a:prstGeom>
          <a:noFill/>
        </p:spPr>
        <p:txBody>
          <a:bodyPr wrap="square" rtlCol="0">
            <a:spAutoFit/>
          </a:bodyPr>
          <a:lstStyle>
            <a:defPPr>
              <a:defRPr lang="zh-CN"/>
            </a:defPPr>
            <a:lvl1pPr>
              <a:defRPr sz="2400">
                <a:solidFill>
                  <a:srgbClr val="0E6260"/>
                </a:solidFill>
                <a:latin typeface="思源黑体 CN Heavy" panose="020B0A00000000000000" pitchFamily="34" charset="-122"/>
                <a:ea typeface="思源黑体 CN Heavy" panose="020B0A00000000000000" pitchFamily="34" charset="-122"/>
              </a:defRPr>
            </a:lvl1pPr>
          </a:lstStyle>
          <a:p>
            <a:r>
              <a:rPr lang="zh-CN" altLang="en-US" dirty="0">
                <a:latin typeface="+mn-lt"/>
                <a:ea typeface="+mn-ea"/>
                <a:cs typeface="+mn-ea"/>
                <a:sym typeface="+mn-lt"/>
              </a:rPr>
              <a:t>目标管理</a:t>
            </a:r>
            <a:r>
              <a:rPr lang="en-US" altLang="zh-CN" dirty="0">
                <a:latin typeface="+mn-lt"/>
                <a:ea typeface="+mn-ea"/>
                <a:cs typeface="+mn-ea"/>
                <a:sym typeface="+mn-lt"/>
              </a:rPr>
              <a:t>—</a:t>
            </a:r>
            <a:r>
              <a:rPr lang="zh-CN" altLang="en-US" dirty="0">
                <a:latin typeface="+mn-lt"/>
                <a:ea typeface="+mn-ea"/>
                <a:cs typeface="+mn-ea"/>
                <a:sym typeface="+mn-lt"/>
              </a:rPr>
              <a:t>确定一个清晰而明确的目标</a:t>
            </a:r>
          </a:p>
        </p:txBody>
      </p:sp>
      <p:sp>
        <p:nvSpPr>
          <p:cNvPr id="11" name="矩形 10"/>
          <p:cNvSpPr/>
          <p:nvPr/>
        </p:nvSpPr>
        <p:spPr>
          <a:xfrm>
            <a:off x="3090392" y="1095166"/>
            <a:ext cx="2987270" cy="369332"/>
          </a:xfrm>
          <a:prstGeom prst="rect">
            <a:avLst/>
          </a:prstGeom>
        </p:spPr>
        <p:txBody>
          <a:bodyPr wrap="square">
            <a:spAutoFit/>
          </a:bodyPr>
          <a:lstStyle/>
          <a:p>
            <a:pPr algn="ctr"/>
            <a:r>
              <a:rPr lang="zh-CN" altLang="en-US" dirty="0">
                <a:solidFill>
                  <a:srgbClr val="C00000"/>
                </a:solidFill>
                <a:cs typeface="+mn-ea"/>
                <a:sym typeface="+mn-lt"/>
              </a:rPr>
              <a:t>用“</a:t>
            </a:r>
            <a:r>
              <a:rPr lang="en-US" altLang="zh-CN" dirty="0">
                <a:solidFill>
                  <a:srgbClr val="C00000"/>
                </a:solidFill>
                <a:cs typeface="+mn-ea"/>
                <a:sym typeface="+mn-lt"/>
              </a:rPr>
              <a:t>SMART</a:t>
            </a:r>
            <a:r>
              <a:rPr lang="zh-CN" altLang="en-US" dirty="0">
                <a:solidFill>
                  <a:srgbClr val="C00000"/>
                </a:solidFill>
                <a:cs typeface="+mn-ea"/>
                <a:sym typeface="+mn-lt"/>
              </a:rPr>
              <a:t>”法确定目标</a:t>
            </a:r>
          </a:p>
        </p:txBody>
      </p:sp>
      <p:sp>
        <p:nvSpPr>
          <p:cNvPr id="6" name="矩形 5"/>
          <p:cNvSpPr/>
          <p:nvPr/>
        </p:nvSpPr>
        <p:spPr>
          <a:xfrm rot="2700000">
            <a:off x="2458267" y="2059954"/>
            <a:ext cx="1108996" cy="1108996"/>
          </a:xfrm>
          <a:prstGeom prst="rect">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矩形 6"/>
          <p:cNvSpPr/>
          <p:nvPr/>
        </p:nvSpPr>
        <p:spPr>
          <a:xfrm rot="2700000">
            <a:off x="3304450" y="2935895"/>
            <a:ext cx="1108996" cy="11089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矩形 7"/>
          <p:cNvSpPr/>
          <p:nvPr/>
        </p:nvSpPr>
        <p:spPr>
          <a:xfrm rot="2700000">
            <a:off x="4181912" y="2059954"/>
            <a:ext cx="1108996" cy="1108996"/>
          </a:xfrm>
          <a:prstGeom prst="rect">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矩形 8"/>
          <p:cNvSpPr/>
          <p:nvPr/>
        </p:nvSpPr>
        <p:spPr>
          <a:xfrm rot="2700000">
            <a:off x="5034050" y="2935895"/>
            <a:ext cx="1108996" cy="11089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矩形 9"/>
          <p:cNvSpPr/>
          <p:nvPr/>
        </p:nvSpPr>
        <p:spPr>
          <a:xfrm rot="2700000">
            <a:off x="5905557" y="2059954"/>
            <a:ext cx="1108996" cy="1108996"/>
          </a:xfrm>
          <a:prstGeom prst="rect">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矩形 11"/>
          <p:cNvSpPr/>
          <p:nvPr/>
        </p:nvSpPr>
        <p:spPr>
          <a:xfrm>
            <a:off x="2522086" y="2447150"/>
            <a:ext cx="981359" cy="338554"/>
          </a:xfrm>
          <a:prstGeom prst="rect">
            <a:avLst/>
          </a:prstGeom>
        </p:spPr>
        <p:txBody>
          <a:bodyPr wrap="none">
            <a:spAutoFit/>
          </a:bodyPr>
          <a:lstStyle/>
          <a:p>
            <a:pPr algn="ctr"/>
            <a:r>
              <a:rPr lang="en-US" altLang="zh-CN" sz="1600" b="1" dirty="0">
                <a:solidFill>
                  <a:schemeClr val="bg1"/>
                </a:solidFill>
                <a:effectLst>
                  <a:outerShdw blurRad="50800" dist="38100" dir="10800000" algn="r" rotWithShape="0">
                    <a:prstClr val="black">
                      <a:alpha val="40000"/>
                    </a:prstClr>
                  </a:outerShdw>
                </a:effectLst>
                <a:cs typeface="+mn-ea"/>
                <a:sym typeface="+mn-lt"/>
              </a:rPr>
              <a:t>Specific</a:t>
            </a:r>
            <a:endParaRPr lang="zh-CN" altLang="en-US" sz="1600" dirty="0">
              <a:solidFill>
                <a:schemeClr val="bg1"/>
              </a:solidFill>
              <a:effectLst>
                <a:outerShdw blurRad="50800" dist="38100" dir="10800000" algn="r" rotWithShape="0">
                  <a:prstClr val="black">
                    <a:alpha val="40000"/>
                  </a:prstClr>
                </a:outerShdw>
              </a:effectLst>
              <a:cs typeface="+mn-ea"/>
              <a:sym typeface="+mn-lt"/>
            </a:endParaRPr>
          </a:p>
        </p:txBody>
      </p:sp>
      <p:sp>
        <p:nvSpPr>
          <p:cNvPr id="13" name="矩形 12"/>
          <p:cNvSpPr/>
          <p:nvPr/>
        </p:nvSpPr>
        <p:spPr>
          <a:xfrm>
            <a:off x="4039458" y="2447150"/>
            <a:ext cx="1327608" cy="338554"/>
          </a:xfrm>
          <a:prstGeom prst="rect">
            <a:avLst/>
          </a:prstGeom>
        </p:spPr>
        <p:txBody>
          <a:bodyPr wrap="none">
            <a:spAutoFit/>
          </a:bodyPr>
          <a:lstStyle/>
          <a:p>
            <a:r>
              <a:rPr lang="en-US" altLang="zh-CN" sz="1600" b="1" dirty="0">
                <a:solidFill>
                  <a:schemeClr val="bg1"/>
                </a:solidFill>
                <a:effectLst>
                  <a:outerShdw blurRad="50800" dist="38100" dir="10800000" algn="r" rotWithShape="0">
                    <a:prstClr val="black">
                      <a:alpha val="40000"/>
                    </a:prstClr>
                  </a:outerShdw>
                </a:effectLst>
                <a:cs typeface="+mn-ea"/>
                <a:sym typeface="+mn-lt"/>
              </a:rPr>
              <a:t>Acceptable</a:t>
            </a:r>
            <a:endParaRPr lang="zh-CN" altLang="en-US" sz="1600" dirty="0">
              <a:solidFill>
                <a:schemeClr val="bg1"/>
              </a:solidFill>
              <a:effectLst>
                <a:outerShdw blurRad="50800" dist="38100" dir="10800000" algn="r" rotWithShape="0">
                  <a:prstClr val="black">
                    <a:alpha val="40000"/>
                  </a:prstClr>
                </a:outerShdw>
              </a:effectLst>
              <a:cs typeface="+mn-ea"/>
              <a:sym typeface="+mn-lt"/>
            </a:endParaRPr>
          </a:p>
        </p:txBody>
      </p:sp>
      <p:sp>
        <p:nvSpPr>
          <p:cNvPr id="14" name="矩形 13"/>
          <p:cNvSpPr/>
          <p:nvPr/>
        </p:nvSpPr>
        <p:spPr>
          <a:xfrm>
            <a:off x="3162274" y="3322086"/>
            <a:ext cx="1391728" cy="338554"/>
          </a:xfrm>
          <a:prstGeom prst="rect">
            <a:avLst/>
          </a:prstGeom>
        </p:spPr>
        <p:txBody>
          <a:bodyPr wrap="none">
            <a:spAutoFit/>
          </a:bodyPr>
          <a:lstStyle/>
          <a:p>
            <a:r>
              <a:rPr lang="en-US" altLang="zh-CN" sz="1600" b="1" dirty="0">
                <a:solidFill>
                  <a:schemeClr val="bg1"/>
                </a:solidFill>
                <a:effectLst>
                  <a:outerShdw blurRad="50800" dist="38100" dir="10800000" algn="r" rotWithShape="0">
                    <a:prstClr val="black">
                      <a:alpha val="40000"/>
                    </a:prstClr>
                  </a:outerShdw>
                </a:effectLst>
                <a:cs typeface="+mn-ea"/>
                <a:sym typeface="+mn-lt"/>
              </a:rPr>
              <a:t>Measurable</a:t>
            </a:r>
            <a:endParaRPr lang="zh-CN" altLang="en-US" sz="1600" dirty="0">
              <a:solidFill>
                <a:schemeClr val="bg1"/>
              </a:solidFill>
              <a:effectLst>
                <a:outerShdw blurRad="50800" dist="38100" dir="10800000" algn="r" rotWithShape="0">
                  <a:prstClr val="black">
                    <a:alpha val="40000"/>
                  </a:prstClr>
                </a:outerShdw>
              </a:effectLst>
              <a:cs typeface="+mn-ea"/>
              <a:sym typeface="+mn-lt"/>
            </a:endParaRPr>
          </a:p>
        </p:txBody>
      </p:sp>
      <p:sp>
        <p:nvSpPr>
          <p:cNvPr id="15" name="矩形 14"/>
          <p:cNvSpPr/>
          <p:nvPr/>
        </p:nvSpPr>
        <p:spPr>
          <a:xfrm>
            <a:off x="5046166" y="3298980"/>
            <a:ext cx="1035027" cy="338554"/>
          </a:xfrm>
          <a:prstGeom prst="rect">
            <a:avLst/>
          </a:prstGeom>
        </p:spPr>
        <p:txBody>
          <a:bodyPr wrap="none">
            <a:spAutoFit/>
          </a:bodyPr>
          <a:lstStyle/>
          <a:p>
            <a:r>
              <a:rPr lang="en-US" altLang="zh-CN" sz="1600" b="1" dirty="0">
                <a:solidFill>
                  <a:schemeClr val="bg1"/>
                </a:solidFill>
                <a:effectLst>
                  <a:outerShdw blurRad="50800" dist="38100" dir="10800000" algn="r" rotWithShape="0">
                    <a:prstClr val="black">
                      <a:alpha val="40000"/>
                    </a:prstClr>
                  </a:outerShdw>
                </a:effectLst>
                <a:cs typeface="+mn-ea"/>
                <a:sym typeface="+mn-lt"/>
              </a:rPr>
              <a:t>Realistic</a:t>
            </a:r>
            <a:endParaRPr lang="zh-CN" altLang="en-US" sz="1600" dirty="0">
              <a:solidFill>
                <a:schemeClr val="bg1"/>
              </a:solidFill>
              <a:effectLst>
                <a:outerShdw blurRad="50800" dist="38100" dir="10800000" algn="r" rotWithShape="0">
                  <a:prstClr val="black">
                    <a:alpha val="40000"/>
                  </a:prstClr>
                </a:outerShdw>
              </a:effectLst>
              <a:cs typeface="+mn-ea"/>
              <a:sym typeface="+mn-lt"/>
            </a:endParaRPr>
          </a:p>
        </p:txBody>
      </p:sp>
      <p:sp>
        <p:nvSpPr>
          <p:cNvPr id="16" name="矩形 15"/>
          <p:cNvSpPr/>
          <p:nvPr/>
        </p:nvSpPr>
        <p:spPr>
          <a:xfrm>
            <a:off x="5796136" y="2282903"/>
            <a:ext cx="1315328" cy="584775"/>
          </a:xfrm>
          <a:prstGeom prst="rect">
            <a:avLst/>
          </a:prstGeom>
        </p:spPr>
        <p:txBody>
          <a:bodyPr wrap="square">
            <a:spAutoFit/>
          </a:bodyPr>
          <a:lstStyle/>
          <a:p>
            <a:pPr algn="ctr"/>
            <a:r>
              <a:rPr lang="en-US" altLang="zh-CN" sz="1600" b="1" dirty="0">
                <a:solidFill>
                  <a:schemeClr val="bg1"/>
                </a:solidFill>
                <a:effectLst>
                  <a:outerShdw blurRad="50800" dist="38100" dir="10800000" algn="r" rotWithShape="0">
                    <a:prstClr val="black">
                      <a:alpha val="40000"/>
                    </a:prstClr>
                  </a:outerShdw>
                </a:effectLst>
                <a:cs typeface="+mn-ea"/>
                <a:sym typeface="+mn-lt"/>
              </a:rPr>
              <a:t>Time Indication</a:t>
            </a:r>
            <a:endParaRPr lang="zh-CN" altLang="en-US" sz="1600" dirty="0">
              <a:solidFill>
                <a:schemeClr val="bg1"/>
              </a:solidFill>
              <a:effectLst>
                <a:outerShdw blurRad="50800" dist="38100" dir="10800000" algn="r" rotWithShape="0">
                  <a:prstClr val="black">
                    <a:alpha val="40000"/>
                  </a:prstClr>
                </a:outerShdw>
              </a:effectLst>
              <a:cs typeface="+mn-ea"/>
              <a:sym typeface="+mn-lt"/>
            </a:endParaRPr>
          </a:p>
        </p:txBody>
      </p:sp>
      <p:sp>
        <p:nvSpPr>
          <p:cNvPr id="18" name="矩形 17"/>
          <p:cNvSpPr/>
          <p:nvPr/>
        </p:nvSpPr>
        <p:spPr>
          <a:xfrm>
            <a:off x="3154990" y="1718262"/>
            <a:ext cx="1354638" cy="418191"/>
          </a:xfrm>
          <a:prstGeom prst="rect">
            <a:avLst/>
          </a:prstGeom>
        </p:spPr>
        <p:txBody>
          <a:bodyPr wrap="square">
            <a:spAutoFit/>
          </a:bodyPr>
          <a:lstStyle/>
          <a:p>
            <a:pPr algn="ctr">
              <a:lnSpc>
                <a:spcPct val="150000"/>
              </a:lnSpc>
            </a:pPr>
            <a:r>
              <a:rPr lang="zh-CN" altLang="en-US" sz="1600" dirty="0">
                <a:solidFill>
                  <a:schemeClr val="tx1">
                    <a:lumMod val="65000"/>
                    <a:lumOff val="35000"/>
                  </a:schemeClr>
                </a:solidFill>
                <a:cs typeface="+mn-ea"/>
                <a:sym typeface="+mn-lt"/>
              </a:rPr>
              <a:t>可确定的</a:t>
            </a:r>
          </a:p>
        </p:txBody>
      </p:sp>
      <p:sp>
        <p:nvSpPr>
          <p:cNvPr id="20" name="矩形 19"/>
          <p:cNvSpPr/>
          <p:nvPr/>
        </p:nvSpPr>
        <p:spPr>
          <a:xfrm>
            <a:off x="5796136" y="3824841"/>
            <a:ext cx="1354638" cy="418191"/>
          </a:xfrm>
          <a:prstGeom prst="rect">
            <a:avLst/>
          </a:prstGeom>
        </p:spPr>
        <p:txBody>
          <a:bodyPr wrap="square">
            <a:spAutoFit/>
          </a:bodyPr>
          <a:lstStyle/>
          <a:p>
            <a:pPr algn="ctr">
              <a:lnSpc>
                <a:spcPct val="150000"/>
              </a:lnSpc>
            </a:pPr>
            <a:r>
              <a:rPr lang="zh-CN" altLang="en-US" sz="1600" dirty="0">
                <a:solidFill>
                  <a:schemeClr val="tx1">
                    <a:lumMod val="65000"/>
                    <a:lumOff val="35000"/>
                  </a:schemeClr>
                </a:solidFill>
                <a:cs typeface="+mn-ea"/>
                <a:sym typeface="+mn-lt"/>
              </a:rPr>
              <a:t>可衡量的</a:t>
            </a:r>
          </a:p>
        </p:txBody>
      </p:sp>
      <p:sp>
        <p:nvSpPr>
          <p:cNvPr id="21" name="矩形 20"/>
          <p:cNvSpPr/>
          <p:nvPr/>
        </p:nvSpPr>
        <p:spPr>
          <a:xfrm>
            <a:off x="4920243" y="1718262"/>
            <a:ext cx="1354638" cy="418191"/>
          </a:xfrm>
          <a:prstGeom prst="rect">
            <a:avLst/>
          </a:prstGeom>
        </p:spPr>
        <p:txBody>
          <a:bodyPr wrap="square">
            <a:spAutoFit/>
          </a:bodyPr>
          <a:lstStyle/>
          <a:p>
            <a:pPr algn="ctr">
              <a:lnSpc>
                <a:spcPct val="150000"/>
              </a:lnSpc>
            </a:pPr>
            <a:r>
              <a:rPr lang="zh-CN" altLang="en-US" sz="1600" dirty="0">
                <a:solidFill>
                  <a:schemeClr val="tx1">
                    <a:lumMod val="65000"/>
                    <a:lumOff val="35000"/>
                  </a:schemeClr>
                </a:solidFill>
                <a:cs typeface="+mn-ea"/>
                <a:sym typeface="+mn-lt"/>
              </a:rPr>
              <a:t>可接受的</a:t>
            </a:r>
          </a:p>
        </p:txBody>
      </p:sp>
      <p:sp>
        <p:nvSpPr>
          <p:cNvPr id="22" name="矩形 21"/>
          <p:cNvSpPr/>
          <p:nvPr/>
        </p:nvSpPr>
        <p:spPr>
          <a:xfrm>
            <a:off x="4039458" y="3824841"/>
            <a:ext cx="1354638" cy="418191"/>
          </a:xfrm>
          <a:prstGeom prst="rect">
            <a:avLst/>
          </a:prstGeom>
        </p:spPr>
        <p:txBody>
          <a:bodyPr wrap="square">
            <a:spAutoFit/>
          </a:bodyPr>
          <a:lstStyle/>
          <a:p>
            <a:pPr algn="ctr">
              <a:lnSpc>
                <a:spcPct val="150000"/>
              </a:lnSpc>
            </a:pPr>
            <a:r>
              <a:rPr lang="zh-CN" altLang="en-US" sz="1600" dirty="0">
                <a:solidFill>
                  <a:schemeClr val="tx1">
                    <a:lumMod val="65000"/>
                    <a:lumOff val="35000"/>
                  </a:schemeClr>
                </a:solidFill>
                <a:cs typeface="+mn-ea"/>
                <a:sym typeface="+mn-lt"/>
              </a:rPr>
              <a:t>可衡量的</a:t>
            </a:r>
          </a:p>
        </p:txBody>
      </p:sp>
      <p:sp>
        <p:nvSpPr>
          <p:cNvPr id="23" name="矩形 22"/>
          <p:cNvSpPr/>
          <p:nvPr/>
        </p:nvSpPr>
        <p:spPr>
          <a:xfrm>
            <a:off x="7244235" y="2326109"/>
            <a:ext cx="1432221" cy="418191"/>
          </a:xfrm>
          <a:prstGeom prst="rect">
            <a:avLst/>
          </a:prstGeom>
        </p:spPr>
        <p:txBody>
          <a:bodyPr wrap="square">
            <a:spAutoFit/>
          </a:bodyPr>
          <a:lstStyle/>
          <a:p>
            <a:pPr>
              <a:lnSpc>
                <a:spcPct val="150000"/>
              </a:lnSpc>
            </a:pPr>
            <a:r>
              <a:rPr lang="zh-CN" altLang="en-US" sz="1600" dirty="0">
                <a:solidFill>
                  <a:schemeClr val="tx1">
                    <a:lumMod val="65000"/>
                    <a:lumOff val="35000"/>
                  </a:schemeClr>
                </a:solidFill>
                <a:cs typeface="+mn-ea"/>
                <a:sym typeface="+mn-lt"/>
              </a:rPr>
              <a:t>有时间限制的</a:t>
            </a:r>
          </a:p>
        </p:txBody>
      </p:sp>
      <p:sp>
        <p:nvSpPr>
          <p:cNvPr id="27" name="流程图: 手动输入 26"/>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任意多边形 27"/>
          <p:cNvSpPr/>
          <p:nvPr/>
        </p:nvSpPr>
        <p:spPr>
          <a:xfrm rot="3216981">
            <a:off x="391115" y="18686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0E626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29" name="任意多边形 28"/>
          <p:cNvSpPr/>
          <p:nvPr/>
        </p:nvSpPr>
        <p:spPr>
          <a:xfrm rot="3216981">
            <a:off x="306189" y="24118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C0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pic>
        <p:nvPicPr>
          <p:cNvPr id="4" name="图片 3">
            <a:extLst>
              <a:ext uri="{FF2B5EF4-FFF2-40B4-BE49-F238E27FC236}">
                <a16:creationId xmlns:a16="http://schemas.microsoft.com/office/drawing/2014/main" id="{B36C47D1-490D-4F69-BCFF-37E6E745D3A5}"/>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49421" y="2447150"/>
            <a:ext cx="2761181" cy="2696350"/>
          </a:xfrm>
          <a:prstGeom prst="rect">
            <a:avLst/>
          </a:prstGeom>
        </p:spPr>
      </p:pic>
    </p:spTree>
    <p:extLst>
      <p:ext uri="{BB962C8B-B14F-4D97-AF65-F5344CB8AC3E}">
        <p14:creationId xmlns:p14="http://schemas.microsoft.com/office/powerpoint/2010/main" val="1629319692"/>
      </p:ext>
    </p:extLst>
  </p:cSld>
  <p:clrMapOvr>
    <a:masterClrMapping/>
  </p:clrMapOvr>
  <mc:AlternateContent xmlns:mc="http://schemas.openxmlformats.org/markup-compatibility/2006" xmlns:p14="http://schemas.microsoft.com/office/powerpoint/2010/main">
    <mc:Choice Requires="p14">
      <p:transition spd="slow" p14:dur="1600" advTm="14000">
        <p14:gallery dir="l"/>
      </p:transition>
    </mc:Choice>
    <mc:Fallback xmlns="">
      <p:transition spd="slow" advTm="1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28"/>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750" fill="hold"/>
                                        <p:tgtEl>
                                          <p:spTgt spid="28"/>
                                        </p:tgtEl>
                                        <p:attrNameLst>
                                          <p:attrName>ppt_w</p:attrName>
                                        </p:attrNameLst>
                                      </p:cBhvr>
                                      <p:tavLst>
                                        <p:tav tm="0">
                                          <p:val>
                                            <p:fltVal val="0"/>
                                          </p:val>
                                        </p:tav>
                                        <p:tav tm="100000">
                                          <p:val>
                                            <p:strVal val="#ppt_w"/>
                                          </p:val>
                                        </p:tav>
                                      </p:tavLst>
                                    </p:anim>
                                    <p:anim calcmode="lin" valueType="num">
                                      <p:cBhvr>
                                        <p:cTn id="18" dur="750" fill="hold"/>
                                        <p:tgtEl>
                                          <p:spTgt spid="28"/>
                                        </p:tgtEl>
                                        <p:attrNameLst>
                                          <p:attrName>ppt_h</p:attrName>
                                        </p:attrNameLst>
                                      </p:cBhvr>
                                      <p:tavLst>
                                        <p:tav tm="0">
                                          <p:val>
                                            <p:fltVal val="0"/>
                                          </p:val>
                                        </p:tav>
                                        <p:tav tm="100000">
                                          <p:val>
                                            <p:strVal val="#ppt_h"/>
                                          </p:val>
                                        </p:tav>
                                      </p:tavLst>
                                    </p:anim>
                                    <p:animEffect transition="in" filter="fade">
                                      <p:cBhvr>
                                        <p:cTn id="19" dur="750"/>
                                        <p:tgtEl>
                                          <p:spTgt spid="28"/>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29"/>
                                        </p:tgtEl>
                                        <p:attrNameLst>
                                          <p:attrName>style.visibility</p:attrName>
                                        </p:attrNameLst>
                                      </p:cBhvr>
                                      <p:to>
                                        <p:strVal val="visible"/>
                                      </p:to>
                                    </p:set>
                                    <p:animEffect transition="in" filter="fade">
                                      <p:cBhvr>
                                        <p:cTn id="22" dur="500"/>
                                        <p:tgtEl>
                                          <p:spTgt spid="29"/>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29"/>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29"/>
                                        </p:tgtEl>
                                        <p:attrNameLst>
                                          <p:attrName>style.visibility</p:attrName>
                                        </p:attrNameLst>
                                      </p:cBhvr>
                                      <p:to>
                                        <p:strVal val="visible"/>
                                      </p:to>
                                    </p:set>
                                    <p:anim calcmode="lin" valueType="num">
                                      <p:cBhvr>
                                        <p:cTn id="27" dur="750" fill="hold"/>
                                        <p:tgtEl>
                                          <p:spTgt spid="29"/>
                                        </p:tgtEl>
                                        <p:attrNameLst>
                                          <p:attrName>ppt_w</p:attrName>
                                        </p:attrNameLst>
                                      </p:cBhvr>
                                      <p:tavLst>
                                        <p:tav tm="0">
                                          <p:val>
                                            <p:fltVal val="0"/>
                                          </p:val>
                                        </p:tav>
                                        <p:tav tm="100000">
                                          <p:val>
                                            <p:strVal val="#ppt_w"/>
                                          </p:val>
                                        </p:tav>
                                      </p:tavLst>
                                    </p:anim>
                                    <p:anim calcmode="lin" valueType="num">
                                      <p:cBhvr>
                                        <p:cTn id="28" dur="750" fill="hold"/>
                                        <p:tgtEl>
                                          <p:spTgt spid="29"/>
                                        </p:tgtEl>
                                        <p:attrNameLst>
                                          <p:attrName>ppt_h</p:attrName>
                                        </p:attrNameLst>
                                      </p:cBhvr>
                                      <p:tavLst>
                                        <p:tav tm="0">
                                          <p:val>
                                            <p:fltVal val="0"/>
                                          </p:val>
                                        </p:tav>
                                        <p:tav tm="100000">
                                          <p:val>
                                            <p:strVal val="#ppt_h"/>
                                          </p:val>
                                        </p:tav>
                                      </p:tavLst>
                                    </p:anim>
                                    <p:animEffect transition="in" filter="fade">
                                      <p:cBhvr>
                                        <p:cTn id="29" dur="750"/>
                                        <p:tgtEl>
                                          <p:spTgt spid="29"/>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left)">
                                      <p:cBhvr>
                                        <p:cTn id="33" dur="750"/>
                                        <p:tgtEl>
                                          <p:spTgt spid="5"/>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p:tgtEl>
                                          <p:spTgt spid="2"/>
                                        </p:tgtEl>
                                        <p:attrNameLst>
                                          <p:attrName>ppt_y</p:attrName>
                                        </p:attrNameLst>
                                      </p:cBhvr>
                                      <p:tavLst>
                                        <p:tav tm="0">
                                          <p:val>
                                            <p:strVal val="#ppt_y+#ppt_h*1.125000"/>
                                          </p:val>
                                        </p:tav>
                                        <p:tav tm="100000">
                                          <p:val>
                                            <p:strVal val="#ppt_y"/>
                                          </p:val>
                                        </p:tav>
                                      </p:tavLst>
                                    </p:anim>
                                    <p:animEffect transition="in" filter="wipe(up)">
                                      <p:cBhvr>
                                        <p:cTn id="38" dur="500"/>
                                        <p:tgtEl>
                                          <p:spTgt spid="2"/>
                                        </p:tgtEl>
                                      </p:cBhvr>
                                    </p:animEffect>
                                  </p:childTnLst>
                                </p:cTn>
                              </p:par>
                            </p:childTnLst>
                          </p:cTn>
                        </p:par>
                        <p:par>
                          <p:cTn id="39" fill="hold">
                            <p:stCondLst>
                              <p:cond delay="3000"/>
                            </p:stCondLst>
                            <p:childTnLst>
                              <p:par>
                                <p:cTn id="40" presetID="53" presetClass="entr" presetSubtype="16" fill="hold" grpId="0" nodeType="afterEffect">
                                  <p:stCondLst>
                                    <p:cond delay="0"/>
                                  </p:stCondLst>
                                  <p:iterate type="lt">
                                    <p:tmPct val="10000"/>
                                  </p:iterate>
                                  <p:childTnLst>
                                    <p:set>
                                      <p:cBhvr>
                                        <p:cTn id="41" dur="1" fill="hold">
                                          <p:stCondLst>
                                            <p:cond delay="0"/>
                                          </p:stCondLst>
                                        </p:cTn>
                                        <p:tgtEl>
                                          <p:spTgt spid="11"/>
                                        </p:tgtEl>
                                        <p:attrNameLst>
                                          <p:attrName>style.visibility</p:attrName>
                                        </p:attrNameLst>
                                      </p:cBhvr>
                                      <p:to>
                                        <p:strVal val="visible"/>
                                      </p:to>
                                    </p:set>
                                    <p:anim calcmode="lin" valueType="num">
                                      <p:cBhvr>
                                        <p:cTn id="42" dur="500" fill="hold"/>
                                        <p:tgtEl>
                                          <p:spTgt spid="11"/>
                                        </p:tgtEl>
                                        <p:attrNameLst>
                                          <p:attrName>ppt_w</p:attrName>
                                        </p:attrNameLst>
                                      </p:cBhvr>
                                      <p:tavLst>
                                        <p:tav tm="0">
                                          <p:val>
                                            <p:fltVal val="0"/>
                                          </p:val>
                                        </p:tav>
                                        <p:tav tm="100000">
                                          <p:val>
                                            <p:strVal val="#ppt_w"/>
                                          </p:val>
                                        </p:tav>
                                      </p:tavLst>
                                    </p:anim>
                                    <p:anim calcmode="lin" valueType="num">
                                      <p:cBhvr>
                                        <p:cTn id="43" dur="500" fill="hold"/>
                                        <p:tgtEl>
                                          <p:spTgt spid="11"/>
                                        </p:tgtEl>
                                        <p:attrNameLst>
                                          <p:attrName>ppt_h</p:attrName>
                                        </p:attrNameLst>
                                      </p:cBhvr>
                                      <p:tavLst>
                                        <p:tav tm="0">
                                          <p:val>
                                            <p:fltVal val="0"/>
                                          </p:val>
                                        </p:tav>
                                        <p:tav tm="100000">
                                          <p:val>
                                            <p:strVal val="#ppt_h"/>
                                          </p:val>
                                        </p:tav>
                                      </p:tavLst>
                                    </p:anim>
                                    <p:animEffect transition="in" filter="fade">
                                      <p:cBhvr>
                                        <p:cTn id="44" dur="500"/>
                                        <p:tgtEl>
                                          <p:spTgt spid="11"/>
                                        </p:tgtEl>
                                      </p:cBhvr>
                                    </p:animEffect>
                                  </p:childTnLst>
                                </p:cTn>
                              </p:par>
                            </p:childTnLst>
                          </p:cTn>
                        </p:par>
                        <p:par>
                          <p:cTn id="45" fill="hold">
                            <p:stCondLst>
                              <p:cond delay="4100"/>
                            </p:stCondLst>
                            <p:childTnLst>
                              <p:par>
                                <p:cTn id="46" presetID="53" presetClass="entr" presetSubtype="16" fill="hold" grpId="0" nodeType="afterEffect">
                                  <p:stCondLst>
                                    <p:cond delay="0"/>
                                  </p:stCondLst>
                                  <p:childTnLst>
                                    <p:set>
                                      <p:cBhvr>
                                        <p:cTn id="47" dur="1" fill="hold">
                                          <p:stCondLst>
                                            <p:cond delay="0"/>
                                          </p:stCondLst>
                                        </p:cTn>
                                        <p:tgtEl>
                                          <p:spTgt spid="6"/>
                                        </p:tgtEl>
                                        <p:attrNameLst>
                                          <p:attrName>style.visibility</p:attrName>
                                        </p:attrNameLst>
                                      </p:cBhvr>
                                      <p:to>
                                        <p:strVal val="visible"/>
                                      </p:to>
                                    </p:set>
                                    <p:anim calcmode="lin" valueType="num">
                                      <p:cBhvr>
                                        <p:cTn id="48" dur="500" fill="hold"/>
                                        <p:tgtEl>
                                          <p:spTgt spid="6"/>
                                        </p:tgtEl>
                                        <p:attrNameLst>
                                          <p:attrName>ppt_w</p:attrName>
                                        </p:attrNameLst>
                                      </p:cBhvr>
                                      <p:tavLst>
                                        <p:tav tm="0">
                                          <p:val>
                                            <p:fltVal val="0"/>
                                          </p:val>
                                        </p:tav>
                                        <p:tav tm="100000">
                                          <p:val>
                                            <p:strVal val="#ppt_w"/>
                                          </p:val>
                                        </p:tav>
                                      </p:tavLst>
                                    </p:anim>
                                    <p:anim calcmode="lin" valueType="num">
                                      <p:cBhvr>
                                        <p:cTn id="49" dur="500" fill="hold"/>
                                        <p:tgtEl>
                                          <p:spTgt spid="6"/>
                                        </p:tgtEl>
                                        <p:attrNameLst>
                                          <p:attrName>ppt_h</p:attrName>
                                        </p:attrNameLst>
                                      </p:cBhvr>
                                      <p:tavLst>
                                        <p:tav tm="0">
                                          <p:val>
                                            <p:fltVal val="0"/>
                                          </p:val>
                                        </p:tav>
                                        <p:tav tm="100000">
                                          <p:val>
                                            <p:strVal val="#ppt_h"/>
                                          </p:val>
                                        </p:tav>
                                      </p:tavLst>
                                    </p:anim>
                                    <p:animEffect transition="in" filter="fade">
                                      <p:cBhvr>
                                        <p:cTn id="50" dur="500"/>
                                        <p:tgtEl>
                                          <p:spTgt spid="6"/>
                                        </p:tgtEl>
                                      </p:cBhvr>
                                    </p:animEffect>
                                  </p:childTnLst>
                                </p:cTn>
                              </p:par>
                            </p:childTnLst>
                          </p:cTn>
                        </p:par>
                        <p:par>
                          <p:cTn id="51" fill="hold">
                            <p:stCondLst>
                              <p:cond delay="4600"/>
                            </p:stCondLst>
                            <p:childTnLst>
                              <p:par>
                                <p:cTn id="52" presetID="10" presetClass="entr" presetSubtype="0" fill="hold" grpId="0" nodeType="after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fade">
                                      <p:cBhvr>
                                        <p:cTn id="54" dur="500"/>
                                        <p:tgtEl>
                                          <p:spTgt spid="12"/>
                                        </p:tgtEl>
                                      </p:cBhvr>
                                    </p:animEffect>
                                  </p:childTnLst>
                                </p:cTn>
                              </p:par>
                            </p:childTnLst>
                          </p:cTn>
                        </p:par>
                        <p:par>
                          <p:cTn id="55" fill="hold">
                            <p:stCondLst>
                              <p:cond delay="5100"/>
                            </p:stCondLst>
                            <p:childTnLst>
                              <p:par>
                                <p:cTn id="56" presetID="22" presetClass="entr" presetSubtype="8" fill="hold" grpId="0" nodeType="after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wipe(left)">
                                      <p:cBhvr>
                                        <p:cTn id="58" dur="500"/>
                                        <p:tgtEl>
                                          <p:spTgt spid="18"/>
                                        </p:tgtEl>
                                      </p:cBhvr>
                                    </p:animEffect>
                                  </p:childTnLst>
                                </p:cTn>
                              </p:par>
                            </p:childTnLst>
                          </p:cTn>
                        </p:par>
                        <p:par>
                          <p:cTn id="59" fill="hold">
                            <p:stCondLst>
                              <p:cond delay="5600"/>
                            </p:stCondLst>
                            <p:childTnLst>
                              <p:par>
                                <p:cTn id="60" presetID="53" presetClass="entr" presetSubtype="16" fill="hold" grpId="0" nodeType="afterEffect">
                                  <p:stCondLst>
                                    <p:cond delay="0"/>
                                  </p:stCondLst>
                                  <p:childTnLst>
                                    <p:set>
                                      <p:cBhvr>
                                        <p:cTn id="61" dur="1" fill="hold">
                                          <p:stCondLst>
                                            <p:cond delay="0"/>
                                          </p:stCondLst>
                                        </p:cTn>
                                        <p:tgtEl>
                                          <p:spTgt spid="7"/>
                                        </p:tgtEl>
                                        <p:attrNameLst>
                                          <p:attrName>style.visibility</p:attrName>
                                        </p:attrNameLst>
                                      </p:cBhvr>
                                      <p:to>
                                        <p:strVal val="visible"/>
                                      </p:to>
                                    </p:set>
                                    <p:anim calcmode="lin" valueType="num">
                                      <p:cBhvr>
                                        <p:cTn id="62" dur="500" fill="hold"/>
                                        <p:tgtEl>
                                          <p:spTgt spid="7"/>
                                        </p:tgtEl>
                                        <p:attrNameLst>
                                          <p:attrName>ppt_w</p:attrName>
                                        </p:attrNameLst>
                                      </p:cBhvr>
                                      <p:tavLst>
                                        <p:tav tm="0">
                                          <p:val>
                                            <p:fltVal val="0"/>
                                          </p:val>
                                        </p:tav>
                                        <p:tav tm="100000">
                                          <p:val>
                                            <p:strVal val="#ppt_w"/>
                                          </p:val>
                                        </p:tav>
                                      </p:tavLst>
                                    </p:anim>
                                    <p:anim calcmode="lin" valueType="num">
                                      <p:cBhvr>
                                        <p:cTn id="63" dur="500" fill="hold"/>
                                        <p:tgtEl>
                                          <p:spTgt spid="7"/>
                                        </p:tgtEl>
                                        <p:attrNameLst>
                                          <p:attrName>ppt_h</p:attrName>
                                        </p:attrNameLst>
                                      </p:cBhvr>
                                      <p:tavLst>
                                        <p:tav tm="0">
                                          <p:val>
                                            <p:fltVal val="0"/>
                                          </p:val>
                                        </p:tav>
                                        <p:tav tm="100000">
                                          <p:val>
                                            <p:strVal val="#ppt_h"/>
                                          </p:val>
                                        </p:tav>
                                      </p:tavLst>
                                    </p:anim>
                                    <p:animEffect transition="in" filter="fade">
                                      <p:cBhvr>
                                        <p:cTn id="64" dur="500"/>
                                        <p:tgtEl>
                                          <p:spTgt spid="7"/>
                                        </p:tgtEl>
                                      </p:cBhvr>
                                    </p:animEffect>
                                  </p:childTnLst>
                                </p:cTn>
                              </p:par>
                            </p:childTnLst>
                          </p:cTn>
                        </p:par>
                        <p:par>
                          <p:cTn id="65" fill="hold">
                            <p:stCondLst>
                              <p:cond delay="6100"/>
                            </p:stCondLst>
                            <p:childTnLst>
                              <p:par>
                                <p:cTn id="66" presetID="10" presetClass="entr" presetSubtype="0" fill="hold" grpId="0" nodeType="afterEffect">
                                  <p:stCondLst>
                                    <p:cond delay="0"/>
                                  </p:stCondLst>
                                  <p:childTnLst>
                                    <p:set>
                                      <p:cBhvr>
                                        <p:cTn id="67" dur="1" fill="hold">
                                          <p:stCondLst>
                                            <p:cond delay="0"/>
                                          </p:stCondLst>
                                        </p:cTn>
                                        <p:tgtEl>
                                          <p:spTgt spid="14"/>
                                        </p:tgtEl>
                                        <p:attrNameLst>
                                          <p:attrName>style.visibility</p:attrName>
                                        </p:attrNameLst>
                                      </p:cBhvr>
                                      <p:to>
                                        <p:strVal val="visible"/>
                                      </p:to>
                                    </p:set>
                                    <p:animEffect transition="in" filter="fade">
                                      <p:cBhvr>
                                        <p:cTn id="68" dur="500"/>
                                        <p:tgtEl>
                                          <p:spTgt spid="14"/>
                                        </p:tgtEl>
                                      </p:cBhvr>
                                    </p:animEffect>
                                  </p:childTnLst>
                                </p:cTn>
                              </p:par>
                            </p:childTnLst>
                          </p:cTn>
                        </p:par>
                        <p:par>
                          <p:cTn id="69" fill="hold">
                            <p:stCondLst>
                              <p:cond delay="6600"/>
                            </p:stCondLst>
                            <p:childTnLst>
                              <p:par>
                                <p:cTn id="70" presetID="22" presetClass="entr" presetSubtype="8" fill="hold" grpId="0" nodeType="afterEffect">
                                  <p:stCondLst>
                                    <p:cond delay="0"/>
                                  </p:stCondLst>
                                  <p:childTnLst>
                                    <p:set>
                                      <p:cBhvr>
                                        <p:cTn id="71" dur="1" fill="hold">
                                          <p:stCondLst>
                                            <p:cond delay="0"/>
                                          </p:stCondLst>
                                        </p:cTn>
                                        <p:tgtEl>
                                          <p:spTgt spid="22"/>
                                        </p:tgtEl>
                                        <p:attrNameLst>
                                          <p:attrName>style.visibility</p:attrName>
                                        </p:attrNameLst>
                                      </p:cBhvr>
                                      <p:to>
                                        <p:strVal val="visible"/>
                                      </p:to>
                                    </p:set>
                                    <p:animEffect transition="in" filter="wipe(left)">
                                      <p:cBhvr>
                                        <p:cTn id="72" dur="500"/>
                                        <p:tgtEl>
                                          <p:spTgt spid="22"/>
                                        </p:tgtEl>
                                      </p:cBhvr>
                                    </p:animEffect>
                                  </p:childTnLst>
                                </p:cTn>
                              </p:par>
                            </p:childTnLst>
                          </p:cTn>
                        </p:par>
                        <p:par>
                          <p:cTn id="73" fill="hold">
                            <p:stCondLst>
                              <p:cond delay="7100"/>
                            </p:stCondLst>
                            <p:childTnLst>
                              <p:par>
                                <p:cTn id="74" presetID="53" presetClass="entr" presetSubtype="16" fill="hold" grpId="0" nodeType="afterEffect">
                                  <p:stCondLst>
                                    <p:cond delay="0"/>
                                  </p:stCondLst>
                                  <p:childTnLst>
                                    <p:set>
                                      <p:cBhvr>
                                        <p:cTn id="75" dur="1" fill="hold">
                                          <p:stCondLst>
                                            <p:cond delay="0"/>
                                          </p:stCondLst>
                                        </p:cTn>
                                        <p:tgtEl>
                                          <p:spTgt spid="8"/>
                                        </p:tgtEl>
                                        <p:attrNameLst>
                                          <p:attrName>style.visibility</p:attrName>
                                        </p:attrNameLst>
                                      </p:cBhvr>
                                      <p:to>
                                        <p:strVal val="visible"/>
                                      </p:to>
                                    </p:set>
                                    <p:anim calcmode="lin" valueType="num">
                                      <p:cBhvr>
                                        <p:cTn id="76" dur="500" fill="hold"/>
                                        <p:tgtEl>
                                          <p:spTgt spid="8"/>
                                        </p:tgtEl>
                                        <p:attrNameLst>
                                          <p:attrName>ppt_w</p:attrName>
                                        </p:attrNameLst>
                                      </p:cBhvr>
                                      <p:tavLst>
                                        <p:tav tm="0">
                                          <p:val>
                                            <p:fltVal val="0"/>
                                          </p:val>
                                        </p:tav>
                                        <p:tav tm="100000">
                                          <p:val>
                                            <p:strVal val="#ppt_w"/>
                                          </p:val>
                                        </p:tav>
                                      </p:tavLst>
                                    </p:anim>
                                    <p:anim calcmode="lin" valueType="num">
                                      <p:cBhvr>
                                        <p:cTn id="77" dur="500" fill="hold"/>
                                        <p:tgtEl>
                                          <p:spTgt spid="8"/>
                                        </p:tgtEl>
                                        <p:attrNameLst>
                                          <p:attrName>ppt_h</p:attrName>
                                        </p:attrNameLst>
                                      </p:cBhvr>
                                      <p:tavLst>
                                        <p:tav tm="0">
                                          <p:val>
                                            <p:fltVal val="0"/>
                                          </p:val>
                                        </p:tav>
                                        <p:tav tm="100000">
                                          <p:val>
                                            <p:strVal val="#ppt_h"/>
                                          </p:val>
                                        </p:tav>
                                      </p:tavLst>
                                    </p:anim>
                                    <p:animEffect transition="in" filter="fade">
                                      <p:cBhvr>
                                        <p:cTn id="78" dur="500"/>
                                        <p:tgtEl>
                                          <p:spTgt spid="8"/>
                                        </p:tgtEl>
                                      </p:cBhvr>
                                    </p:animEffect>
                                  </p:childTnLst>
                                </p:cTn>
                              </p:par>
                            </p:childTnLst>
                          </p:cTn>
                        </p:par>
                        <p:par>
                          <p:cTn id="79" fill="hold">
                            <p:stCondLst>
                              <p:cond delay="7600"/>
                            </p:stCondLst>
                            <p:childTnLst>
                              <p:par>
                                <p:cTn id="80" presetID="10" presetClass="entr" presetSubtype="0" fill="hold" grpId="0" nodeType="afterEffect">
                                  <p:stCondLst>
                                    <p:cond delay="0"/>
                                  </p:stCondLst>
                                  <p:childTnLst>
                                    <p:set>
                                      <p:cBhvr>
                                        <p:cTn id="81" dur="1" fill="hold">
                                          <p:stCondLst>
                                            <p:cond delay="0"/>
                                          </p:stCondLst>
                                        </p:cTn>
                                        <p:tgtEl>
                                          <p:spTgt spid="13"/>
                                        </p:tgtEl>
                                        <p:attrNameLst>
                                          <p:attrName>style.visibility</p:attrName>
                                        </p:attrNameLst>
                                      </p:cBhvr>
                                      <p:to>
                                        <p:strVal val="visible"/>
                                      </p:to>
                                    </p:set>
                                    <p:animEffect transition="in" filter="fade">
                                      <p:cBhvr>
                                        <p:cTn id="82" dur="500"/>
                                        <p:tgtEl>
                                          <p:spTgt spid="13"/>
                                        </p:tgtEl>
                                      </p:cBhvr>
                                    </p:animEffect>
                                  </p:childTnLst>
                                </p:cTn>
                              </p:par>
                            </p:childTnLst>
                          </p:cTn>
                        </p:par>
                        <p:par>
                          <p:cTn id="83" fill="hold">
                            <p:stCondLst>
                              <p:cond delay="8100"/>
                            </p:stCondLst>
                            <p:childTnLst>
                              <p:par>
                                <p:cTn id="84" presetID="22" presetClass="entr" presetSubtype="8" fill="hold" grpId="0" nodeType="afterEffect">
                                  <p:stCondLst>
                                    <p:cond delay="0"/>
                                  </p:stCondLst>
                                  <p:childTnLst>
                                    <p:set>
                                      <p:cBhvr>
                                        <p:cTn id="85" dur="1" fill="hold">
                                          <p:stCondLst>
                                            <p:cond delay="0"/>
                                          </p:stCondLst>
                                        </p:cTn>
                                        <p:tgtEl>
                                          <p:spTgt spid="21"/>
                                        </p:tgtEl>
                                        <p:attrNameLst>
                                          <p:attrName>style.visibility</p:attrName>
                                        </p:attrNameLst>
                                      </p:cBhvr>
                                      <p:to>
                                        <p:strVal val="visible"/>
                                      </p:to>
                                    </p:set>
                                    <p:animEffect transition="in" filter="wipe(left)">
                                      <p:cBhvr>
                                        <p:cTn id="86" dur="500"/>
                                        <p:tgtEl>
                                          <p:spTgt spid="21"/>
                                        </p:tgtEl>
                                      </p:cBhvr>
                                    </p:animEffect>
                                  </p:childTnLst>
                                </p:cTn>
                              </p:par>
                            </p:childTnLst>
                          </p:cTn>
                        </p:par>
                        <p:par>
                          <p:cTn id="87" fill="hold">
                            <p:stCondLst>
                              <p:cond delay="8600"/>
                            </p:stCondLst>
                            <p:childTnLst>
                              <p:par>
                                <p:cTn id="88" presetID="53" presetClass="entr" presetSubtype="16" fill="hold" grpId="0" nodeType="afterEffect">
                                  <p:stCondLst>
                                    <p:cond delay="0"/>
                                  </p:stCondLst>
                                  <p:childTnLst>
                                    <p:set>
                                      <p:cBhvr>
                                        <p:cTn id="89" dur="1" fill="hold">
                                          <p:stCondLst>
                                            <p:cond delay="0"/>
                                          </p:stCondLst>
                                        </p:cTn>
                                        <p:tgtEl>
                                          <p:spTgt spid="9"/>
                                        </p:tgtEl>
                                        <p:attrNameLst>
                                          <p:attrName>style.visibility</p:attrName>
                                        </p:attrNameLst>
                                      </p:cBhvr>
                                      <p:to>
                                        <p:strVal val="visible"/>
                                      </p:to>
                                    </p:set>
                                    <p:anim calcmode="lin" valueType="num">
                                      <p:cBhvr>
                                        <p:cTn id="90" dur="500" fill="hold"/>
                                        <p:tgtEl>
                                          <p:spTgt spid="9"/>
                                        </p:tgtEl>
                                        <p:attrNameLst>
                                          <p:attrName>ppt_w</p:attrName>
                                        </p:attrNameLst>
                                      </p:cBhvr>
                                      <p:tavLst>
                                        <p:tav tm="0">
                                          <p:val>
                                            <p:fltVal val="0"/>
                                          </p:val>
                                        </p:tav>
                                        <p:tav tm="100000">
                                          <p:val>
                                            <p:strVal val="#ppt_w"/>
                                          </p:val>
                                        </p:tav>
                                      </p:tavLst>
                                    </p:anim>
                                    <p:anim calcmode="lin" valueType="num">
                                      <p:cBhvr>
                                        <p:cTn id="91" dur="500" fill="hold"/>
                                        <p:tgtEl>
                                          <p:spTgt spid="9"/>
                                        </p:tgtEl>
                                        <p:attrNameLst>
                                          <p:attrName>ppt_h</p:attrName>
                                        </p:attrNameLst>
                                      </p:cBhvr>
                                      <p:tavLst>
                                        <p:tav tm="0">
                                          <p:val>
                                            <p:fltVal val="0"/>
                                          </p:val>
                                        </p:tav>
                                        <p:tav tm="100000">
                                          <p:val>
                                            <p:strVal val="#ppt_h"/>
                                          </p:val>
                                        </p:tav>
                                      </p:tavLst>
                                    </p:anim>
                                    <p:animEffect transition="in" filter="fade">
                                      <p:cBhvr>
                                        <p:cTn id="92" dur="500"/>
                                        <p:tgtEl>
                                          <p:spTgt spid="9"/>
                                        </p:tgtEl>
                                      </p:cBhvr>
                                    </p:animEffect>
                                  </p:childTnLst>
                                </p:cTn>
                              </p:par>
                            </p:childTnLst>
                          </p:cTn>
                        </p:par>
                        <p:par>
                          <p:cTn id="93" fill="hold">
                            <p:stCondLst>
                              <p:cond delay="9100"/>
                            </p:stCondLst>
                            <p:childTnLst>
                              <p:par>
                                <p:cTn id="94" presetID="10" presetClass="entr" presetSubtype="0" fill="hold" grpId="0" nodeType="afterEffect">
                                  <p:stCondLst>
                                    <p:cond delay="0"/>
                                  </p:stCondLst>
                                  <p:childTnLst>
                                    <p:set>
                                      <p:cBhvr>
                                        <p:cTn id="95" dur="1" fill="hold">
                                          <p:stCondLst>
                                            <p:cond delay="0"/>
                                          </p:stCondLst>
                                        </p:cTn>
                                        <p:tgtEl>
                                          <p:spTgt spid="15"/>
                                        </p:tgtEl>
                                        <p:attrNameLst>
                                          <p:attrName>style.visibility</p:attrName>
                                        </p:attrNameLst>
                                      </p:cBhvr>
                                      <p:to>
                                        <p:strVal val="visible"/>
                                      </p:to>
                                    </p:set>
                                    <p:animEffect transition="in" filter="fade">
                                      <p:cBhvr>
                                        <p:cTn id="96" dur="500"/>
                                        <p:tgtEl>
                                          <p:spTgt spid="15"/>
                                        </p:tgtEl>
                                      </p:cBhvr>
                                    </p:animEffect>
                                  </p:childTnLst>
                                </p:cTn>
                              </p:par>
                            </p:childTnLst>
                          </p:cTn>
                        </p:par>
                        <p:par>
                          <p:cTn id="97" fill="hold">
                            <p:stCondLst>
                              <p:cond delay="9600"/>
                            </p:stCondLst>
                            <p:childTnLst>
                              <p:par>
                                <p:cTn id="98" presetID="22" presetClass="entr" presetSubtype="8" fill="hold" grpId="0" nodeType="afterEffect">
                                  <p:stCondLst>
                                    <p:cond delay="0"/>
                                  </p:stCondLst>
                                  <p:childTnLst>
                                    <p:set>
                                      <p:cBhvr>
                                        <p:cTn id="99" dur="1" fill="hold">
                                          <p:stCondLst>
                                            <p:cond delay="0"/>
                                          </p:stCondLst>
                                        </p:cTn>
                                        <p:tgtEl>
                                          <p:spTgt spid="20"/>
                                        </p:tgtEl>
                                        <p:attrNameLst>
                                          <p:attrName>style.visibility</p:attrName>
                                        </p:attrNameLst>
                                      </p:cBhvr>
                                      <p:to>
                                        <p:strVal val="visible"/>
                                      </p:to>
                                    </p:set>
                                    <p:animEffect transition="in" filter="wipe(left)">
                                      <p:cBhvr>
                                        <p:cTn id="100" dur="500"/>
                                        <p:tgtEl>
                                          <p:spTgt spid="20"/>
                                        </p:tgtEl>
                                      </p:cBhvr>
                                    </p:animEffect>
                                  </p:childTnLst>
                                </p:cTn>
                              </p:par>
                            </p:childTnLst>
                          </p:cTn>
                        </p:par>
                        <p:par>
                          <p:cTn id="101" fill="hold">
                            <p:stCondLst>
                              <p:cond delay="10100"/>
                            </p:stCondLst>
                            <p:childTnLst>
                              <p:par>
                                <p:cTn id="102" presetID="53" presetClass="entr" presetSubtype="16" fill="hold" grpId="0" nodeType="afterEffect">
                                  <p:stCondLst>
                                    <p:cond delay="0"/>
                                  </p:stCondLst>
                                  <p:childTnLst>
                                    <p:set>
                                      <p:cBhvr>
                                        <p:cTn id="103" dur="1" fill="hold">
                                          <p:stCondLst>
                                            <p:cond delay="0"/>
                                          </p:stCondLst>
                                        </p:cTn>
                                        <p:tgtEl>
                                          <p:spTgt spid="10"/>
                                        </p:tgtEl>
                                        <p:attrNameLst>
                                          <p:attrName>style.visibility</p:attrName>
                                        </p:attrNameLst>
                                      </p:cBhvr>
                                      <p:to>
                                        <p:strVal val="visible"/>
                                      </p:to>
                                    </p:set>
                                    <p:anim calcmode="lin" valueType="num">
                                      <p:cBhvr>
                                        <p:cTn id="104" dur="500" fill="hold"/>
                                        <p:tgtEl>
                                          <p:spTgt spid="10"/>
                                        </p:tgtEl>
                                        <p:attrNameLst>
                                          <p:attrName>ppt_w</p:attrName>
                                        </p:attrNameLst>
                                      </p:cBhvr>
                                      <p:tavLst>
                                        <p:tav tm="0">
                                          <p:val>
                                            <p:fltVal val="0"/>
                                          </p:val>
                                        </p:tav>
                                        <p:tav tm="100000">
                                          <p:val>
                                            <p:strVal val="#ppt_w"/>
                                          </p:val>
                                        </p:tav>
                                      </p:tavLst>
                                    </p:anim>
                                    <p:anim calcmode="lin" valueType="num">
                                      <p:cBhvr>
                                        <p:cTn id="105" dur="500" fill="hold"/>
                                        <p:tgtEl>
                                          <p:spTgt spid="10"/>
                                        </p:tgtEl>
                                        <p:attrNameLst>
                                          <p:attrName>ppt_h</p:attrName>
                                        </p:attrNameLst>
                                      </p:cBhvr>
                                      <p:tavLst>
                                        <p:tav tm="0">
                                          <p:val>
                                            <p:fltVal val="0"/>
                                          </p:val>
                                        </p:tav>
                                        <p:tav tm="100000">
                                          <p:val>
                                            <p:strVal val="#ppt_h"/>
                                          </p:val>
                                        </p:tav>
                                      </p:tavLst>
                                    </p:anim>
                                    <p:animEffect transition="in" filter="fade">
                                      <p:cBhvr>
                                        <p:cTn id="106" dur="500"/>
                                        <p:tgtEl>
                                          <p:spTgt spid="10"/>
                                        </p:tgtEl>
                                      </p:cBhvr>
                                    </p:animEffect>
                                  </p:childTnLst>
                                </p:cTn>
                              </p:par>
                            </p:childTnLst>
                          </p:cTn>
                        </p:par>
                        <p:par>
                          <p:cTn id="107" fill="hold">
                            <p:stCondLst>
                              <p:cond delay="10600"/>
                            </p:stCondLst>
                            <p:childTnLst>
                              <p:par>
                                <p:cTn id="108" presetID="10" presetClass="entr" presetSubtype="0" fill="hold" grpId="0" nodeType="afterEffect">
                                  <p:stCondLst>
                                    <p:cond delay="0"/>
                                  </p:stCondLst>
                                  <p:childTnLst>
                                    <p:set>
                                      <p:cBhvr>
                                        <p:cTn id="109" dur="1" fill="hold">
                                          <p:stCondLst>
                                            <p:cond delay="0"/>
                                          </p:stCondLst>
                                        </p:cTn>
                                        <p:tgtEl>
                                          <p:spTgt spid="16"/>
                                        </p:tgtEl>
                                        <p:attrNameLst>
                                          <p:attrName>style.visibility</p:attrName>
                                        </p:attrNameLst>
                                      </p:cBhvr>
                                      <p:to>
                                        <p:strVal val="visible"/>
                                      </p:to>
                                    </p:set>
                                    <p:animEffect transition="in" filter="fade">
                                      <p:cBhvr>
                                        <p:cTn id="110" dur="500"/>
                                        <p:tgtEl>
                                          <p:spTgt spid="16"/>
                                        </p:tgtEl>
                                      </p:cBhvr>
                                    </p:animEffect>
                                  </p:childTnLst>
                                </p:cTn>
                              </p:par>
                            </p:childTnLst>
                          </p:cTn>
                        </p:par>
                        <p:par>
                          <p:cTn id="111" fill="hold">
                            <p:stCondLst>
                              <p:cond delay="11100"/>
                            </p:stCondLst>
                            <p:childTnLst>
                              <p:par>
                                <p:cTn id="112" presetID="22" presetClass="entr" presetSubtype="8" fill="hold" grpId="0" nodeType="afterEffect">
                                  <p:stCondLst>
                                    <p:cond delay="0"/>
                                  </p:stCondLst>
                                  <p:childTnLst>
                                    <p:set>
                                      <p:cBhvr>
                                        <p:cTn id="113" dur="1" fill="hold">
                                          <p:stCondLst>
                                            <p:cond delay="0"/>
                                          </p:stCondLst>
                                        </p:cTn>
                                        <p:tgtEl>
                                          <p:spTgt spid="23"/>
                                        </p:tgtEl>
                                        <p:attrNameLst>
                                          <p:attrName>style.visibility</p:attrName>
                                        </p:attrNameLst>
                                      </p:cBhvr>
                                      <p:to>
                                        <p:strVal val="visible"/>
                                      </p:to>
                                    </p:set>
                                    <p:animEffect transition="in" filter="wipe(left)">
                                      <p:cBhvr>
                                        <p:cTn id="114" dur="500"/>
                                        <p:tgtEl>
                                          <p:spTgt spid="23"/>
                                        </p:tgtEl>
                                      </p:cBhvr>
                                    </p:animEffect>
                                  </p:childTnLst>
                                </p:cTn>
                              </p:par>
                            </p:childTnLst>
                          </p:cTn>
                        </p:par>
                      </p:childTnLst>
                    </p:cTn>
                  </p:par>
                  <p:par>
                    <p:cTn id="115" fill="hold">
                      <p:stCondLst>
                        <p:cond delay="indefinite"/>
                      </p:stCondLst>
                      <p:childTnLst>
                        <p:par>
                          <p:cTn id="116" fill="hold">
                            <p:stCondLst>
                              <p:cond delay="0"/>
                            </p:stCondLst>
                            <p:childTnLst>
                              <p:par>
                                <p:cTn id="117" presetID="2" presetClass="entr" presetSubtype="4" fill="hold" nodeType="clickEffect">
                                  <p:stCondLst>
                                    <p:cond delay="0"/>
                                  </p:stCondLst>
                                  <p:childTnLst>
                                    <p:set>
                                      <p:cBhvr>
                                        <p:cTn id="118" dur="1" fill="hold">
                                          <p:stCondLst>
                                            <p:cond delay="0"/>
                                          </p:stCondLst>
                                        </p:cTn>
                                        <p:tgtEl>
                                          <p:spTgt spid="4"/>
                                        </p:tgtEl>
                                        <p:attrNameLst>
                                          <p:attrName>style.visibility</p:attrName>
                                        </p:attrNameLst>
                                      </p:cBhvr>
                                      <p:to>
                                        <p:strVal val="visible"/>
                                      </p:to>
                                    </p:set>
                                    <p:anim calcmode="lin" valueType="num">
                                      <p:cBhvr additive="base">
                                        <p:cTn id="119" dur="500" fill="hold"/>
                                        <p:tgtEl>
                                          <p:spTgt spid="4"/>
                                        </p:tgtEl>
                                        <p:attrNameLst>
                                          <p:attrName>ppt_x</p:attrName>
                                        </p:attrNameLst>
                                      </p:cBhvr>
                                      <p:tavLst>
                                        <p:tav tm="0">
                                          <p:val>
                                            <p:strVal val="#ppt_x"/>
                                          </p:val>
                                        </p:tav>
                                        <p:tav tm="100000">
                                          <p:val>
                                            <p:strVal val="#ppt_x"/>
                                          </p:val>
                                        </p:tav>
                                      </p:tavLst>
                                    </p:anim>
                                    <p:anim calcmode="lin" valueType="num">
                                      <p:cBhvr additive="base">
                                        <p:cTn id="1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11" grpId="0"/>
      <p:bldP spid="6" grpId="0" animBg="1"/>
      <p:bldP spid="7" grpId="0" animBg="1"/>
      <p:bldP spid="8" grpId="0" animBg="1"/>
      <p:bldP spid="9" grpId="0" animBg="1"/>
      <p:bldP spid="10" grpId="0" animBg="1"/>
      <p:bldP spid="12" grpId="0"/>
      <p:bldP spid="13" grpId="0"/>
      <p:bldP spid="14" grpId="0"/>
      <p:bldP spid="15" grpId="0"/>
      <p:bldP spid="16" grpId="0"/>
      <p:bldP spid="18" grpId="0"/>
      <p:bldP spid="20" grpId="0"/>
      <p:bldP spid="21" grpId="0"/>
      <p:bldP spid="22" grpId="0"/>
      <p:bldP spid="23" grpId="0"/>
      <p:bldP spid="27" grpId="0" animBg="1"/>
      <p:bldP spid="28" grpId="0" animBg="1"/>
      <p:bldP spid="28" grpId="1" animBg="1"/>
      <p:bldP spid="28" grpId="2" animBg="1"/>
      <p:bldP spid="29" grpId="0" animBg="1"/>
      <p:bldP spid="29" grpId="1" animBg="1"/>
      <p:bldP spid="29" grpId="2"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2701" y="441127"/>
            <a:ext cx="5384423" cy="307777"/>
          </a:xfrm>
          <a:prstGeom prst="rect">
            <a:avLst/>
          </a:prstGeom>
        </p:spPr>
        <p:txBody>
          <a:bodyPr wrap="none">
            <a:spAutoFit/>
          </a:bodyPr>
          <a:lstStyle/>
          <a:p>
            <a:r>
              <a:rPr lang="en-US" altLang="zh-CN" sz="1400" dirty="0">
                <a:solidFill>
                  <a:srgbClr val="0E6260"/>
                </a:solidFill>
                <a:cs typeface="+mn-ea"/>
                <a:sym typeface="+mn-lt"/>
              </a:rPr>
              <a:t>Goal management — identify a clear and unambiguous goal</a:t>
            </a:r>
            <a:endParaRPr lang="zh-CN" altLang="en-US" sz="1400" dirty="0">
              <a:solidFill>
                <a:srgbClr val="0E6260"/>
              </a:solidFill>
              <a:cs typeface="+mn-ea"/>
              <a:sym typeface="+mn-lt"/>
            </a:endParaRPr>
          </a:p>
        </p:txBody>
      </p:sp>
      <p:sp>
        <p:nvSpPr>
          <p:cNvPr id="5" name="TextBox 4"/>
          <p:cNvSpPr txBox="1"/>
          <p:nvPr/>
        </p:nvSpPr>
        <p:spPr>
          <a:xfrm>
            <a:off x="738412" y="51470"/>
            <a:ext cx="5921820" cy="461665"/>
          </a:xfrm>
          <a:prstGeom prst="rect">
            <a:avLst/>
          </a:prstGeom>
          <a:noFill/>
        </p:spPr>
        <p:txBody>
          <a:bodyPr wrap="square" rtlCol="0">
            <a:spAutoFit/>
          </a:bodyPr>
          <a:lstStyle>
            <a:defPPr>
              <a:defRPr lang="zh-CN"/>
            </a:defPPr>
            <a:lvl1pPr>
              <a:defRPr sz="2400">
                <a:solidFill>
                  <a:srgbClr val="0E6260"/>
                </a:solidFill>
                <a:latin typeface="思源黑体 CN Heavy" panose="020B0A00000000000000" pitchFamily="34" charset="-122"/>
                <a:ea typeface="思源黑体 CN Heavy" panose="020B0A00000000000000" pitchFamily="34" charset="-122"/>
              </a:defRPr>
            </a:lvl1pPr>
          </a:lstStyle>
          <a:p>
            <a:r>
              <a:rPr lang="zh-CN" altLang="en-US" dirty="0">
                <a:latin typeface="+mn-lt"/>
                <a:ea typeface="+mn-ea"/>
                <a:cs typeface="+mn-ea"/>
                <a:sym typeface="+mn-lt"/>
              </a:rPr>
              <a:t>目标管理</a:t>
            </a:r>
            <a:r>
              <a:rPr lang="en-US" altLang="zh-CN" dirty="0">
                <a:latin typeface="+mn-lt"/>
                <a:ea typeface="+mn-ea"/>
                <a:cs typeface="+mn-ea"/>
                <a:sym typeface="+mn-lt"/>
              </a:rPr>
              <a:t>—</a:t>
            </a:r>
            <a:r>
              <a:rPr lang="zh-CN" altLang="en-US" dirty="0">
                <a:latin typeface="+mn-lt"/>
                <a:ea typeface="+mn-ea"/>
                <a:cs typeface="+mn-ea"/>
                <a:sym typeface="+mn-lt"/>
              </a:rPr>
              <a:t>确定一个清晰而明确的目标</a:t>
            </a:r>
          </a:p>
        </p:txBody>
      </p:sp>
      <p:sp>
        <p:nvSpPr>
          <p:cNvPr id="6" name="矩形 5"/>
          <p:cNvSpPr/>
          <p:nvPr/>
        </p:nvSpPr>
        <p:spPr>
          <a:xfrm>
            <a:off x="632757" y="1128347"/>
            <a:ext cx="5400600" cy="369332"/>
          </a:xfrm>
          <a:prstGeom prst="rect">
            <a:avLst/>
          </a:prstGeom>
        </p:spPr>
        <p:txBody>
          <a:bodyPr wrap="square">
            <a:spAutoFit/>
          </a:bodyPr>
          <a:lstStyle/>
          <a:p>
            <a:pPr algn="ctr"/>
            <a:r>
              <a:rPr lang="zh-CN" altLang="en-US" dirty="0">
                <a:solidFill>
                  <a:srgbClr val="C00000"/>
                </a:solidFill>
                <a:cs typeface="+mn-ea"/>
                <a:sym typeface="+mn-lt"/>
              </a:rPr>
              <a:t>用“目标多杈树法”分解目标（计划多杈树）</a:t>
            </a:r>
          </a:p>
        </p:txBody>
      </p:sp>
      <p:sp>
        <p:nvSpPr>
          <p:cNvPr id="9" name="矩形-4"/>
          <p:cNvSpPr>
            <a:spLocks/>
          </p:cNvSpPr>
          <p:nvPr/>
        </p:nvSpPr>
        <p:spPr bwMode="auto">
          <a:xfrm>
            <a:off x="1575158" y="3423457"/>
            <a:ext cx="801211" cy="804477"/>
          </a:xfrm>
          <a:custGeom>
            <a:avLst/>
            <a:gdLst>
              <a:gd name="T0" fmla="*/ 3898 w 3898"/>
              <a:gd name="T1" fmla="*/ 944 h 3904"/>
              <a:gd name="T2" fmla="*/ 934 w 3898"/>
              <a:gd name="T3" fmla="*/ 3904 h 3904"/>
              <a:gd name="T4" fmla="*/ 0 w 3898"/>
              <a:gd name="T5" fmla="*/ 1642 h 3904"/>
              <a:gd name="T6" fmla="*/ 1624 w 3898"/>
              <a:gd name="T7" fmla="*/ 0 h 3904"/>
              <a:gd name="T8" fmla="*/ 3898 w 3898"/>
              <a:gd name="T9" fmla="*/ 944 h 3904"/>
            </a:gdLst>
            <a:ahLst/>
            <a:cxnLst>
              <a:cxn ang="0">
                <a:pos x="T0" y="T1"/>
              </a:cxn>
              <a:cxn ang="0">
                <a:pos x="T2" y="T3"/>
              </a:cxn>
              <a:cxn ang="0">
                <a:pos x="T4" y="T5"/>
              </a:cxn>
              <a:cxn ang="0">
                <a:pos x="T6" y="T7"/>
              </a:cxn>
              <a:cxn ang="0">
                <a:pos x="T8" y="T9"/>
              </a:cxn>
            </a:cxnLst>
            <a:rect l="0" t="0" r="r" b="b"/>
            <a:pathLst>
              <a:path w="3898" h="3904">
                <a:moveTo>
                  <a:pt x="3898" y="944"/>
                </a:moveTo>
                <a:cubicBezTo>
                  <a:pt x="3316" y="2213"/>
                  <a:pt x="2294" y="3284"/>
                  <a:pt x="934" y="3904"/>
                </a:cubicBezTo>
                <a:lnTo>
                  <a:pt x="0" y="1642"/>
                </a:lnTo>
                <a:cubicBezTo>
                  <a:pt x="734" y="1284"/>
                  <a:pt x="1292" y="696"/>
                  <a:pt x="1624" y="0"/>
                </a:cubicBezTo>
                <a:lnTo>
                  <a:pt x="3898" y="944"/>
                </a:lnTo>
                <a:close/>
              </a:path>
            </a:pathLst>
          </a:custGeom>
          <a:solidFill>
            <a:srgbClr val="0E6260"/>
          </a:solidFill>
          <a:ln w="4" cap="flat">
            <a:noFill/>
            <a:prstDash val="solid"/>
            <a:miter lim="800000"/>
            <a:headEnd/>
            <a:tailEnd/>
          </a:ln>
        </p:spPr>
        <p:txBody>
          <a:bodyPr vert="horz" wrap="square" lIns="121917" tIns="60958" rIns="121917" bIns="60958" numCol="1" anchor="t" anchorCtr="0" compatLnSpc="1">
            <a:prstTxWarp prst="textNoShape">
              <a:avLst/>
            </a:prstTxWarp>
          </a:bodyPr>
          <a:lstStyle/>
          <a:p>
            <a:endParaRPr lang="zh-CN" altLang="en-US">
              <a:cs typeface="+mn-ea"/>
              <a:sym typeface="+mn-lt"/>
            </a:endParaRPr>
          </a:p>
        </p:txBody>
      </p:sp>
      <p:sp>
        <p:nvSpPr>
          <p:cNvPr id="10" name="矩形-3"/>
          <p:cNvSpPr>
            <a:spLocks/>
          </p:cNvSpPr>
          <p:nvPr/>
        </p:nvSpPr>
        <p:spPr bwMode="auto">
          <a:xfrm>
            <a:off x="1940928" y="2671233"/>
            <a:ext cx="579136" cy="863262"/>
          </a:xfrm>
          <a:custGeom>
            <a:avLst/>
            <a:gdLst>
              <a:gd name="T0" fmla="*/ 2294 w 2814"/>
              <a:gd name="T1" fmla="*/ 0 h 4189"/>
              <a:gd name="T2" fmla="*/ 2290 w 2814"/>
              <a:gd name="T3" fmla="*/ 4189 h 4189"/>
              <a:gd name="T4" fmla="*/ 12 w 2814"/>
              <a:gd name="T5" fmla="*/ 3244 h 4189"/>
              <a:gd name="T6" fmla="*/ 0 w 2814"/>
              <a:gd name="T7" fmla="*/ 948 h 4189"/>
              <a:gd name="T8" fmla="*/ 2294 w 2814"/>
              <a:gd name="T9" fmla="*/ 0 h 4189"/>
            </a:gdLst>
            <a:ahLst/>
            <a:cxnLst>
              <a:cxn ang="0">
                <a:pos x="T0" y="T1"/>
              </a:cxn>
              <a:cxn ang="0">
                <a:pos x="T2" y="T3"/>
              </a:cxn>
              <a:cxn ang="0">
                <a:pos x="T4" y="T5"/>
              </a:cxn>
              <a:cxn ang="0">
                <a:pos x="T6" y="T7"/>
              </a:cxn>
              <a:cxn ang="0">
                <a:pos x="T8" y="T9"/>
              </a:cxn>
            </a:cxnLst>
            <a:rect l="0" t="0" r="r" b="b"/>
            <a:pathLst>
              <a:path w="2814" h="4189">
                <a:moveTo>
                  <a:pt x="2294" y="0"/>
                </a:moveTo>
                <a:cubicBezTo>
                  <a:pt x="2814" y="1401"/>
                  <a:pt x="2778" y="2881"/>
                  <a:pt x="2290" y="4189"/>
                </a:cubicBezTo>
                <a:lnTo>
                  <a:pt x="12" y="3244"/>
                </a:lnTo>
                <a:cubicBezTo>
                  <a:pt x="253" y="2522"/>
                  <a:pt x="265" y="1717"/>
                  <a:pt x="0" y="948"/>
                </a:cubicBezTo>
                <a:lnTo>
                  <a:pt x="2294" y="0"/>
                </a:lnTo>
                <a:close/>
              </a:path>
            </a:pathLst>
          </a:custGeom>
          <a:solidFill>
            <a:srgbClr val="C00000"/>
          </a:solidFill>
          <a:ln w="4" cap="flat">
            <a:noFill/>
            <a:prstDash val="solid"/>
            <a:miter lim="800000"/>
            <a:headEnd/>
            <a:tailEnd/>
          </a:ln>
        </p:spPr>
        <p:txBody>
          <a:bodyPr vert="horz" wrap="square" lIns="121917" tIns="60958" rIns="121917" bIns="60958" numCol="1" anchor="t" anchorCtr="0" compatLnSpc="1">
            <a:prstTxWarp prst="textNoShape">
              <a:avLst/>
            </a:prstTxWarp>
          </a:bodyPr>
          <a:lstStyle/>
          <a:p>
            <a:endParaRPr lang="zh-CN" altLang="en-US">
              <a:cs typeface="+mn-ea"/>
              <a:sym typeface="+mn-lt"/>
            </a:endParaRPr>
          </a:p>
        </p:txBody>
      </p:sp>
      <p:sp>
        <p:nvSpPr>
          <p:cNvPr id="11" name="矩形-2"/>
          <p:cNvSpPr>
            <a:spLocks/>
          </p:cNvSpPr>
          <p:nvPr/>
        </p:nvSpPr>
        <p:spPr bwMode="auto">
          <a:xfrm>
            <a:off x="1575158" y="1975617"/>
            <a:ext cx="802299" cy="806653"/>
          </a:xfrm>
          <a:custGeom>
            <a:avLst/>
            <a:gdLst>
              <a:gd name="T0" fmla="*/ 946 w 3906"/>
              <a:gd name="T1" fmla="*/ 0 h 3912"/>
              <a:gd name="T2" fmla="*/ 3906 w 3906"/>
              <a:gd name="T3" fmla="*/ 2964 h 3912"/>
              <a:gd name="T4" fmla="*/ 1613 w 3906"/>
              <a:gd name="T5" fmla="*/ 3912 h 3912"/>
              <a:gd name="T6" fmla="*/ 0 w 3906"/>
              <a:gd name="T7" fmla="*/ 2278 h 3912"/>
              <a:gd name="T8" fmla="*/ 946 w 3906"/>
              <a:gd name="T9" fmla="*/ 0 h 3912"/>
            </a:gdLst>
            <a:ahLst/>
            <a:cxnLst>
              <a:cxn ang="0">
                <a:pos x="T0" y="T1"/>
              </a:cxn>
              <a:cxn ang="0">
                <a:pos x="T2" y="T3"/>
              </a:cxn>
              <a:cxn ang="0">
                <a:pos x="T4" y="T5"/>
              </a:cxn>
              <a:cxn ang="0">
                <a:pos x="T6" y="T7"/>
              </a:cxn>
              <a:cxn ang="0">
                <a:pos x="T8" y="T9"/>
              </a:cxn>
            </a:cxnLst>
            <a:rect l="0" t="0" r="r" b="b"/>
            <a:pathLst>
              <a:path w="3906" h="3912">
                <a:moveTo>
                  <a:pt x="946" y="0"/>
                </a:moveTo>
                <a:cubicBezTo>
                  <a:pt x="2215" y="582"/>
                  <a:pt x="3286" y="1605"/>
                  <a:pt x="3906" y="2964"/>
                </a:cubicBezTo>
                <a:lnTo>
                  <a:pt x="1613" y="3912"/>
                </a:lnTo>
                <a:cubicBezTo>
                  <a:pt x="1257" y="3181"/>
                  <a:pt x="681" y="2620"/>
                  <a:pt x="0" y="2278"/>
                </a:cubicBezTo>
                <a:lnTo>
                  <a:pt x="946" y="0"/>
                </a:lnTo>
                <a:close/>
              </a:path>
            </a:pathLst>
          </a:custGeom>
          <a:solidFill>
            <a:srgbClr val="0E6260"/>
          </a:solidFill>
          <a:ln w="4" cap="flat">
            <a:noFill/>
            <a:prstDash val="solid"/>
            <a:miter lim="800000"/>
            <a:headEnd/>
            <a:tailEnd/>
          </a:ln>
        </p:spPr>
        <p:txBody>
          <a:bodyPr vert="horz" wrap="square" lIns="121917" tIns="60958" rIns="121917" bIns="60958" numCol="1" anchor="t" anchorCtr="0" compatLnSpc="1">
            <a:prstTxWarp prst="textNoShape">
              <a:avLst/>
            </a:prstTxWarp>
          </a:bodyPr>
          <a:lstStyle/>
          <a:p>
            <a:endParaRPr lang="zh-CN" altLang="en-US">
              <a:cs typeface="+mn-ea"/>
              <a:sym typeface="+mn-lt"/>
            </a:endParaRPr>
          </a:p>
        </p:txBody>
      </p:sp>
      <p:sp>
        <p:nvSpPr>
          <p:cNvPr id="12" name="矩形-1"/>
          <p:cNvSpPr>
            <a:spLocks noChangeArrowheads="1"/>
          </p:cNvSpPr>
          <p:nvPr/>
        </p:nvSpPr>
        <p:spPr bwMode="auto">
          <a:xfrm>
            <a:off x="683568" y="2582627"/>
            <a:ext cx="1035606" cy="1038296"/>
          </a:xfrm>
          <a:prstGeom prst="ellipse">
            <a:avLst/>
          </a:prstGeom>
          <a:solidFill>
            <a:srgbClr val="C00000"/>
          </a:solidFill>
          <a:ln w="4" cap="flat">
            <a:noFill/>
            <a:prstDash val="solid"/>
            <a:miter lim="800000"/>
            <a:headEnd/>
            <a:tailEnd/>
          </a:ln>
        </p:spPr>
        <p:txBody>
          <a:bodyPr vert="horz" wrap="square" lIns="121917" tIns="60958" rIns="121917" bIns="60958" numCol="1" anchor="t" anchorCtr="0" compatLnSpc="1">
            <a:prstTxWarp prst="textNoShape">
              <a:avLst/>
            </a:prstTxWarp>
          </a:bodyPr>
          <a:lstStyle/>
          <a:p>
            <a:endParaRPr lang="zh-CN" altLang="en-US">
              <a:cs typeface="+mn-ea"/>
              <a:sym typeface="+mn-lt"/>
            </a:endParaRPr>
          </a:p>
        </p:txBody>
      </p:sp>
      <p:sp>
        <p:nvSpPr>
          <p:cNvPr id="19" name="矩形 18"/>
          <p:cNvSpPr/>
          <p:nvPr/>
        </p:nvSpPr>
        <p:spPr>
          <a:xfrm>
            <a:off x="762789" y="2917109"/>
            <a:ext cx="877163" cy="369332"/>
          </a:xfrm>
          <a:prstGeom prst="rect">
            <a:avLst/>
          </a:prstGeom>
        </p:spPr>
        <p:txBody>
          <a:bodyPr wrap="none">
            <a:spAutoFit/>
          </a:bodyPr>
          <a:lstStyle/>
          <a:p>
            <a:r>
              <a:rPr lang="zh-CN" altLang="en-US" dirty="0">
                <a:solidFill>
                  <a:schemeClr val="bg1"/>
                </a:solidFill>
                <a:cs typeface="+mn-ea"/>
                <a:sym typeface="+mn-lt"/>
              </a:rPr>
              <a:t>大目标</a:t>
            </a:r>
          </a:p>
        </p:txBody>
      </p:sp>
      <p:sp>
        <p:nvSpPr>
          <p:cNvPr id="23" name="矩形 22"/>
          <p:cNvSpPr/>
          <p:nvPr/>
        </p:nvSpPr>
        <p:spPr>
          <a:xfrm>
            <a:off x="1603869" y="2268836"/>
            <a:ext cx="660758" cy="276999"/>
          </a:xfrm>
          <a:prstGeom prst="rect">
            <a:avLst/>
          </a:prstGeom>
        </p:spPr>
        <p:txBody>
          <a:bodyPr wrap="none">
            <a:spAutoFit/>
          </a:bodyPr>
          <a:lstStyle/>
          <a:p>
            <a:r>
              <a:rPr lang="zh-CN" altLang="en-US" sz="1200" b="1" dirty="0">
                <a:solidFill>
                  <a:schemeClr val="bg1"/>
                </a:solidFill>
                <a:cs typeface="+mn-ea"/>
                <a:sym typeface="+mn-lt"/>
              </a:rPr>
              <a:t>小目标</a:t>
            </a:r>
          </a:p>
        </p:txBody>
      </p:sp>
      <p:sp>
        <p:nvSpPr>
          <p:cNvPr id="25" name="矩形 24"/>
          <p:cNvSpPr/>
          <p:nvPr/>
        </p:nvSpPr>
        <p:spPr>
          <a:xfrm>
            <a:off x="1891901" y="2961178"/>
            <a:ext cx="660758" cy="276999"/>
          </a:xfrm>
          <a:prstGeom prst="rect">
            <a:avLst/>
          </a:prstGeom>
        </p:spPr>
        <p:txBody>
          <a:bodyPr wrap="none">
            <a:spAutoFit/>
          </a:bodyPr>
          <a:lstStyle/>
          <a:p>
            <a:r>
              <a:rPr lang="zh-CN" altLang="en-US" sz="1200" b="1" dirty="0">
                <a:solidFill>
                  <a:schemeClr val="bg1"/>
                </a:solidFill>
                <a:cs typeface="+mn-ea"/>
                <a:sym typeface="+mn-lt"/>
              </a:rPr>
              <a:t>小目标</a:t>
            </a:r>
          </a:p>
        </p:txBody>
      </p:sp>
      <p:sp>
        <p:nvSpPr>
          <p:cNvPr id="26" name="矩形 25"/>
          <p:cNvSpPr/>
          <p:nvPr/>
        </p:nvSpPr>
        <p:spPr>
          <a:xfrm>
            <a:off x="1603869" y="3657212"/>
            <a:ext cx="660758" cy="276999"/>
          </a:xfrm>
          <a:prstGeom prst="rect">
            <a:avLst/>
          </a:prstGeom>
        </p:spPr>
        <p:txBody>
          <a:bodyPr wrap="none">
            <a:spAutoFit/>
          </a:bodyPr>
          <a:lstStyle/>
          <a:p>
            <a:r>
              <a:rPr lang="zh-CN" altLang="en-US" sz="1200" b="1" dirty="0">
                <a:solidFill>
                  <a:schemeClr val="bg1"/>
                </a:solidFill>
                <a:cs typeface="+mn-ea"/>
                <a:sym typeface="+mn-lt"/>
              </a:rPr>
              <a:t>小目标</a:t>
            </a:r>
          </a:p>
        </p:txBody>
      </p:sp>
      <p:grpSp>
        <p:nvGrpSpPr>
          <p:cNvPr id="3" name="组合 2"/>
          <p:cNvGrpSpPr/>
          <p:nvPr/>
        </p:nvGrpSpPr>
        <p:grpSpPr>
          <a:xfrm>
            <a:off x="3379975" y="2017012"/>
            <a:ext cx="1614858" cy="431718"/>
            <a:chOff x="4820135" y="1946091"/>
            <a:chExt cx="1614858" cy="431718"/>
          </a:xfrm>
        </p:grpSpPr>
        <p:sp>
          <p:nvSpPr>
            <p:cNvPr id="27" name="矩形 26"/>
            <p:cNvSpPr/>
            <p:nvPr/>
          </p:nvSpPr>
          <p:spPr>
            <a:xfrm>
              <a:off x="4820135" y="1946091"/>
              <a:ext cx="1614858" cy="431718"/>
            </a:xfrm>
            <a:prstGeom prst="rect">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0" name="矩形 29"/>
            <p:cNvSpPr/>
            <p:nvPr/>
          </p:nvSpPr>
          <p:spPr>
            <a:xfrm>
              <a:off x="5166541" y="1994715"/>
              <a:ext cx="922048" cy="307777"/>
            </a:xfrm>
            <a:prstGeom prst="rect">
              <a:avLst/>
            </a:prstGeom>
          </p:spPr>
          <p:txBody>
            <a:bodyPr wrap="none">
              <a:spAutoFit/>
            </a:bodyPr>
            <a:lstStyle/>
            <a:p>
              <a:pPr algn="ctr"/>
              <a:r>
                <a:rPr lang="zh-CN" altLang="en-US" sz="1400" b="1" dirty="0">
                  <a:solidFill>
                    <a:schemeClr val="bg1"/>
                  </a:solidFill>
                  <a:cs typeface="+mn-ea"/>
                  <a:sym typeface="+mn-lt"/>
                </a:rPr>
                <a:t>即时目标</a:t>
              </a:r>
            </a:p>
          </p:txBody>
        </p:sp>
      </p:grpSp>
      <p:grpSp>
        <p:nvGrpSpPr>
          <p:cNvPr id="7" name="组合 6"/>
          <p:cNvGrpSpPr/>
          <p:nvPr/>
        </p:nvGrpSpPr>
        <p:grpSpPr>
          <a:xfrm>
            <a:off x="3628552" y="2868559"/>
            <a:ext cx="1614858" cy="431718"/>
            <a:chOff x="5068712" y="2797638"/>
            <a:chExt cx="1614858" cy="431718"/>
          </a:xfrm>
        </p:grpSpPr>
        <p:sp>
          <p:nvSpPr>
            <p:cNvPr id="28" name="矩形 27"/>
            <p:cNvSpPr/>
            <p:nvPr/>
          </p:nvSpPr>
          <p:spPr>
            <a:xfrm>
              <a:off x="5068712" y="2797638"/>
              <a:ext cx="1614858" cy="43171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1" name="矩形 30"/>
            <p:cNvSpPr/>
            <p:nvPr/>
          </p:nvSpPr>
          <p:spPr>
            <a:xfrm>
              <a:off x="5415118" y="2846439"/>
              <a:ext cx="922048" cy="307777"/>
            </a:xfrm>
            <a:prstGeom prst="rect">
              <a:avLst/>
            </a:prstGeom>
          </p:spPr>
          <p:txBody>
            <a:bodyPr wrap="none">
              <a:spAutoFit/>
            </a:bodyPr>
            <a:lstStyle/>
            <a:p>
              <a:pPr algn="ctr"/>
              <a:r>
                <a:rPr lang="zh-CN" altLang="en-US" sz="1400" b="1" dirty="0">
                  <a:solidFill>
                    <a:schemeClr val="bg1"/>
                  </a:solidFill>
                  <a:cs typeface="+mn-ea"/>
                  <a:sym typeface="+mn-lt"/>
                </a:rPr>
                <a:t>即时目标</a:t>
              </a:r>
            </a:p>
          </p:txBody>
        </p:sp>
      </p:grpSp>
      <p:grpSp>
        <p:nvGrpSpPr>
          <p:cNvPr id="8" name="组合 7"/>
          <p:cNvGrpSpPr/>
          <p:nvPr/>
        </p:nvGrpSpPr>
        <p:grpSpPr>
          <a:xfrm>
            <a:off x="3379975" y="3720106"/>
            <a:ext cx="1614858" cy="431718"/>
            <a:chOff x="4820135" y="3649185"/>
            <a:chExt cx="1614858" cy="431718"/>
          </a:xfrm>
        </p:grpSpPr>
        <p:sp>
          <p:nvSpPr>
            <p:cNvPr id="29" name="矩形 28"/>
            <p:cNvSpPr/>
            <p:nvPr/>
          </p:nvSpPr>
          <p:spPr>
            <a:xfrm>
              <a:off x="4820135" y="3649185"/>
              <a:ext cx="1614858" cy="431718"/>
            </a:xfrm>
            <a:prstGeom prst="rect">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矩形 31"/>
            <p:cNvSpPr/>
            <p:nvPr/>
          </p:nvSpPr>
          <p:spPr>
            <a:xfrm>
              <a:off x="5166541" y="3711156"/>
              <a:ext cx="922048" cy="307777"/>
            </a:xfrm>
            <a:prstGeom prst="rect">
              <a:avLst/>
            </a:prstGeom>
          </p:spPr>
          <p:txBody>
            <a:bodyPr wrap="none">
              <a:spAutoFit/>
            </a:bodyPr>
            <a:lstStyle/>
            <a:p>
              <a:pPr algn="ctr"/>
              <a:r>
                <a:rPr lang="zh-CN" altLang="en-US" sz="1400" b="1" dirty="0">
                  <a:solidFill>
                    <a:schemeClr val="bg1"/>
                  </a:solidFill>
                  <a:cs typeface="+mn-ea"/>
                  <a:sym typeface="+mn-lt"/>
                </a:rPr>
                <a:t>即时目标</a:t>
              </a:r>
            </a:p>
          </p:txBody>
        </p:sp>
      </p:grpSp>
      <p:sp>
        <p:nvSpPr>
          <p:cNvPr id="33" name="矩形 32"/>
          <p:cNvSpPr/>
          <p:nvPr/>
        </p:nvSpPr>
        <p:spPr>
          <a:xfrm>
            <a:off x="5186153" y="1975617"/>
            <a:ext cx="1722213" cy="377411"/>
          </a:xfrm>
          <a:prstGeom prst="rect">
            <a:avLst/>
          </a:prstGeom>
        </p:spPr>
        <p:txBody>
          <a:bodyPr wrap="square">
            <a:spAutoFit/>
          </a:bodyPr>
          <a:lstStyle/>
          <a:p>
            <a:pPr>
              <a:lnSpc>
                <a:spcPct val="150000"/>
              </a:lnSpc>
            </a:pPr>
            <a:r>
              <a:rPr lang="zh-CN" altLang="en-US" sz="1400" dirty="0">
                <a:cs typeface="+mn-ea"/>
                <a:sym typeface="+mn-lt"/>
              </a:rPr>
              <a:t>具体行动项目</a:t>
            </a:r>
          </a:p>
        </p:txBody>
      </p:sp>
      <p:sp>
        <p:nvSpPr>
          <p:cNvPr id="34" name="矩形 33"/>
          <p:cNvSpPr/>
          <p:nvPr/>
        </p:nvSpPr>
        <p:spPr>
          <a:xfrm>
            <a:off x="5320464" y="2860766"/>
            <a:ext cx="1722213" cy="377411"/>
          </a:xfrm>
          <a:prstGeom prst="rect">
            <a:avLst/>
          </a:prstGeom>
        </p:spPr>
        <p:txBody>
          <a:bodyPr wrap="square">
            <a:spAutoFit/>
          </a:bodyPr>
          <a:lstStyle/>
          <a:p>
            <a:pPr>
              <a:lnSpc>
                <a:spcPct val="150000"/>
              </a:lnSpc>
            </a:pPr>
            <a:r>
              <a:rPr lang="zh-CN" altLang="en-US" sz="1400" dirty="0">
                <a:cs typeface="+mn-ea"/>
                <a:sym typeface="+mn-lt"/>
              </a:rPr>
              <a:t>具体行动项目</a:t>
            </a:r>
          </a:p>
        </p:txBody>
      </p:sp>
      <p:sp>
        <p:nvSpPr>
          <p:cNvPr id="35" name="矩形 34"/>
          <p:cNvSpPr/>
          <p:nvPr/>
        </p:nvSpPr>
        <p:spPr>
          <a:xfrm>
            <a:off x="5243410" y="3720106"/>
            <a:ext cx="1722213" cy="377411"/>
          </a:xfrm>
          <a:prstGeom prst="rect">
            <a:avLst/>
          </a:prstGeom>
        </p:spPr>
        <p:txBody>
          <a:bodyPr wrap="square">
            <a:spAutoFit/>
          </a:bodyPr>
          <a:lstStyle/>
          <a:p>
            <a:pPr>
              <a:lnSpc>
                <a:spcPct val="150000"/>
              </a:lnSpc>
            </a:pPr>
            <a:r>
              <a:rPr lang="zh-CN" altLang="en-US" sz="1400" dirty="0">
                <a:cs typeface="+mn-ea"/>
                <a:sym typeface="+mn-lt"/>
              </a:rPr>
              <a:t>具体行动项目</a:t>
            </a:r>
          </a:p>
        </p:txBody>
      </p:sp>
      <p:sp>
        <p:nvSpPr>
          <p:cNvPr id="39" name="流程图: 手动输入 38"/>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0" name="任意多边形 39"/>
          <p:cNvSpPr/>
          <p:nvPr/>
        </p:nvSpPr>
        <p:spPr>
          <a:xfrm rot="3216981">
            <a:off x="391115" y="18686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0E626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41" name="任意多边形 40"/>
          <p:cNvSpPr/>
          <p:nvPr/>
        </p:nvSpPr>
        <p:spPr>
          <a:xfrm rot="3216981">
            <a:off x="306189" y="24118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C0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36" name="left-arrowhead_45248">
            <a:extLst>
              <a:ext uri="{FF2B5EF4-FFF2-40B4-BE49-F238E27FC236}">
                <a16:creationId xmlns:a16="http://schemas.microsoft.com/office/drawing/2014/main" id="{B30CA716-0EB5-4DD4-8401-13731C1DF4D4}"/>
              </a:ext>
            </a:extLst>
          </p:cNvPr>
          <p:cNvSpPr>
            <a:spLocks noChangeAspect="1"/>
          </p:cNvSpPr>
          <p:nvPr/>
        </p:nvSpPr>
        <p:spPr bwMode="auto">
          <a:xfrm flipH="1">
            <a:off x="2837370" y="2764057"/>
            <a:ext cx="510494" cy="608916"/>
          </a:xfrm>
          <a:custGeom>
            <a:avLst/>
            <a:gdLst>
              <a:gd name="T0" fmla="*/ 6162 w 6211"/>
              <a:gd name="T1" fmla="*/ 180 h 7419"/>
              <a:gd name="T2" fmla="*/ 6050 w 6211"/>
              <a:gd name="T3" fmla="*/ 0 h 7419"/>
              <a:gd name="T4" fmla="*/ 3307 w 6211"/>
              <a:gd name="T5" fmla="*/ 0 h 7419"/>
              <a:gd name="T6" fmla="*/ 2553 w 6211"/>
              <a:gd name="T7" fmla="*/ 697 h 7419"/>
              <a:gd name="T8" fmla="*/ 49 w 6211"/>
              <a:gd name="T9" fmla="*/ 3496 h 7419"/>
              <a:gd name="T10" fmla="*/ 49 w 6211"/>
              <a:gd name="T11" fmla="*/ 3856 h 7419"/>
              <a:gd name="T12" fmla="*/ 3015 w 6211"/>
              <a:gd name="T13" fmla="*/ 7239 h 7419"/>
              <a:gd name="T14" fmla="*/ 3307 w 6211"/>
              <a:gd name="T15" fmla="*/ 7419 h 7419"/>
              <a:gd name="T16" fmla="*/ 6050 w 6211"/>
              <a:gd name="T17" fmla="*/ 7419 h 7419"/>
              <a:gd name="T18" fmla="*/ 6162 w 6211"/>
              <a:gd name="T19" fmla="*/ 7239 h 7419"/>
              <a:gd name="T20" fmla="*/ 3196 w 6211"/>
              <a:gd name="T21" fmla="*/ 3856 h 7419"/>
              <a:gd name="T22" fmla="*/ 3196 w 6211"/>
              <a:gd name="T23" fmla="*/ 3496 h 7419"/>
              <a:gd name="T24" fmla="*/ 6162 w 6211"/>
              <a:gd name="T25" fmla="*/ 180 h 7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211" h="7419">
                <a:moveTo>
                  <a:pt x="6162" y="180"/>
                </a:moveTo>
                <a:cubicBezTo>
                  <a:pt x="6211" y="81"/>
                  <a:pt x="6161" y="0"/>
                  <a:pt x="6050" y="0"/>
                </a:cubicBezTo>
                <a:lnTo>
                  <a:pt x="3307" y="0"/>
                </a:lnTo>
                <a:cubicBezTo>
                  <a:pt x="3053" y="0"/>
                  <a:pt x="2719" y="512"/>
                  <a:pt x="2553" y="697"/>
                </a:cubicBezTo>
                <a:cubicBezTo>
                  <a:pt x="2262" y="1023"/>
                  <a:pt x="65" y="3464"/>
                  <a:pt x="49" y="3496"/>
                </a:cubicBezTo>
                <a:cubicBezTo>
                  <a:pt x="0" y="3595"/>
                  <a:pt x="0" y="3757"/>
                  <a:pt x="49" y="3856"/>
                </a:cubicBezTo>
                <a:lnTo>
                  <a:pt x="3015" y="7239"/>
                </a:lnTo>
                <a:cubicBezTo>
                  <a:pt x="3065" y="7338"/>
                  <a:pt x="3196" y="7419"/>
                  <a:pt x="3307" y="7419"/>
                </a:cubicBezTo>
                <a:lnTo>
                  <a:pt x="6050" y="7419"/>
                </a:lnTo>
                <a:cubicBezTo>
                  <a:pt x="6161" y="7419"/>
                  <a:pt x="6211" y="7338"/>
                  <a:pt x="6162" y="7239"/>
                </a:cubicBezTo>
                <a:lnTo>
                  <a:pt x="3196" y="3856"/>
                </a:lnTo>
                <a:cubicBezTo>
                  <a:pt x="3146" y="3757"/>
                  <a:pt x="3146" y="3595"/>
                  <a:pt x="3196" y="3496"/>
                </a:cubicBezTo>
                <a:lnTo>
                  <a:pt x="6162" y="180"/>
                </a:lnTo>
                <a:close/>
              </a:path>
            </a:pathLst>
          </a:custGeom>
          <a:solidFill>
            <a:srgbClr val="127C79"/>
          </a:solidFill>
          <a:ln>
            <a:noFill/>
          </a:ln>
        </p:spPr>
        <p:txBody>
          <a:bodyPr/>
          <a:lstStyle/>
          <a:p>
            <a:endParaRPr lang="zh-CN" altLang="en-US">
              <a:cs typeface="+mn-ea"/>
              <a:sym typeface="+mn-lt"/>
            </a:endParaRPr>
          </a:p>
        </p:txBody>
      </p:sp>
      <p:pic>
        <p:nvPicPr>
          <p:cNvPr id="13" name="图片 12">
            <a:extLst>
              <a:ext uri="{FF2B5EF4-FFF2-40B4-BE49-F238E27FC236}">
                <a16:creationId xmlns:a16="http://schemas.microsoft.com/office/drawing/2014/main" id="{4499D514-B869-4040-B146-3F60539A99B2}"/>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156176" y="843558"/>
            <a:ext cx="2636509" cy="3153478"/>
          </a:xfrm>
          <a:prstGeom prst="rect">
            <a:avLst/>
          </a:prstGeom>
        </p:spPr>
      </p:pic>
    </p:spTree>
    <p:extLst>
      <p:ext uri="{BB962C8B-B14F-4D97-AF65-F5344CB8AC3E}">
        <p14:creationId xmlns:p14="http://schemas.microsoft.com/office/powerpoint/2010/main" val="2724943638"/>
      </p:ext>
    </p:extLst>
  </p:cSld>
  <p:clrMapOvr>
    <a:masterClrMapping/>
  </p:clrMapOvr>
  <mc:AlternateContent xmlns:mc="http://schemas.openxmlformats.org/markup-compatibility/2006" xmlns:p14="http://schemas.microsoft.com/office/powerpoint/2010/main">
    <mc:Choice Requires="p14">
      <p:transition spd="slow" p14:dur="1600" advTm="14000">
        <p14:gallery dir="l"/>
      </p:transition>
    </mc:Choice>
    <mc:Fallback xmlns="">
      <p:transition spd="slow" advTm="1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additive="base">
                                        <p:cTn id="7" dur="500" fill="hold"/>
                                        <p:tgtEl>
                                          <p:spTgt spid="39"/>
                                        </p:tgtEl>
                                        <p:attrNameLst>
                                          <p:attrName>ppt_x</p:attrName>
                                        </p:attrNameLst>
                                      </p:cBhvr>
                                      <p:tavLst>
                                        <p:tav tm="0">
                                          <p:val>
                                            <p:strVal val="#ppt_x"/>
                                          </p:val>
                                        </p:tav>
                                        <p:tav tm="100000">
                                          <p:val>
                                            <p:strVal val="#ppt_x"/>
                                          </p:val>
                                        </p:tav>
                                      </p:tavLst>
                                    </p:anim>
                                    <p:anim calcmode="lin" valueType="num">
                                      <p:cBhvr additive="base">
                                        <p:cTn id="8" dur="500" fill="hold"/>
                                        <p:tgtEl>
                                          <p:spTgt spid="3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fade">
                                      <p:cBhvr>
                                        <p:cTn id="12" dur="500"/>
                                        <p:tgtEl>
                                          <p:spTgt spid="40"/>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40"/>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40"/>
                                        </p:tgtEl>
                                        <p:attrNameLst>
                                          <p:attrName>style.visibility</p:attrName>
                                        </p:attrNameLst>
                                      </p:cBhvr>
                                      <p:to>
                                        <p:strVal val="visible"/>
                                      </p:to>
                                    </p:set>
                                    <p:anim calcmode="lin" valueType="num">
                                      <p:cBhvr>
                                        <p:cTn id="17" dur="750" fill="hold"/>
                                        <p:tgtEl>
                                          <p:spTgt spid="40"/>
                                        </p:tgtEl>
                                        <p:attrNameLst>
                                          <p:attrName>ppt_w</p:attrName>
                                        </p:attrNameLst>
                                      </p:cBhvr>
                                      <p:tavLst>
                                        <p:tav tm="0">
                                          <p:val>
                                            <p:fltVal val="0"/>
                                          </p:val>
                                        </p:tav>
                                        <p:tav tm="100000">
                                          <p:val>
                                            <p:strVal val="#ppt_w"/>
                                          </p:val>
                                        </p:tav>
                                      </p:tavLst>
                                    </p:anim>
                                    <p:anim calcmode="lin" valueType="num">
                                      <p:cBhvr>
                                        <p:cTn id="18" dur="750" fill="hold"/>
                                        <p:tgtEl>
                                          <p:spTgt spid="40"/>
                                        </p:tgtEl>
                                        <p:attrNameLst>
                                          <p:attrName>ppt_h</p:attrName>
                                        </p:attrNameLst>
                                      </p:cBhvr>
                                      <p:tavLst>
                                        <p:tav tm="0">
                                          <p:val>
                                            <p:fltVal val="0"/>
                                          </p:val>
                                        </p:tav>
                                        <p:tav tm="100000">
                                          <p:val>
                                            <p:strVal val="#ppt_h"/>
                                          </p:val>
                                        </p:tav>
                                      </p:tavLst>
                                    </p:anim>
                                    <p:animEffect transition="in" filter="fade">
                                      <p:cBhvr>
                                        <p:cTn id="19" dur="750"/>
                                        <p:tgtEl>
                                          <p:spTgt spid="40"/>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41"/>
                                        </p:tgtEl>
                                        <p:attrNameLst>
                                          <p:attrName>style.visibility</p:attrName>
                                        </p:attrNameLst>
                                      </p:cBhvr>
                                      <p:to>
                                        <p:strVal val="visible"/>
                                      </p:to>
                                    </p:set>
                                    <p:animEffect transition="in" filter="fade">
                                      <p:cBhvr>
                                        <p:cTn id="22" dur="500"/>
                                        <p:tgtEl>
                                          <p:spTgt spid="41"/>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41"/>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41"/>
                                        </p:tgtEl>
                                        <p:attrNameLst>
                                          <p:attrName>style.visibility</p:attrName>
                                        </p:attrNameLst>
                                      </p:cBhvr>
                                      <p:to>
                                        <p:strVal val="visible"/>
                                      </p:to>
                                    </p:set>
                                    <p:anim calcmode="lin" valueType="num">
                                      <p:cBhvr>
                                        <p:cTn id="27" dur="750" fill="hold"/>
                                        <p:tgtEl>
                                          <p:spTgt spid="41"/>
                                        </p:tgtEl>
                                        <p:attrNameLst>
                                          <p:attrName>ppt_w</p:attrName>
                                        </p:attrNameLst>
                                      </p:cBhvr>
                                      <p:tavLst>
                                        <p:tav tm="0">
                                          <p:val>
                                            <p:fltVal val="0"/>
                                          </p:val>
                                        </p:tav>
                                        <p:tav tm="100000">
                                          <p:val>
                                            <p:strVal val="#ppt_w"/>
                                          </p:val>
                                        </p:tav>
                                      </p:tavLst>
                                    </p:anim>
                                    <p:anim calcmode="lin" valueType="num">
                                      <p:cBhvr>
                                        <p:cTn id="28" dur="750" fill="hold"/>
                                        <p:tgtEl>
                                          <p:spTgt spid="41"/>
                                        </p:tgtEl>
                                        <p:attrNameLst>
                                          <p:attrName>ppt_h</p:attrName>
                                        </p:attrNameLst>
                                      </p:cBhvr>
                                      <p:tavLst>
                                        <p:tav tm="0">
                                          <p:val>
                                            <p:fltVal val="0"/>
                                          </p:val>
                                        </p:tav>
                                        <p:tav tm="100000">
                                          <p:val>
                                            <p:strVal val="#ppt_h"/>
                                          </p:val>
                                        </p:tav>
                                      </p:tavLst>
                                    </p:anim>
                                    <p:animEffect transition="in" filter="fade">
                                      <p:cBhvr>
                                        <p:cTn id="29" dur="750"/>
                                        <p:tgtEl>
                                          <p:spTgt spid="41"/>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left)">
                                      <p:cBhvr>
                                        <p:cTn id="33" dur="750"/>
                                        <p:tgtEl>
                                          <p:spTgt spid="5"/>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p:tgtEl>
                                          <p:spTgt spid="2"/>
                                        </p:tgtEl>
                                        <p:attrNameLst>
                                          <p:attrName>ppt_y</p:attrName>
                                        </p:attrNameLst>
                                      </p:cBhvr>
                                      <p:tavLst>
                                        <p:tav tm="0">
                                          <p:val>
                                            <p:strVal val="#ppt_y+#ppt_h*1.125000"/>
                                          </p:val>
                                        </p:tav>
                                        <p:tav tm="100000">
                                          <p:val>
                                            <p:strVal val="#ppt_y"/>
                                          </p:val>
                                        </p:tav>
                                      </p:tavLst>
                                    </p:anim>
                                    <p:animEffect transition="in" filter="wipe(up)">
                                      <p:cBhvr>
                                        <p:cTn id="38" dur="500"/>
                                        <p:tgtEl>
                                          <p:spTgt spid="2"/>
                                        </p:tgtEl>
                                      </p:cBhvr>
                                    </p:animEffect>
                                  </p:childTnLst>
                                </p:cTn>
                              </p:par>
                            </p:childTnLst>
                          </p:cTn>
                        </p:par>
                        <p:par>
                          <p:cTn id="39" fill="hold">
                            <p:stCondLst>
                              <p:cond delay="3000"/>
                            </p:stCondLst>
                            <p:childTnLst>
                              <p:par>
                                <p:cTn id="40" presetID="53" presetClass="entr" presetSubtype="16" fill="hold" grpId="0" nodeType="afterEffect">
                                  <p:stCondLst>
                                    <p:cond delay="0"/>
                                  </p:stCondLst>
                                  <p:iterate type="lt">
                                    <p:tmPct val="10000"/>
                                  </p:iterate>
                                  <p:childTnLst>
                                    <p:set>
                                      <p:cBhvr>
                                        <p:cTn id="41" dur="1" fill="hold">
                                          <p:stCondLst>
                                            <p:cond delay="0"/>
                                          </p:stCondLst>
                                        </p:cTn>
                                        <p:tgtEl>
                                          <p:spTgt spid="6"/>
                                        </p:tgtEl>
                                        <p:attrNameLst>
                                          <p:attrName>style.visibility</p:attrName>
                                        </p:attrNameLst>
                                      </p:cBhvr>
                                      <p:to>
                                        <p:strVal val="visible"/>
                                      </p:to>
                                    </p:set>
                                    <p:anim calcmode="lin" valueType="num">
                                      <p:cBhvr>
                                        <p:cTn id="42" dur="500" fill="hold"/>
                                        <p:tgtEl>
                                          <p:spTgt spid="6"/>
                                        </p:tgtEl>
                                        <p:attrNameLst>
                                          <p:attrName>ppt_w</p:attrName>
                                        </p:attrNameLst>
                                      </p:cBhvr>
                                      <p:tavLst>
                                        <p:tav tm="0">
                                          <p:val>
                                            <p:fltVal val="0"/>
                                          </p:val>
                                        </p:tav>
                                        <p:tav tm="100000">
                                          <p:val>
                                            <p:strVal val="#ppt_w"/>
                                          </p:val>
                                        </p:tav>
                                      </p:tavLst>
                                    </p:anim>
                                    <p:anim calcmode="lin" valueType="num">
                                      <p:cBhvr>
                                        <p:cTn id="43" dur="500" fill="hold"/>
                                        <p:tgtEl>
                                          <p:spTgt spid="6"/>
                                        </p:tgtEl>
                                        <p:attrNameLst>
                                          <p:attrName>ppt_h</p:attrName>
                                        </p:attrNameLst>
                                      </p:cBhvr>
                                      <p:tavLst>
                                        <p:tav tm="0">
                                          <p:val>
                                            <p:fltVal val="0"/>
                                          </p:val>
                                        </p:tav>
                                        <p:tav tm="100000">
                                          <p:val>
                                            <p:strVal val="#ppt_h"/>
                                          </p:val>
                                        </p:tav>
                                      </p:tavLst>
                                    </p:anim>
                                    <p:animEffect transition="in" filter="fade">
                                      <p:cBhvr>
                                        <p:cTn id="44" dur="500"/>
                                        <p:tgtEl>
                                          <p:spTgt spid="6"/>
                                        </p:tgtEl>
                                      </p:cBhvr>
                                    </p:animEffect>
                                  </p:childTnLst>
                                </p:cTn>
                              </p:par>
                            </p:childTnLst>
                          </p:cTn>
                        </p:par>
                        <p:par>
                          <p:cTn id="45" fill="hold">
                            <p:stCondLst>
                              <p:cond delay="4450"/>
                            </p:stCondLst>
                            <p:childTnLst>
                              <p:par>
                                <p:cTn id="46" presetID="10" presetClass="entr" presetSubtype="0" fill="hold" grpId="0" nodeType="after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fade">
                                      <p:cBhvr>
                                        <p:cTn id="48" dur="500"/>
                                        <p:tgtEl>
                                          <p:spTgt spid="12"/>
                                        </p:tgtEl>
                                      </p:cBhvr>
                                    </p:animEffect>
                                  </p:childTnLst>
                                </p:cTn>
                              </p:par>
                            </p:childTnLst>
                          </p:cTn>
                        </p:par>
                        <p:par>
                          <p:cTn id="49" fill="hold">
                            <p:stCondLst>
                              <p:cond delay="4950"/>
                            </p:stCondLst>
                            <p:childTnLst>
                              <p:par>
                                <p:cTn id="50" presetID="53" presetClass="entr" presetSubtype="16" fill="hold" grpId="0" nodeType="afterEffect">
                                  <p:stCondLst>
                                    <p:cond delay="0"/>
                                  </p:stCondLst>
                                  <p:childTnLst>
                                    <p:set>
                                      <p:cBhvr>
                                        <p:cTn id="51" dur="1" fill="hold">
                                          <p:stCondLst>
                                            <p:cond delay="0"/>
                                          </p:stCondLst>
                                        </p:cTn>
                                        <p:tgtEl>
                                          <p:spTgt spid="19"/>
                                        </p:tgtEl>
                                        <p:attrNameLst>
                                          <p:attrName>style.visibility</p:attrName>
                                        </p:attrNameLst>
                                      </p:cBhvr>
                                      <p:to>
                                        <p:strVal val="visible"/>
                                      </p:to>
                                    </p:set>
                                    <p:anim calcmode="lin" valueType="num">
                                      <p:cBhvr>
                                        <p:cTn id="52" dur="500" fill="hold"/>
                                        <p:tgtEl>
                                          <p:spTgt spid="19"/>
                                        </p:tgtEl>
                                        <p:attrNameLst>
                                          <p:attrName>ppt_w</p:attrName>
                                        </p:attrNameLst>
                                      </p:cBhvr>
                                      <p:tavLst>
                                        <p:tav tm="0">
                                          <p:val>
                                            <p:fltVal val="0"/>
                                          </p:val>
                                        </p:tav>
                                        <p:tav tm="100000">
                                          <p:val>
                                            <p:strVal val="#ppt_w"/>
                                          </p:val>
                                        </p:tav>
                                      </p:tavLst>
                                    </p:anim>
                                    <p:anim calcmode="lin" valueType="num">
                                      <p:cBhvr>
                                        <p:cTn id="53" dur="500" fill="hold"/>
                                        <p:tgtEl>
                                          <p:spTgt spid="19"/>
                                        </p:tgtEl>
                                        <p:attrNameLst>
                                          <p:attrName>ppt_h</p:attrName>
                                        </p:attrNameLst>
                                      </p:cBhvr>
                                      <p:tavLst>
                                        <p:tav tm="0">
                                          <p:val>
                                            <p:fltVal val="0"/>
                                          </p:val>
                                        </p:tav>
                                        <p:tav tm="100000">
                                          <p:val>
                                            <p:strVal val="#ppt_h"/>
                                          </p:val>
                                        </p:tav>
                                      </p:tavLst>
                                    </p:anim>
                                    <p:animEffect transition="in" filter="fade">
                                      <p:cBhvr>
                                        <p:cTn id="54" dur="500"/>
                                        <p:tgtEl>
                                          <p:spTgt spid="19"/>
                                        </p:tgtEl>
                                      </p:cBhvr>
                                    </p:animEffect>
                                  </p:childTnLst>
                                </p:cTn>
                              </p:par>
                            </p:childTnLst>
                          </p:cTn>
                        </p:par>
                        <p:par>
                          <p:cTn id="55" fill="hold">
                            <p:stCondLst>
                              <p:cond delay="5450"/>
                            </p:stCondLst>
                            <p:childTnLst>
                              <p:par>
                                <p:cTn id="56" presetID="22" presetClass="entr" presetSubtype="8" fill="hold" grpId="0" nodeType="afterEffect">
                                  <p:stCondLst>
                                    <p:cond delay="0"/>
                                  </p:stCondLst>
                                  <p:childTnLst>
                                    <p:set>
                                      <p:cBhvr>
                                        <p:cTn id="57" dur="1" fill="hold">
                                          <p:stCondLst>
                                            <p:cond delay="0"/>
                                          </p:stCondLst>
                                        </p:cTn>
                                        <p:tgtEl>
                                          <p:spTgt spid="11"/>
                                        </p:tgtEl>
                                        <p:attrNameLst>
                                          <p:attrName>style.visibility</p:attrName>
                                        </p:attrNameLst>
                                      </p:cBhvr>
                                      <p:to>
                                        <p:strVal val="visible"/>
                                      </p:to>
                                    </p:set>
                                    <p:animEffect transition="in" filter="wipe(left)">
                                      <p:cBhvr>
                                        <p:cTn id="58" dur="500"/>
                                        <p:tgtEl>
                                          <p:spTgt spid="11"/>
                                        </p:tgtEl>
                                      </p:cBhvr>
                                    </p:animEffect>
                                  </p:childTnLst>
                                </p:cTn>
                              </p:par>
                            </p:childTnLst>
                          </p:cTn>
                        </p:par>
                        <p:par>
                          <p:cTn id="59" fill="hold">
                            <p:stCondLst>
                              <p:cond delay="5950"/>
                            </p:stCondLst>
                            <p:childTnLst>
                              <p:par>
                                <p:cTn id="60" presetID="10" presetClass="entr" presetSubtype="0" fill="hold" grpId="0" nodeType="after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fade">
                                      <p:cBhvr>
                                        <p:cTn id="62" dur="500"/>
                                        <p:tgtEl>
                                          <p:spTgt spid="23"/>
                                        </p:tgtEl>
                                      </p:cBhvr>
                                    </p:animEffect>
                                  </p:childTnLst>
                                </p:cTn>
                              </p:par>
                            </p:childTnLst>
                          </p:cTn>
                        </p:par>
                        <p:par>
                          <p:cTn id="63" fill="hold">
                            <p:stCondLst>
                              <p:cond delay="6450"/>
                            </p:stCondLst>
                            <p:childTnLst>
                              <p:par>
                                <p:cTn id="64" presetID="22" presetClass="entr" presetSubtype="8" fill="hold" nodeType="afterEffect">
                                  <p:stCondLst>
                                    <p:cond delay="0"/>
                                  </p:stCondLst>
                                  <p:childTnLst>
                                    <p:set>
                                      <p:cBhvr>
                                        <p:cTn id="65" dur="1" fill="hold">
                                          <p:stCondLst>
                                            <p:cond delay="0"/>
                                          </p:stCondLst>
                                        </p:cTn>
                                        <p:tgtEl>
                                          <p:spTgt spid="3"/>
                                        </p:tgtEl>
                                        <p:attrNameLst>
                                          <p:attrName>style.visibility</p:attrName>
                                        </p:attrNameLst>
                                      </p:cBhvr>
                                      <p:to>
                                        <p:strVal val="visible"/>
                                      </p:to>
                                    </p:set>
                                    <p:animEffect transition="in" filter="wipe(left)">
                                      <p:cBhvr>
                                        <p:cTn id="66" dur="500"/>
                                        <p:tgtEl>
                                          <p:spTgt spid="3"/>
                                        </p:tgtEl>
                                      </p:cBhvr>
                                    </p:animEffect>
                                  </p:childTnLst>
                                </p:cTn>
                              </p:par>
                              <p:par>
                                <p:cTn id="67" presetID="22" presetClass="entr" presetSubtype="2" fill="hold" grpId="0" nodeType="withEffect">
                                  <p:stCondLst>
                                    <p:cond delay="0"/>
                                  </p:stCondLst>
                                  <p:childTnLst>
                                    <p:set>
                                      <p:cBhvr>
                                        <p:cTn id="68" dur="1" fill="hold">
                                          <p:stCondLst>
                                            <p:cond delay="0"/>
                                          </p:stCondLst>
                                        </p:cTn>
                                        <p:tgtEl>
                                          <p:spTgt spid="33"/>
                                        </p:tgtEl>
                                        <p:attrNameLst>
                                          <p:attrName>style.visibility</p:attrName>
                                        </p:attrNameLst>
                                      </p:cBhvr>
                                      <p:to>
                                        <p:strVal val="visible"/>
                                      </p:to>
                                    </p:set>
                                    <p:animEffect transition="in" filter="wipe(right)">
                                      <p:cBhvr>
                                        <p:cTn id="69" dur="500"/>
                                        <p:tgtEl>
                                          <p:spTgt spid="33"/>
                                        </p:tgtEl>
                                      </p:cBhvr>
                                    </p:animEffect>
                                  </p:childTnLst>
                                </p:cTn>
                              </p:par>
                            </p:childTnLst>
                          </p:cTn>
                        </p:par>
                        <p:par>
                          <p:cTn id="70" fill="hold">
                            <p:stCondLst>
                              <p:cond delay="6950"/>
                            </p:stCondLst>
                            <p:childTnLst>
                              <p:par>
                                <p:cTn id="71" presetID="22" presetClass="entr" presetSubtype="8" fill="hold" grpId="0" nodeType="afterEffect">
                                  <p:stCondLst>
                                    <p:cond delay="0"/>
                                  </p:stCondLst>
                                  <p:childTnLst>
                                    <p:set>
                                      <p:cBhvr>
                                        <p:cTn id="72" dur="1" fill="hold">
                                          <p:stCondLst>
                                            <p:cond delay="0"/>
                                          </p:stCondLst>
                                        </p:cTn>
                                        <p:tgtEl>
                                          <p:spTgt spid="10"/>
                                        </p:tgtEl>
                                        <p:attrNameLst>
                                          <p:attrName>style.visibility</p:attrName>
                                        </p:attrNameLst>
                                      </p:cBhvr>
                                      <p:to>
                                        <p:strVal val="visible"/>
                                      </p:to>
                                    </p:set>
                                    <p:animEffect transition="in" filter="wipe(left)">
                                      <p:cBhvr>
                                        <p:cTn id="73" dur="500"/>
                                        <p:tgtEl>
                                          <p:spTgt spid="10"/>
                                        </p:tgtEl>
                                      </p:cBhvr>
                                    </p:animEffect>
                                  </p:childTnLst>
                                </p:cTn>
                              </p:par>
                            </p:childTnLst>
                          </p:cTn>
                        </p:par>
                        <p:par>
                          <p:cTn id="74" fill="hold">
                            <p:stCondLst>
                              <p:cond delay="7450"/>
                            </p:stCondLst>
                            <p:childTnLst>
                              <p:par>
                                <p:cTn id="75" presetID="10" presetClass="entr" presetSubtype="0" fill="hold" grpId="0" nodeType="after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fade">
                                      <p:cBhvr>
                                        <p:cTn id="77" dur="500"/>
                                        <p:tgtEl>
                                          <p:spTgt spid="25"/>
                                        </p:tgtEl>
                                      </p:cBhvr>
                                    </p:animEffect>
                                  </p:childTnLst>
                                </p:cTn>
                              </p:par>
                            </p:childTnLst>
                          </p:cTn>
                        </p:par>
                        <p:par>
                          <p:cTn id="78" fill="hold">
                            <p:stCondLst>
                              <p:cond delay="7950"/>
                            </p:stCondLst>
                            <p:childTnLst>
                              <p:par>
                                <p:cTn id="79" presetID="22" presetClass="entr" presetSubtype="8" fill="hold" nodeType="afterEffect">
                                  <p:stCondLst>
                                    <p:cond delay="0"/>
                                  </p:stCondLst>
                                  <p:childTnLst>
                                    <p:set>
                                      <p:cBhvr>
                                        <p:cTn id="80" dur="1" fill="hold">
                                          <p:stCondLst>
                                            <p:cond delay="0"/>
                                          </p:stCondLst>
                                        </p:cTn>
                                        <p:tgtEl>
                                          <p:spTgt spid="7"/>
                                        </p:tgtEl>
                                        <p:attrNameLst>
                                          <p:attrName>style.visibility</p:attrName>
                                        </p:attrNameLst>
                                      </p:cBhvr>
                                      <p:to>
                                        <p:strVal val="visible"/>
                                      </p:to>
                                    </p:set>
                                    <p:animEffect transition="in" filter="wipe(left)">
                                      <p:cBhvr>
                                        <p:cTn id="81" dur="500"/>
                                        <p:tgtEl>
                                          <p:spTgt spid="7"/>
                                        </p:tgtEl>
                                      </p:cBhvr>
                                    </p:animEffect>
                                  </p:childTnLst>
                                </p:cTn>
                              </p:par>
                              <p:par>
                                <p:cTn id="82" presetID="22" presetClass="entr" presetSubtype="2" fill="hold" grpId="0" nodeType="withEffect">
                                  <p:stCondLst>
                                    <p:cond delay="0"/>
                                  </p:stCondLst>
                                  <p:childTnLst>
                                    <p:set>
                                      <p:cBhvr>
                                        <p:cTn id="83" dur="1" fill="hold">
                                          <p:stCondLst>
                                            <p:cond delay="0"/>
                                          </p:stCondLst>
                                        </p:cTn>
                                        <p:tgtEl>
                                          <p:spTgt spid="34"/>
                                        </p:tgtEl>
                                        <p:attrNameLst>
                                          <p:attrName>style.visibility</p:attrName>
                                        </p:attrNameLst>
                                      </p:cBhvr>
                                      <p:to>
                                        <p:strVal val="visible"/>
                                      </p:to>
                                    </p:set>
                                    <p:animEffect transition="in" filter="wipe(right)">
                                      <p:cBhvr>
                                        <p:cTn id="84" dur="500"/>
                                        <p:tgtEl>
                                          <p:spTgt spid="34"/>
                                        </p:tgtEl>
                                      </p:cBhvr>
                                    </p:animEffect>
                                  </p:childTnLst>
                                </p:cTn>
                              </p:par>
                            </p:childTnLst>
                          </p:cTn>
                        </p:par>
                        <p:par>
                          <p:cTn id="85" fill="hold">
                            <p:stCondLst>
                              <p:cond delay="8450"/>
                            </p:stCondLst>
                            <p:childTnLst>
                              <p:par>
                                <p:cTn id="86" presetID="22" presetClass="entr" presetSubtype="8" fill="hold" grpId="0" nodeType="afterEffect">
                                  <p:stCondLst>
                                    <p:cond delay="0"/>
                                  </p:stCondLst>
                                  <p:childTnLst>
                                    <p:set>
                                      <p:cBhvr>
                                        <p:cTn id="87" dur="1" fill="hold">
                                          <p:stCondLst>
                                            <p:cond delay="0"/>
                                          </p:stCondLst>
                                        </p:cTn>
                                        <p:tgtEl>
                                          <p:spTgt spid="9"/>
                                        </p:tgtEl>
                                        <p:attrNameLst>
                                          <p:attrName>style.visibility</p:attrName>
                                        </p:attrNameLst>
                                      </p:cBhvr>
                                      <p:to>
                                        <p:strVal val="visible"/>
                                      </p:to>
                                    </p:set>
                                    <p:animEffect transition="in" filter="wipe(left)">
                                      <p:cBhvr>
                                        <p:cTn id="88" dur="500"/>
                                        <p:tgtEl>
                                          <p:spTgt spid="9"/>
                                        </p:tgtEl>
                                      </p:cBhvr>
                                    </p:animEffect>
                                  </p:childTnLst>
                                </p:cTn>
                              </p:par>
                            </p:childTnLst>
                          </p:cTn>
                        </p:par>
                        <p:par>
                          <p:cTn id="89" fill="hold">
                            <p:stCondLst>
                              <p:cond delay="8950"/>
                            </p:stCondLst>
                            <p:childTnLst>
                              <p:par>
                                <p:cTn id="90" presetID="10" presetClass="entr" presetSubtype="0" fill="hold" grpId="0" nodeType="afterEffect">
                                  <p:stCondLst>
                                    <p:cond delay="0"/>
                                  </p:stCondLst>
                                  <p:childTnLst>
                                    <p:set>
                                      <p:cBhvr>
                                        <p:cTn id="91" dur="1" fill="hold">
                                          <p:stCondLst>
                                            <p:cond delay="0"/>
                                          </p:stCondLst>
                                        </p:cTn>
                                        <p:tgtEl>
                                          <p:spTgt spid="26"/>
                                        </p:tgtEl>
                                        <p:attrNameLst>
                                          <p:attrName>style.visibility</p:attrName>
                                        </p:attrNameLst>
                                      </p:cBhvr>
                                      <p:to>
                                        <p:strVal val="visible"/>
                                      </p:to>
                                    </p:set>
                                    <p:animEffect transition="in" filter="fade">
                                      <p:cBhvr>
                                        <p:cTn id="92" dur="500"/>
                                        <p:tgtEl>
                                          <p:spTgt spid="26"/>
                                        </p:tgtEl>
                                      </p:cBhvr>
                                    </p:animEffect>
                                  </p:childTnLst>
                                </p:cTn>
                              </p:par>
                            </p:childTnLst>
                          </p:cTn>
                        </p:par>
                        <p:par>
                          <p:cTn id="93" fill="hold">
                            <p:stCondLst>
                              <p:cond delay="9450"/>
                            </p:stCondLst>
                            <p:childTnLst>
                              <p:par>
                                <p:cTn id="94" presetID="22" presetClass="entr" presetSubtype="8" fill="hold" nodeType="afterEffect">
                                  <p:stCondLst>
                                    <p:cond delay="0"/>
                                  </p:stCondLst>
                                  <p:childTnLst>
                                    <p:set>
                                      <p:cBhvr>
                                        <p:cTn id="95" dur="1" fill="hold">
                                          <p:stCondLst>
                                            <p:cond delay="0"/>
                                          </p:stCondLst>
                                        </p:cTn>
                                        <p:tgtEl>
                                          <p:spTgt spid="8"/>
                                        </p:tgtEl>
                                        <p:attrNameLst>
                                          <p:attrName>style.visibility</p:attrName>
                                        </p:attrNameLst>
                                      </p:cBhvr>
                                      <p:to>
                                        <p:strVal val="visible"/>
                                      </p:to>
                                    </p:set>
                                    <p:animEffect transition="in" filter="wipe(left)">
                                      <p:cBhvr>
                                        <p:cTn id="96" dur="500"/>
                                        <p:tgtEl>
                                          <p:spTgt spid="8"/>
                                        </p:tgtEl>
                                      </p:cBhvr>
                                    </p:animEffect>
                                  </p:childTnLst>
                                </p:cTn>
                              </p:par>
                              <p:par>
                                <p:cTn id="97" presetID="22" presetClass="entr" presetSubtype="2" fill="hold" grpId="0" nodeType="withEffect">
                                  <p:stCondLst>
                                    <p:cond delay="0"/>
                                  </p:stCondLst>
                                  <p:childTnLst>
                                    <p:set>
                                      <p:cBhvr>
                                        <p:cTn id="98" dur="1" fill="hold">
                                          <p:stCondLst>
                                            <p:cond delay="0"/>
                                          </p:stCondLst>
                                        </p:cTn>
                                        <p:tgtEl>
                                          <p:spTgt spid="35"/>
                                        </p:tgtEl>
                                        <p:attrNameLst>
                                          <p:attrName>style.visibility</p:attrName>
                                        </p:attrNameLst>
                                      </p:cBhvr>
                                      <p:to>
                                        <p:strVal val="visible"/>
                                      </p:to>
                                    </p:set>
                                    <p:animEffect transition="in" filter="wipe(right)">
                                      <p:cBhvr>
                                        <p:cTn id="99" dur="500"/>
                                        <p:tgtEl>
                                          <p:spTgt spid="35"/>
                                        </p:tgtEl>
                                      </p:cBhvr>
                                    </p:animEffect>
                                  </p:childTnLst>
                                </p:cTn>
                              </p:par>
                            </p:childTnLst>
                          </p:cTn>
                        </p:par>
                      </p:childTnLst>
                    </p:cTn>
                  </p:par>
                  <p:par>
                    <p:cTn id="100" fill="hold">
                      <p:stCondLst>
                        <p:cond delay="indefinite"/>
                      </p:stCondLst>
                      <p:childTnLst>
                        <p:par>
                          <p:cTn id="101" fill="hold">
                            <p:stCondLst>
                              <p:cond delay="0"/>
                            </p:stCondLst>
                            <p:childTnLst>
                              <p:par>
                                <p:cTn id="102" presetID="2" presetClass="entr" presetSubtype="4" fill="hold" nodeType="clickEffect">
                                  <p:stCondLst>
                                    <p:cond delay="0"/>
                                  </p:stCondLst>
                                  <p:childTnLst>
                                    <p:set>
                                      <p:cBhvr>
                                        <p:cTn id="103" dur="1" fill="hold">
                                          <p:stCondLst>
                                            <p:cond delay="0"/>
                                          </p:stCondLst>
                                        </p:cTn>
                                        <p:tgtEl>
                                          <p:spTgt spid="13"/>
                                        </p:tgtEl>
                                        <p:attrNameLst>
                                          <p:attrName>style.visibility</p:attrName>
                                        </p:attrNameLst>
                                      </p:cBhvr>
                                      <p:to>
                                        <p:strVal val="visible"/>
                                      </p:to>
                                    </p:set>
                                    <p:anim calcmode="lin" valueType="num">
                                      <p:cBhvr additive="base">
                                        <p:cTn id="104" dur="500" fill="hold"/>
                                        <p:tgtEl>
                                          <p:spTgt spid="13"/>
                                        </p:tgtEl>
                                        <p:attrNameLst>
                                          <p:attrName>ppt_x</p:attrName>
                                        </p:attrNameLst>
                                      </p:cBhvr>
                                      <p:tavLst>
                                        <p:tav tm="0">
                                          <p:val>
                                            <p:strVal val="#ppt_x"/>
                                          </p:val>
                                        </p:tav>
                                        <p:tav tm="100000">
                                          <p:val>
                                            <p:strVal val="#ppt_x"/>
                                          </p:val>
                                        </p:tav>
                                      </p:tavLst>
                                    </p:anim>
                                    <p:anim calcmode="lin" valueType="num">
                                      <p:cBhvr additive="base">
                                        <p:cTn id="10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9" grpId="0" animBg="1"/>
      <p:bldP spid="10" grpId="0" animBg="1"/>
      <p:bldP spid="11" grpId="0" animBg="1"/>
      <p:bldP spid="12" grpId="0" animBg="1"/>
      <p:bldP spid="19" grpId="0"/>
      <p:bldP spid="23" grpId="0"/>
      <p:bldP spid="25" grpId="0"/>
      <p:bldP spid="26" grpId="0"/>
      <p:bldP spid="33" grpId="0"/>
      <p:bldP spid="34" grpId="0"/>
      <p:bldP spid="35" grpId="0"/>
      <p:bldP spid="39" grpId="0" animBg="1"/>
      <p:bldP spid="40" grpId="0" animBg="1"/>
      <p:bldP spid="40" grpId="1" animBg="1"/>
      <p:bldP spid="40" grpId="2" animBg="1"/>
      <p:bldP spid="41" grpId="0" animBg="1"/>
      <p:bldP spid="41" grpId="1" animBg="1"/>
      <p:bldP spid="41" grpId="2"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7464" y="451580"/>
            <a:ext cx="5384423" cy="307777"/>
          </a:xfrm>
          <a:prstGeom prst="rect">
            <a:avLst/>
          </a:prstGeom>
        </p:spPr>
        <p:txBody>
          <a:bodyPr wrap="none">
            <a:spAutoFit/>
          </a:bodyPr>
          <a:lstStyle/>
          <a:p>
            <a:r>
              <a:rPr lang="en-US" altLang="zh-CN" sz="1400" dirty="0">
                <a:solidFill>
                  <a:srgbClr val="0E6260"/>
                </a:solidFill>
                <a:cs typeface="+mn-ea"/>
                <a:sym typeface="+mn-lt"/>
              </a:rPr>
              <a:t>Goal management — identify a clear and unambiguous goal</a:t>
            </a:r>
            <a:endParaRPr lang="zh-CN" altLang="en-US" sz="1400" dirty="0">
              <a:solidFill>
                <a:srgbClr val="0E6260"/>
              </a:solidFill>
              <a:cs typeface="+mn-ea"/>
              <a:sym typeface="+mn-lt"/>
            </a:endParaRPr>
          </a:p>
        </p:txBody>
      </p:sp>
      <p:sp>
        <p:nvSpPr>
          <p:cNvPr id="5" name="TextBox 4"/>
          <p:cNvSpPr txBox="1"/>
          <p:nvPr/>
        </p:nvSpPr>
        <p:spPr>
          <a:xfrm>
            <a:off x="733649" y="51470"/>
            <a:ext cx="5408238" cy="461665"/>
          </a:xfrm>
          <a:prstGeom prst="rect">
            <a:avLst/>
          </a:prstGeom>
          <a:noFill/>
        </p:spPr>
        <p:txBody>
          <a:bodyPr wrap="square" rtlCol="0">
            <a:spAutoFit/>
          </a:bodyPr>
          <a:lstStyle>
            <a:defPPr>
              <a:defRPr lang="zh-CN"/>
            </a:defPPr>
            <a:lvl1pPr>
              <a:defRPr sz="2400">
                <a:solidFill>
                  <a:srgbClr val="0E6260"/>
                </a:solidFill>
                <a:latin typeface="思源黑体 CN Heavy" panose="020B0A00000000000000" pitchFamily="34" charset="-122"/>
                <a:ea typeface="思源黑体 CN Heavy" panose="020B0A00000000000000" pitchFamily="34" charset="-122"/>
              </a:defRPr>
            </a:lvl1pPr>
          </a:lstStyle>
          <a:p>
            <a:r>
              <a:rPr lang="zh-CN" altLang="en-US" dirty="0">
                <a:latin typeface="+mn-lt"/>
                <a:ea typeface="+mn-ea"/>
                <a:cs typeface="+mn-ea"/>
                <a:sym typeface="+mn-lt"/>
              </a:rPr>
              <a:t>目标管理</a:t>
            </a:r>
            <a:r>
              <a:rPr lang="en-US" altLang="zh-CN" dirty="0">
                <a:latin typeface="+mn-lt"/>
                <a:ea typeface="+mn-ea"/>
                <a:cs typeface="+mn-ea"/>
                <a:sym typeface="+mn-lt"/>
              </a:rPr>
              <a:t>—</a:t>
            </a:r>
            <a:r>
              <a:rPr lang="zh-CN" altLang="en-US" dirty="0">
                <a:latin typeface="+mn-lt"/>
                <a:ea typeface="+mn-ea"/>
                <a:cs typeface="+mn-ea"/>
                <a:sym typeface="+mn-lt"/>
              </a:rPr>
              <a:t>确定一个清晰而明确的目标</a:t>
            </a:r>
          </a:p>
        </p:txBody>
      </p:sp>
      <p:sp>
        <p:nvSpPr>
          <p:cNvPr id="6" name="矩形 5"/>
          <p:cNvSpPr/>
          <p:nvPr/>
        </p:nvSpPr>
        <p:spPr>
          <a:xfrm>
            <a:off x="899592" y="1094543"/>
            <a:ext cx="5400600" cy="369332"/>
          </a:xfrm>
          <a:prstGeom prst="rect">
            <a:avLst/>
          </a:prstGeom>
        </p:spPr>
        <p:txBody>
          <a:bodyPr wrap="square">
            <a:spAutoFit/>
          </a:bodyPr>
          <a:lstStyle/>
          <a:p>
            <a:pPr algn="ctr"/>
            <a:r>
              <a:rPr lang="zh-CN" altLang="en-US" dirty="0">
                <a:solidFill>
                  <a:srgbClr val="C00000"/>
                </a:solidFill>
                <a:cs typeface="+mn-ea"/>
                <a:sym typeface="+mn-lt"/>
              </a:rPr>
              <a:t>用“目标多杈树法”分解目标（分解步骤）</a:t>
            </a:r>
          </a:p>
        </p:txBody>
      </p:sp>
      <p:grpSp>
        <p:nvGrpSpPr>
          <p:cNvPr id="9" name="组合 8"/>
          <p:cNvGrpSpPr/>
          <p:nvPr/>
        </p:nvGrpSpPr>
        <p:grpSpPr>
          <a:xfrm>
            <a:off x="1331640" y="1828190"/>
            <a:ext cx="827314" cy="643508"/>
            <a:chOff x="2825806" y="2571750"/>
            <a:chExt cx="914400" cy="854968"/>
          </a:xfrm>
          <a:solidFill>
            <a:srgbClr val="0E6260"/>
          </a:solidFill>
        </p:grpSpPr>
        <p:sp>
          <p:nvSpPr>
            <p:cNvPr id="7" name="矩形 6"/>
            <p:cNvSpPr/>
            <p:nvPr/>
          </p:nvSpPr>
          <p:spPr>
            <a:xfrm>
              <a:off x="2825806" y="2571750"/>
              <a:ext cx="914400" cy="62636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等腰三角形 7"/>
            <p:cNvSpPr/>
            <p:nvPr/>
          </p:nvSpPr>
          <p:spPr>
            <a:xfrm flipV="1">
              <a:off x="2825806" y="3198118"/>
              <a:ext cx="914400" cy="2286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0" name="组合 9"/>
          <p:cNvGrpSpPr/>
          <p:nvPr/>
        </p:nvGrpSpPr>
        <p:grpSpPr>
          <a:xfrm>
            <a:off x="1331640" y="2706308"/>
            <a:ext cx="827314" cy="643508"/>
            <a:chOff x="2825806" y="2571750"/>
            <a:chExt cx="914400" cy="854968"/>
          </a:xfrm>
        </p:grpSpPr>
        <p:sp>
          <p:nvSpPr>
            <p:cNvPr id="11" name="矩形 10"/>
            <p:cNvSpPr/>
            <p:nvPr/>
          </p:nvSpPr>
          <p:spPr>
            <a:xfrm>
              <a:off x="2825806" y="2571750"/>
              <a:ext cx="914400" cy="62636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等腰三角形 11"/>
            <p:cNvSpPr/>
            <p:nvPr/>
          </p:nvSpPr>
          <p:spPr>
            <a:xfrm flipV="1">
              <a:off x="2825806" y="3198118"/>
              <a:ext cx="914400" cy="228600"/>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3" name="组合 12"/>
          <p:cNvGrpSpPr/>
          <p:nvPr/>
        </p:nvGrpSpPr>
        <p:grpSpPr>
          <a:xfrm>
            <a:off x="1331640" y="3584426"/>
            <a:ext cx="827314" cy="643508"/>
            <a:chOff x="2825806" y="2571750"/>
            <a:chExt cx="914400" cy="854968"/>
          </a:xfrm>
          <a:solidFill>
            <a:srgbClr val="0E6260"/>
          </a:solidFill>
        </p:grpSpPr>
        <p:sp>
          <p:nvSpPr>
            <p:cNvPr id="14" name="矩形 13"/>
            <p:cNvSpPr/>
            <p:nvPr/>
          </p:nvSpPr>
          <p:spPr>
            <a:xfrm>
              <a:off x="2825806" y="2571750"/>
              <a:ext cx="914400" cy="62636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等腰三角形 14"/>
            <p:cNvSpPr/>
            <p:nvPr/>
          </p:nvSpPr>
          <p:spPr>
            <a:xfrm flipV="1">
              <a:off x="2825806" y="3198118"/>
              <a:ext cx="914400" cy="2286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6" name="组合 15"/>
          <p:cNvGrpSpPr/>
          <p:nvPr/>
        </p:nvGrpSpPr>
        <p:grpSpPr>
          <a:xfrm>
            <a:off x="4878426" y="1828190"/>
            <a:ext cx="827314" cy="643508"/>
            <a:chOff x="2825806" y="2571750"/>
            <a:chExt cx="914400" cy="854968"/>
          </a:xfrm>
        </p:grpSpPr>
        <p:sp>
          <p:nvSpPr>
            <p:cNvPr id="17" name="矩形 16"/>
            <p:cNvSpPr/>
            <p:nvPr/>
          </p:nvSpPr>
          <p:spPr>
            <a:xfrm>
              <a:off x="2825806" y="2571750"/>
              <a:ext cx="914400" cy="62636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等腰三角形 17"/>
            <p:cNvSpPr/>
            <p:nvPr/>
          </p:nvSpPr>
          <p:spPr>
            <a:xfrm flipV="1">
              <a:off x="2825806" y="3198118"/>
              <a:ext cx="914400" cy="228600"/>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9" name="组合 18"/>
          <p:cNvGrpSpPr/>
          <p:nvPr/>
        </p:nvGrpSpPr>
        <p:grpSpPr>
          <a:xfrm>
            <a:off x="4878426" y="2706308"/>
            <a:ext cx="827314" cy="643508"/>
            <a:chOff x="2825806" y="2571750"/>
            <a:chExt cx="914400" cy="854968"/>
          </a:xfrm>
          <a:solidFill>
            <a:srgbClr val="0E6260"/>
          </a:solidFill>
        </p:grpSpPr>
        <p:sp>
          <p:nvSpPr>
            <p:cNvPr id="20" name="矩形 19"/>
            <p:cNvSpPr/>
            <p:nvPr/>
          </p:nvSpPr>
          <p:spPr>
            <a:xfrm>
              <a:off x="2825806" y="2571750"/>
              <a:ext cx="914400" cy="62636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等腰三角形 20"/>
            <p:cNvSpPr/>
            <p:nvPr/>
          </p:nvSpPr>
          <p:spPr>
            <a:xfrm flipV="1">
              <a:off x="2825806" y="3198118"/>
              <a:ext cx="914400" cy="2286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2" name="组合 21"/>
          <p:cNvGrpSpPr/>
          <p:nvPr/>
        </p:nvGrpSpPr>
        <p:grpSpPr>
          <a:xfrm>
            <a:off x="4878426" y="3584426"/>
            <a:ext cx="827314" cy="643508"/>
            <a:chOff x="2825806" y="2571750"/>
            <a:chExt cx="914400" cy="854968"/>
          </a:xfrm>
        </p:grpSpPr>
        <p:sp>
          <p:nvSpPr>
            <p:cNvPr id="23" name="矩形 22"/>
            <p:cNvSpPr/>
            <p:nvPr/>
          </p:nvSpPr>
          <p:spPr>
            <a:xfrm>
              <a:off x="2825806" y="2571750"/>
              <a:ext cx="914400" cy="62636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等腰三角形 23"/>
            <p:cNvSpPr/>
            <p:nvPr/>
          </p:nvSpPr>
          <p:spPr>
            <a:xfrm flipV="1">
              <a:off x="2825806" y="3198118"/>
              <a:ext cx="914400" cy="228600"/>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5" name="矩形 24"/>
          <p:cNvSpPr/>
          <p:nvPr/>
        </p:nvSpPr>
        <p:spPr>
          <a:xfrm>
            <a:off x="1400453" y="1925414"/>
            <a:ext cx="737702" cy="307777"/>
          </a:xfrm>
          <a:prstGeom prst="rect">
            <a:avLst/>
          </a:prstGeom>
        </p:spPr>
        <p:txBody>
          <a:bodyPr wrap="none">
            <a:spAutoFit/>
          </a:bodyPr>
          <a:lstStyle/>
          <a:p>
            <a:r>
              <a:rPr lang="zh-CN" altLang="en-US" sz="1400" b="1" dirty="0">
                <a:solidFill>
                  <a:schemeClr val="bg1"/>
                </a:solidFill>
                <a:cs typeface="+mn-ea"/>
                <a:sym typeface="+mn-lt"/>
              </a:rPr>
              <a:t>步骤一</a:t>
            </a:r>
          </a:p>
        </p:txBody>
      </p:sp>
      <p:sp>
        <p:nvSpPr>
          <p:cNvPr id="26" name="矩形 25"/>
          <p:cNvSpPr/>
          <p:nvPr/>
        </p:nvSpPr>
        <p:spPr>
          <a:xfrm>
            <a:off x="4930445" y="1910025"/>
            <a:ext cx="737702" cy="307777"/>
          </a:xfrm>
          <a:prstGeom prst="rect">
            <a:avLst/>
          </a:prstGeom>
        </p:spPr>
        <p:txBody>
          <a:bodyPr wrap="none">
            <a:spAutoFit/>
          </a:bodyPr>
          <a:lstStyle/>
          <a:p>
            <a:r>
              <a:rPr lang="zh-CN" altLang="en-US" sz="1400" b="1" dirty="0">
                <a:solidFill>
                  <a:schemeClr val="bg1"/>
                </a:solidFill>
                <a:cs typeface="+mn-ea"/>
                <a:sym typeface="+mn-lt"/>
              </a:rPr>
              <a:t>步骤二</a:t>
            </a:r>
          </a:p>
        </p:txBody>
      </p:sp>
      <p:sp>
        <p:nvSpPr>
          <p:cNvPr id="27" name="矩形 26"/>
          <p:cNvSpPr/>
          <p:nvPr/>
        </p:nvSpPr>
        <p:spPr>
          <a:xfrm>
            <a:off x="1400453" y="2788143"/>
            <a:ext cx="737702" cy="307777"/>
          </a:xfrm>
          <a:prstGeom prst="rect">
            <a:avLst/>
          </a:prstGeom>
        </p:spPr>
        <p:txBody>
          <a:bodyPr wrap="none">
            <a:spAutoFit/>
          </a:bodyPr>
          <a:lstStyle/>
          <a:p>
            <a:r>
              <a:rPr lang="zh-CN" altLang="en-US" sz="1400" b="1" dirty="0">
                <a:solidFill>
                  <a:schemeClr val="bg1"/>
                </a:solidFill>
                <a:cs typeface="+mn-ea"/>
                <a:sym typeface="+mn-lt"/>
              </a:rPr>
              <a:t>步骤三</a:t>
            </a:r>
          </a:p>
        </p:txBody>
      </p:sp>
      <p:sp>
        <p:nvSpPr>
          <p:cNvPr id="28" name="矩形 27"/>
          <p:cNvSpPr/>
          <p:nvPr/>
        </p:nvSpPr>
        <p:spPr>
          <a:xfrm>
            <a:off x="4930445" y="2788143"/>
            <a:ext cx="737702" cy="307777"/>
          </a:xfrm>
          <a:prstGeom prst="rect">
            <a:avLst/>
          </a:prstGeom>
        </p:spPr>
        <p:txBody>
          <a:bodyPr wrap="none">
            <a:spAutoFit/>
          </a:bodyPr>
          <a:lstStyle/>
          <a:p>
            <a:r>
              <a:rPr lang="zh-CN" altLang="en-US" sz="1400" b="1" dirty="0">
                <a:solidFill>
                  <a:schemeClr val="bg1"/>
                </a:solidFill>
                <a:cs typeface="+mn-ea"/>
                <a:sym typeface="+mn-lt"/>
              </a:rPr>
              <a:t>步骤四</a:t>
            </a:r>
          </a:p>
        </p:txBody>
      </p:sp>
      <p:sp>
        <p:nvSpPr>
          <p:cNvPr id="29" name="矩形 28"/>
          <p:cNvSpPr/>
          <p:nvPr/>
        </p:nvSpPr>
        <p:spPr>
          <a:xfrm>
            <a:off x="1400453" y="3694675"/>
            <a:ext cx="737702" cy="307777"/>
          </a:xfrm>
          <a:prstGeom prst="rect">
            <a:avLst/>
          </a:prstGeom>
        </p:spPr>
        <p:txBody>
          <a:bodyPr wrap="none">
            <a:spAutoFit/>
          </a:bodyPr>
          <a:lstStyle/>
          <a:p>
            <a:r>
              <a:rPr lang="zh-CN" altLang="en-US" sz="1400" b="1" dirty="0">
                <a:solidFill>
                  <a:schemeClr val="bg1"/>
                </a:solidFill>
                <a:cs typeface="+mn-ea"/>
                <a:sym typeface="+mn-lt"/>
              </a:rPr>
              <a:t>步骤五</a:t>
            </a:r>
          </a:p>
        </p:txBody>
      </p:sp>
      <p:sp>
        <p:nvSpPr>
          <p:cNvPr id="30" name="矩形 29"/>
          <p:cNvSpPr/>
          <p:nvPr/>
        </p:nvSpPr>
        <p:spPr>
          <a:xfrm>
            <a:off x="4930445" y="3679286"/>
            <a:ext cx="737702" cy="307777"/>
          </a:xfrm>
          <a:prstGeom prst="rect">
            <a:avLst/>
          </a:prstGeom>
        </p:spPr>
        <p:txBody>
          <a:bodyPr wrap="none">
            <a:spAutoFit/>
          </a:bodyPr>
          <a:lstStyle/>
          <a:p>
            <a:r>
              <a:rPr lang="zh-CN" altLang="en-US" sz="1400" b="1" dirty="0">
                <a:solidFill>
                  <a:schemeClr val="bg1"/>
                </a:solidFill>
                <a:cs typeface="+mn-ea"/>
                <a:sym typeface="+mn-lt"/>
              </a:rPr>
              <a:t>步骤六</a:t>
            </a:r>
          </a:p>
        </p:txBody>
      </p:sp>
      <p:sp>
        <p:nvSpPr>
          <p:cNvPr id="31" name="矩形 30"/>
          <p:cNvSpPr/>
          <p:nvPr/>
        </p:nvSpPr>
        <p:spPr>
          <a:xfrm>
            <a:off x="2226640" y="1869769"/>
            <a:ext cx="2345360" cy="377411"/>
          </a:xfrm>
          <a:prstGeom prst="rect">
            <a:avLst/>
          </a:prstGeom>
        </p:spPr>
        <p:txBody>
          <a:bodyPr wrap="square">
            <a:spAutoFit/>
          </a:bodyPr>
          <a:lstStyle/>
          <a:p>
            <a:pPr>
              <a:lnSpc>
                <a:spcPct val="150000"/>
              </a:lnSpc>
            </a:pPr>
            <a:r>
              <a:rPr lang="zh-CN" altLang="en-US" sz="1400" dirty="0">
                <a:cs typeface="+mn-ea"/>
                <a:sym typeface="+mn-lt"/>
              </a:rPr>
              <a:t>写出大目标</a:t>
            </a:r>
          </a:p>
        </p:txBody>
      </p:sp>
      <p:sp>
        <p:nvSpPr>
          <p:cNvPr id="32" name="矩形 31"/>
          <p:cNvSpPr/>
          <p:nvPr/>
        </p:nvSpPr>
        <p:spPr>
          <a:xfrm>
            <a:off x="2226640" y="2653804"/>
            <a:ext cx="2345360" cy="700576"/>
          </a:xfrm>
          <a:prstGeom prst="rect">
            <a:avLst/>
          </a:prstGeom>
        </p:spPr>
        <p:txBody>
          <a:bodyPr wrap="square">
            <a:spAutoFit/>
          </a:bodyPr>
          <a:lstStyle/>
          <a:p>
            <a:pPr>
              <a:lnSpc>
                <a:spcPct val="150000"/>
              </a:lnSpc>
            </a:pPr>
            <a:r>
              <a:rPr lang="zh-CN" altLang="en-US" sz="1400" dirty="0">
                <a:cs typeface="+mn-ea"/>
                <a:sym typeface="+mn-lt"/>
              </a:rPr>
              <a:t>写出子目标所有必要及充分条件（即时目标）</a:t>
            </a:r>
          </a:p>
        </p:txBody>
      </p:sp>
      <p:sp>
        <p:nvSpPr>
          <p:cNvPr id="33" name="矩形 32"/>
          <p:cNvSpPr/>
          <p:nvPr/>
        </p:nvSpPr>
        <p:spPr>
          <a:xfrm>
            <a:off x="2226640" y="3706517"/>
            <a:ext cx="2345360" cy="377411"/>
          </a:xfrm>
          <a:prstGeom prst="rect">
            <a:avLst/>
          </a:prstGeom>
        </p:spPr>
        <p:txBody>
          <a:bodyPr wrap="square">
            <a:spAutoFit/>
          </a:bodyPr>
          <a:lstStyle/>
          <a:p>
            <a:pPr>
              <a:lnSpc>
                <a:spcPct val="150000"/>
              </a:lnSpc>
            </a:pPr>
            <a:r>
              <a:rPr lang="zh-CN" altLang="en-US" sz="1400" dirty="0">
                <a:cs typeface="+mn-ea"/>
                <a:sym typeface="+mn-lt"/>
              </a:rPr>
              <a:t>评估目标</a:t>
            </a:r>
          </a:p>
        </p:txBody>
      </p:sp>
      <p:sp>
        <p:nvSpPr>
          <p:cNvPr id="34" name="矩形 33"/>
          <p:cNvSpPr/>
          <p:nvPr/>
        </p:nvSpPr>
        <p:spPr>
          <a:xfrm>
            <a:off x="5779959" y="1721825"/>
            <a:ext cx="2345360" cy="700576"/>
          </a:xfrm>
          <a:prstGeom prst="rect">
            <a:avLst/>
          </a:prstGeom>
        </p:spPr>
        <p:txBody>
          <a:bodyPr wrap="square">
            <a:spAutoFit/>
          </a:bodyPr>
          <a:lstStyle/>
          <a:p>
            <a:pPr>
              <a:lnSpc>
                <a:spcPct val="150000"/>
              </a:lnSpc>
            </a:pPr>
            <a:r>
              <a:rPr lang="zh-CN" altLang="en-US" sz="1400" dirty="0">
                <a:cs typeface="+mn-ea"/>
                <a:sym typeface="+mn-lt"/>
              </a:rPr>
              <a:t>写出大目标所有必要及充分条件（子目标）</a:t>
            </a:r>
          </a:p>
        </p:txBody>
      </p:sp>
      <p:sp>
        <p:nvSpPr>
          <p:cNvPr id="35" name="矩形 34"/>
          <p:cNvSpPr/>
          <p:nvPr/>
        </p:nvSpPr>
        <p:spPr>
          <a:xfrm>
            <a:off x="5779959" y="2774538"/>
            <a:ext cx="2345360" cy="377411"/>
          </a:xfrm>
          <a:prstGeom prst="rect">
            <a:avLst/>
          </a:prstGeom>
        </p:spPr>
        <p:txBody>
          <a:bodyPr wrap="square">
            <a:spAutoFit/>
          </a:bodyPr>
          <a:lstStyle/>
          <a:p>
            <a:pPr>
              <a:lnSpc>
                <a:spcPct val="150000"/>
              </a:lnSpc>
            </a:pPr>
            <a:r>
              <a:rPr lang="zh-CN" altLang="en-US" sz="1400" dirty="0">
                <a:cs typeface="+mn-ea"/>
                <a:sym typeface="+mn-lt"/>
              </a:rPr>
              <a:t>检查多杈树分解是否充分</a:t>
            </a:r>
          </a:p>
        </p:txBody>
      </p:sp>
      <p:sp>
        <p:nvSpPr>
          <p:cNvPr id="36" name="矩形 35"/>
          <p:cNvSpPr/>
          <p:nvPr/>
        </p:nvSpPr>
        <p:spPr>
          <a:xfrm>
            <a:off x="5779959" y="3692912"/>
            <a:ext cx="2345360" cy="377411"/>
          </a:xfrm>
          <a:prstGeom prst="rect">
            <a:avLst/>
          </a:prstGeom>
        </p:spPr>
        <p:txBody>
          <a:bodyPr wrap="square">
            <a:spAutoFit/>
          </a:bodyPr>
          <a:lstStyle/>
          <a:p>
            <a:pPr>
              <a:lnSpc>
                <a:spcPct val="150000"/>
              </a:lnSpc>
            </a:pPr>
            <a:r>
              <a:rPr lang="zh-CN" altLang="en-US" sz="1400" dirty="0">
                <a:cs typeface="+mn-ea"/>
                <a:sym typeface="+mn-lt"/>
              </a:rPr>
              <a:t>判断目标能否达成</a:t>
            </a:r>
          </a:p>
        </p:txBody>
      </p:sp>
      <p:sp>
        <p:nvSpPr>
          <p:cNvPr id="40" name="流程图: 手动输入 39"/>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1" name="任意多边形 40"/>
          <p:cNvSpPr/>
          <p:nvPr/>
        </p:nvSpPr>
        <p:spPr>
          <a:xfrm rot="3216981">
            <a:off x="391115" y="18686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0E626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42" name="任意多边形 41"/>
          <p:cNvSpPr/>
          <p:nvPr/>
        </p:nvSpPr>
        <p:spPr>
          <a:xfrm rot="3216981">
            <a:off x="306189" y="24118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C0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Tree>
    <p:extLst>
      <p:ext uri="{BB962C8B-B14F-4D97-AF65-F5344CB8AC3E}">
        <p14:creationId xmlns:p14="http://schemas.microsoft.com/office/powerpoint/2010/main" val="1863682297"/>
      </p:ext>
    </p:extLst>
  </p:cSld>
  <p:clrMapOvr>
    <a:masterClrMapping/>
  </p:clrMapOvr>
  <mc:AlternateContent xmlns:mc="http://schemas.openxmlformats.org/markup-compatibility/2006" xmlns:p14="http://schemas.microsoft.com/office/powerpoint/2010/main">
    <mc:Choice Requires="p14">
      <p:transition spd="slow" p14:dur="1600" advTm="15000">
        <p14:gallery dir="l"/>
      </p:transition>
    </mc:Choice>
    <mc:Fallback xmlns="">
      <p:transition spd="slow" advTm="1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additive="base">
                                        <p:cTn id="7" dur="500" fill="hold"/>
                                        <p:tgtEl>
                                          <p:spTgt spid="40"/>
                                        </p:tgtEl>
                                        <p:attrNameLst>
                                          <p:attrName>ppt_x</p:attrName>
                                        </p:attrNameLst>
                                      </p:cBhvr>
                                      <p:tavLst>
                                        <p:tav tm="0">
                                          <p:val>
                                            <p:strVal val="#ppt_x"/>
                                          </p:val>
                                        </p:tav>
                                        <p:tav tm="100000">
                                          <p:val>
                                            <p:strVal val="#ppt_x"/>
                                          </p:val>
                                        </p:tav>
                                      </p:tavLst>
                                    </p:anim>
                                    <p:anim calcmode="lin" valueType="num">
                                      <p:cBhvr additive="base">
                                        <p:cTn id="8" dur="500" fill="hold"/>
                                        <p:tgtEl>
                                          <p:spTgt spid="40"/>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41"/>
                                        </p:tgtEl>
                                        <p:attrNameLst>
                                          <p:attrName>style.visibility</p:attrName>
                                        </p:attrNameLst>
                                      </p:cBhvr>
                                      <p:to>
                                        <p:strVal val="visible"/>
                                      </p:to>
                                    </p:set>
                                    <p:animEffect transition="in" filter="fade">
                                      <p:cBhvr>
                                        <p:cTn id="12" dur="500"/>
                                        <p:tgtEl>
                                          <p:spTgt spid="41"/>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41"/>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p:cTn id="17" dur="750" fill="hold"/>
                                        <p:tgtEl>
                                          <p:spTgt spid="41"/>
                                        </p:tgtEl>
                                        <p:attrNameLst>
                                          <p:attrName>ppt_w</p:attrName>
                                        </p:attrNameLst>
                                      </p:cBhvr>
                                      <p:tavLst>
                                        <p:tav tm="0">
                                          <p:val>
                                            <p:fltVal val="0"/>
                                          </p:val>
                                        </p:tav>
                                        <p:tav tm="100000">
                                          <p:val>
                                            <p:strVal val="#ppt_w"/>
                                          </p:val>
                                        </p:tav>
                                      </p:tavLst>
                                    </p:anim>
                                    <p:anim calcmode="lin" valueType="num">
                                      <p:cBhvr>
                                        <p:cTn id="18" dur="750" fill="hold"/>
                                        <p:tgtEl>
                                          <p:spTgt spid="41"/>
                                        </p:tgtEl>
                                        <p:attrNameLst>
                                          <p:attrName>ppt_h</p:attrName>
                                        </p:attrNameLst>
                                      </p:cBhvr>
                                      <p:tavLst>
                                        <p:tav tm="0">
                                          <p:val>
                                            <p:fltVal val="0"/>
                                          </p:val>
                                        </p:tav>
                                        <p:tav tm="100000">
                                          <p:val>
                                            <p:strVal val="#ppt_h"/>
                                          </p:val>
                                        </p:tav>
                                      </p:tavLst>
                                    </p:anim>
                                    <p:animEffect transition="in" filter="fade">
                                      <p:cBhvr>
                                        <p:cTn id="19" dur="750"/>
                                        <p:tgtEl>
                                          <p:spTgt spid="41"/>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42"/>
                                        </p:tgtEl>
                                        <p:attrNameLst>
                                          <p:attrName>style.visibility</p:attrName>
                                        </p:attrNameLst>
                                      </p:cBhvr>
                                      <p:to>
                                        <p:strVal val="visible"/>
                                      </p:to>
                                    </p:set>
                                    <p:animEffect transition="in" filter="fade">
                                      <p:cBhvr>
                                        <p:cTn id="22" dur="500"/>
                                        <p:tgtEl>
                                          <p:spTgt spid="42"/>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42"/>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42"/>
                                        </p:tgtEl>
                                        <p:attrNameLst>
                                          <p:attrName>style.visibility</p:attrName>
                                        </p:attrNameLst>
                                      </p:cBhvr>
                                      <p:to>
                                        <p:strVal val="visible"/>
                                      </p:to>
                                    </p:set>
                                    <p:anim calcmode="lin" valueType="num">
                                      <p:cBhvr>
                                        <p:cTn id="27" dur="750" fill="hold"/>
                                        <p:tgtEl>
                                          <p:spTgt spid="42"/>
                                        </p:tgtEl>
                                        <p:attrNameLst>
                                          <p:attrName>ppt_w</p:attrName>
                                        </p:attrNameLst>
                                      </p:cBhvr>
                                      <p:tavLst>
                                        <p:tav tm="0">
                                          <p:val>
                                            <p:fltVal val="0"/>
                                          </p:val>
                                        </p:tav>
                                        <p:tav tm="100000">
                                          <p:val>
                                            <p:strVal val="#ppt_w"/>
                                          </p:val>
                                        </p:tav>
                                      </p:tavLst>
                                    </p:anim>
                                    <p:anim calcmode="lin" valueType="num">
                                      <p:cBhvr>
                                        <p:cTn id="28" dur="750" fill="hold"/>
                                        <p:tgtEl>
                                          <p:spTgt spid="42"/>
                                        </p:tgtEl>
                                        <p:attrNameLst>
                                          <p:attrName>ppt_h</p:attrName>
                                        </p:attrNameLst>
                                      </p:cBhvr>
                                      <p:tavLst>
                                        <p:tav tm="0">
                                          <p:val>
                                            <p:fltVal val="0"/>
                                          </p:val>
                                        </p:tav>
                                        <p:tav tm="100000">
                                          <p:val>
                                            <p:strVal val="#ppt_h"/>
                                          </p:val>
                                        </p:tav>
                                      </p:tavLst>
                                    </p:anim>
                                    <p:animEffect transition="in" filter="fade">
                                      <p:cBhvr>
                                        <p:cTn id="29" dur="750"/>
                                        <p:tgtEl>
                                          <p:spTgt spid="42"/>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left)">
                                      <p:cBhvr>
                                        <p:cTn id="33" dur="750"/>
                                        <p:tgtEl>
                                          <p:spTgt spid="5"/>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p:tgtEl>
                                          <p:spTgt spid="2"/>
                                        </p:tgtEl>
                                        <p:attrNameLst>
                                          <p:attrName>ppt_y</p:attrName>
                                        </p:attrNameLst>
                                      </p:cBhvr>
                                      <p:tavLst>
                                        <p:tav tm="0">
                                          <p:val>
                                            <p:strVal val="#ppt_y+#ppt_h*1.125000"/>
                                          </p:val>
                                        </p:tav>
                                        <p:tav tm="100000">
                                          <p:val>
                                            <p:strVal val="#ppt_y"/>
                                          </p:val>
                                        </p:tav>
                                      </p:tavLst>
                                    </p:anim>
                                    <p:animEffect transition="in" filter="wipe(up)">
                                      <p:cBhvr>
                                        <p:cTn id="38" dur="500"/>
                                        <p:tgtEl>
                                          <p:spTgt spid="2"/>
                                        </p:tgtEl>
                                      </p:cBhvr>
                                    </p:animEffect>
                                  </p:childTnLst>
                                </p:cTn>
                              </p:par>
                            </p:childTnLst>
                          </p:cTn>
                        </p:par>
                        <p:par>
                          <p:cTn id="39" fill="hold">
                            <p:stCondLst>
                              <p:cond delay="3000"/>
                            </p:stCondLst>
                            <p:childTnLst>
                              <p:par>
                                <p:cTn id="40" presetID="53" presetClass="entr" presetSubtype="16" fill="hold" grpId="0" nodeType="afterEffect">
                                  <p:stCondLst>
                                    <p:cond delay="0"/>
                                  </p:stCondLst>
                                  <p:iterate type="lt">
                                    <p:tmPct val="10000"/>
                                  </p:iterate>
                                  <p:childTnLst>
                                    <p:set>
                                      <p:cBhvr>
                                        <p:cTn id="41" dur="1" fill="hold">
                                          <p:stCondLst>
                                            <p:cond delay="0"/>
                                          </p:stCondLst>
                                        </p:cTn>
                                        <p:tgtEl>
                                          <p:spTgt spid="6"/>
                                        </p:tgtEl>
                                        <p:attrNameLst>
                                          <p:attrName>style.visibility</p:attrName>
                                        </p:attrNameLst>
                                      </p:cBhvr>
                                      <p:to>
                                        <p:strVal val="visible"/>
                                      </p:to>
                                    </p:set>
                                    <p:anim calcmode="lin" valueType="num">
                                      <p:cBhvr>
                                        <p:cTn id="42" dur="500" fill="hold"/>
                                        <p:tgtEl>
                                          <p:spTgt spid="6"/>
                                        </p:tgtEl>
                                        <p:attrNameLst>
                                          <p:attrName>ppt_w</p:attrName>
                                        </p:attrNameLst>
                                      </p:cBhvr>
                                      <p:tavLst>
                                        <p:tav tm="0">
                                          <p:val>
                                            <p:fltVal val="0"/>
                                          </p:val>
                                        </p:tav>
                                        <p:tav tm="100000">
                                          <p:val>
                                            <p:strVal val="#ppt_w"/>
                                          </p:val>
                                        </p:tav>
                                      </p:tavLst>
                                    </p:anim>
                                    <p:anim calcmode="lin" valueType="num">
                                      <p:cBhvr>
                                        <p:cTn id="43" dur="500" fill="hold"/>
                                        <p:tgtEl>
                                          <p:spTgt spid="6"/>
                                        </p:tgtEl>
                                        <p:attrNameLst>
                                          <p:attrName>ppt_h</p:attrName>
                                        </p:attrNameLst>
                                      </p:cBhvr>
                                      <p:tavLst>
                                        <p:tav tm="0">
                                          <p:val>
                                            <p:fltVal val="0"/>
                                          </p:val>
                                        </p:tav>
                                        <p:tav tm="100000">
                                          <p:val>
                                            <p:strVal val="#ppt_h"/>
                                          </p:val>
                                        </p:tav>
                                      </p:tavLst>
                                    </p:anim>
                                    <p:animEffect transition="in" filter="fade">
                                      <p:cBhvr>
                                        <p:cTn id="44" dur="500"/>
                                        <p:tgtEl>
                                          <p:spTgt spid="6"/>
                                        </p:tgtEl>
                                      </p:cBhvr>
                                    </p:animEffect>
                                  </p:childTnLst>
                                </p:cTn>
                              </p:par>
                            </p:childTnLst>
                          </p:cTn>
                        </p:par>
                        <p:par>
                          <p:cTn id="45" fill="hold">
                            <p:stCondLst>
                              <p:cond delay="4400"/>
                            </p:stCondLst>
                            <p:childTnLst>
                              <p:par>
                                <p:cTn id="46" presetID="22" presetClass="entr" presetSubtype="1" fill="hold" nodeType="after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wipe(up)">
                                      <p:cBhvr>
                                        <p:cTn id="48" dur="500"/>
                                        <p:tgtEl>
                                          <p:spTgt spid="9"/>
                                        </p:tgtEl>
                                      </p:cBhvr>
                                    </p:animEffect>
                                  </p:childTnLst>
                                </p:cTn>
                              </p:par>
                            </p:childTnLst>
                          </p:cTn>
                        </p:par>
                        <p:par>
                          <p:cTn id="49" fill="hold">
                            <p:stCondLst>
                              <p:cond delay="4900"/>
                            </p:stCondLst>
                            <p:childTnLst>
                              <p:par>
                                <p:cTn id="50" presetID="42" presetClass="entr" presetSubtype="0" fill="hold" grpId="0" nodeType="after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fade">
                                      <p:cBhvr>
                                        <p:cTn id="52" dur="500"/>
                                        <p:tgtEl>
                                          <p:spTgt spid="25"/>
                                        </p:tgtEl>
                                      </p:cBhvr>
                                    </p:animEffect>
                                    <p:anim calcmode="lin" valueType="num">
                                      <p:cBhvr>
                                        <p:cTn id="53" dur="500" fill="hold"/>
                                        <p:tgtEl>
                                          <p:spTgt spid="25"/>
                                        </p:tgtEl>
                                        <p:attrNameLst>
                                          <p:attrName>ppt_x</p:attrName>
                                        </p:attrNameLst>
                                      </p:cBhvr>
                                      <p:tavLst>
                                        <p:tav tm="0">
                                          <p:val>
                                            <p:strVal val="#ppt_x"/>
                                          </p:val>
                                        </p:tav>
                                        <p:tav tm="100000">
                                          <p:val>
                                            <p:strVal val="#ppt_x"/>
                                          </p:val>
                                        </p:tav>
                                      </p:tavLst>
                                    </p:anim>
                                    <p:anim calcmode="lin" valueType="num">
                                      <p:cBhvr>
                                        <p:cTn id="54" dur="500" fill="hold"/>
                                        <p:tgtEl>
                                          <p:spTgt spid="25"/>
                                        </p:tgtEl>
                                        <p:attrNameLst>
                                          <p:attrName>ppt_y</p:attrName>
                                        </p:attrNameLst>
                                      </p:cBhvr>
                                      <p:tavLst>
                                        <p:tav tm="0">
                                          <p:val>
                                            <p:strVal val="#ppt_y+.1"/>
                                          </p:val>
                                        </p:tav>
                                        <p:tav tm="100000">
                                          <p:val>
                                            <p:strVal val="#ppt_y"/>
                                          </p:val>
                                        </p:tav>
                                      </p:tavLst>
                                    </p:anim>
                                  </p:childTnLst>
                                </p:cTn>
                              </p:par>
                            </p:childTnLst>
                          </p:cTn>
                        </p:par>
                        <p:par>
                          <p:cTn id="55" fill="hold">
                            <p:stCondLst>
                              <p:cond delay="5400"/>
                            </p:stCondLst>
                            <p:childTnLst>
                              <p:par>
                                <p:cTn id="56" presetID="22" presetClass="entr" presetSubtype="8" fill="hold" grpId="0" nodeType="afterEffect">
                                  <p:stCondLst>
                                    <p:cond delay="0"/>
                                  </p:stCondLst>
                                  <p:childTnLst>
                                    <p:set>
                                      <p:cBhvr>
                                        <p:cTn id="57" dur="1" fill="hold">
                                          <p:stCondLst>
                                            <p:cond delay="0"/>
                                          </p:stCondLst>
                                        </p:cTn>
                                        <p:tgtEl>
                                          <p:spTgt spid="31"/>
                                        </p:tgtEl>
                                        <p:attrNameLst>
                                          <p:attrName>style.visibility</p:attrName>
                                        </p:attrNameLst>
                                      </p:cBhvr>
                                      <p:to>
                                        <p:strVal val="visible"/>
                                      </p:to>
                                    </p:set>
                                    <p:animEffect transition="in" filter="wipe(left)">
                                      <p:cBhvr>
                                        <p:cTn id="58" dur="500"/>
                                        <p:tgtEl>
                                          <p:spTgt spid="31"/>
                                        </p:tgtEl>
                                      </p:cBhvr>
                                    </p:animEffect>
                                  </p:childTnLst>
                                </p:cTn>
                              </p:par>
                            </p:childTnLst>
                          </p:cTn>
                        </p:par>
                        <p:par>
                          <p:cTn id="59" fill="hold">
                            <p:stCondLst>
                              <p:cond delay="5900"/>
                            </p:stCondLst>
                            <p:childTnLst>
                              <p:par>
                                <p:cTn id="60" presetID="22" presetClass="entr" presetSubtype="1" fill="hold" nodeType="after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wipe(up)">
                                      <p:cBhvr>
                                        <p:cTn id="62" dur="500"/>
                                        <p:tgtEl>
                                          <p:spTgt spid="16"/>
                                        </p:tgtEl>
                                      </p:cBhvr>
                                    </p:animEffect>
                                  </p:childTnLst>
                                </p:cTn>
                              </p:par>
                            </p:childTnLst>
                          </p:cTn>
                        </p:par>
                        <p:par>
                          <p:cTn id="63" fill="hold">
                            <p:stCondLst>
                              <p:cond delay="6400"/>
                            </p:stCondLst>
                            <p:childTnLst>
                              <p:par>
                                <p:cTn id="64" presetID="42" presetClass="entr" presetSubtype="0" fill="hold" grpId="0" nodeType="after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fade">
                                      <p:cBhvr>
                                        <p:cTn id="66" dur="500"/>
                                        <p:tgtEl>
                                          <p:spTgt spid="26"/>
                                        </p:tgtEl>
                                      </p:cBhvr>
                                    </p:animEffect>
                                    <p:anim calcmode="lin" valueType="num">
                                      <p:cBhvr>
                                        <p:cTn id="67" dur="500" fill="hold"/>
                                        <p:tgtEl>
                                          <p:spTgt spid="26"/>
                                        </p:tgtEl>
                                        <p:attrNameLst>
                                          <p:attrName>ppt_x</p:attrName>
                                        </p:attrNameLst>
                                      </p:cBhvr>
                                      <p:tavLst>
                                        <p:tav tm="0">
                                          <p:val>
                                            <p:strVal val="#ppt_x"/>
                                          </p:val>
                                        </p:tav>
                                        <p:tav tm="100000">
                                          <p:val>
                                            <p:strVal val="#ppt_x"/>
                                          </p:val>
                                        </p:tav>
                                      </p:tavLst>
                                    </p:anim>
                                    <p:anim calcmode="lin" valueType="num">
                                      <p:cBhvr>
                                        <p:cTn id="68" dur="500" fill="hold"/>
                                        <p:tgtEl>
                                          <p:spTgt spid="26"/>
                                        </p:tgtEl>
                                        <p:attrNameLst>
                                          <p:attrName>ppt_y</p:attrName>
                                        </p:attrNameLst>
                                      </p:cBhvr>
                                      <p:tavLst>
                                        <p:tav tm="0">
                                          <p:val>
                                            <p:strVal val="#ppt_y+.1"/>
                                          </p:val>
                                        </p:tav>
                                        <p:tav tm="100000">
                                          <p:val>
                                            <p:strVal val="#ppt_y"/>
                                          </p:val>
                                        </p:tav>
                                      </p:tavLst>
                                    </p:anim>
                                  </p:childTnLst>
                                </p:cTn>
                              </p:par>
                            </p:childTnLst>
                          </p:cTn>
                        </p:par>
                        <p:par>
                          <p:cTn id="69" fill="hold">
                            <p:stCondLst>
                              <p:cond delay="6900"/>
                            </p:stCondLst>
                            <p:childTnLst>
                              <p:par>
                                <p:cTn id="70" presetID="22" presetClass="entr" presetSubtype="8" fill="hold" grpId="0" nodeType="afterEffect">
                                  <p:stCondLst>
                                    <p:cond delay="0"/>
                                  </p:stCondLst>
                                  <p:childTnLst>
                                    <p:set>
                                      <p:cBhvr>
                                        <p:cTn id="71" dur="1" fill="hold">
                                          <p:stCondLst>
                                            <p:cond delay="0"/>
                                          </p:stCondLst>
                                        </p:cTn>
                                        <p:tgtEl>
                                          <p:spTgt spid="34"/>
                                        </p:tgtEl>
                                        <p:attrNameLst>
                                          <p:attrName>style.visibility</p:attrName>
                                        </p:attrNameLst>
                                      </p:cBhvr>
                                      <p:to>
                                        <p:strVal val="visible"/>
                                      </p:to>
                                    </p:set>
                                    <p:animEffect transition="in" filter="wipe(left)">
                                      <p:cBhvr>
                                        <p:cTn id="72" dur="500"/>
                                        <p:tgtEl>
                                          <p:spTgt spid="34"/>
                                        </p:tgtEl>
                                      </p:cBhvr>
                                    </p:animEffect>
                                  </p:childTnLst>
                                </p:cTn>
                              </p:par>
                            </p:childTnLst>
                          </p:cTn>
                        </p:par>
                        <p:par>
                          <p:cTn id="73" fill="hold">
                            <p:stCondLst>
                              <p:cond delay="7400"/>
                            </p:stCondLst>
                            <p:childTnLst>
                              <p:par>
                                <p:cTn id="74" presetID="22" presetClass="entr" presetSubtype="1" fill="hold" nodeType="afterEffect">
                                  <p:stCondLst>
                                    <p:cond delay="0"/>
                                  </p:stCondLst>
                                  <p:childTnLst>
                                    <p:set>
                                      <p:cBhvr>
                                        <p:cTn id="75" dur="1" fill="hold">
                                          <p:stCondLst>
                                            <p:cond delay="0"/>
                                          </p:stCondLst>
                                        </p:cTn>
                                        <p:tgtEl>
                                          <p:spTgt spid="10"/>
                                        </p:tgtEl>
                                        <p:attrNameLst>
                                          <p:attrName>style.visibility</p:attrName>
                                        </p:attrNameLst>
                                      </p:cBhvr>
                                      <p:to>
                                        <p:strVal val="visible"/>
                                      </p:to>
                                    </p:set>
                                    <p:animEffect transition="in" filter="wipe(up)">
                                      <p:cBhvr>
                                        <p:cTn id="76" dur="500"/>
                                        <p:tgtEl>
                                          <p:spTgt spid="10"/>
                                        </p:tgtEl>
                                      </p:cBhvr>
                                    </p:animEffect>
                                  </p:childTnLst>
                                </p:cTn>
                              </p:par>
                            </p:childTnLst>
                          </p:cTn>
                        </p:par>
                        <p:par>
                          <p:cTn id="77" fill="hold">
                            <p:stCondLst>
                              <p:cond delay="7900"/>
                            </p:stCondLst>
                            <p:childTnLst>
                              <p:par>
                                <p:cTn id="78" presetID="42" presetClass="entr" presetSubtype="0" fill="hold" grpId="0" nodeType="afterEffect">
                                  <p:stCondLst>
                                    <p:cond delay="0"/>
                                  </p:stCondLst>
                                  <p:childTnLst>
                                    <p:set>
                                      <p:cBhvr>
                                        <p:cTn id="79" dur="1" fill="hold">
                                          <p:stCondLst>
                                            <p:cond delay="0"/>
                                          </p:stCondLst>
                                        </p:cTn>
                                        <p:tgtEl>
                                          <p:spTgt spid="27"/>
                                        </p:tgtEl>
                                        <p:attrNameLst>
                                          <p:attrName>style.visibility</p:attrName>
                                        </p:attrNameLst>
                                      </p:cBhvr>
                                      <p:to>
                                        <p:strVal val="visible"/>
                                      </p:to>
                                    </p:set>
                                    <p:animEffect transition="in" filter="fade">
                                      <p:cBhvr>
                                        <p:cTn id="80" dur="500"/>
                                        <p:tgtEl>
                                          <p:spTgt spid="27"/>
                                        </p:tgtEl>
                                      </p:cBhvr>
                                    </p:animEffect>
                                    <p:anim calcmode="lin" valueType="num">
                                      <p:cBhvr>
                                        <p:cTn id="81" dur="500" fill="hold"/>
                                        <p:tgtEl>
                                          <p:spTgt spid="27"/>
                                        </p:tgtEl>
                                        <p:attrNameLst>
                                          <p:attrName>ppt_x</p:attrName>
                                        </p:attrNameLst>
                                      </p:cBhvr>
                                      <p:tavLst>
                                        <p:tav tm="0">
                                          <p:val>
                                            <p:strVal val="#ppt_x"/>
                                          </p:val>
                                        </p:tav>
                                        <p:tav tm="100000">
                                          <p:val>
                                            <p:strVal val="#ppt_x"/>
                                          </p:val>
                                        </p:tav>
                                      </p:tavLst>
                                    </p:anim>
                                    <p:anim calcmode="lin" valueType="num">
                                      <p:cBhvr>
                                        <p:cTn id="82" dur="500" fill="hold"/>
                                        <p:tgtEl>
                                          <p:spTgt spid="27"/>
                                        </p:tgtEl>
                                        <p:attrNameLst>
                                          <p:attrName>ppt_y</p:attrName>
                                        </p:attrNameLst>
                                      </p:cBhvr>
                                      <p:tavLst>
                                        <p:tav tm="0">
                                          <p:val>
                                            <p:strVal val="#ppt_y+.1"/>
                                          </p:val>
                                        </p:tav>
                                        <p:tav tm="100000">
                                          <p:val>
                                            <p:strVal val="#ppt_y"/>
                                          </p:val>
                                        </p:tav>
                                      </p:tavLst>
                                    </p:anim>
                                  </p:childTnLst>
                                </p:cTn>
                              </p:par>
                            </p:childTnLst>
                          </p:cTn>
                        </p:par>
                        <p:par>
                          <p:cTn id="83" fill="hold">
                            <p:stCondLst>
                              <p:cond delay="8400"/>
                            </p:stCondLst>
                            <p:childTnLst>
                              <p:par>
                                <p:cTn id="84" presetID="22" presetClass="entr" presetSubtype="8" fill="hold" grpId="0" nodeType="afterEffect">
                                  <p:stCondLst>
                                    <p:cond delay="0"/>
                                  </p:stCondLst>
                                  <p:childTnLst>
                                    <p:set>
                                      <p:cBhvr>
                                        <p:cTn id="85" dur="1" fill="hold">
                                          <p:stCondLst>
                                            <p:cond delay="0"/>
                                          </p:stCondLst>
                                        </p:cTn>
                                        <p:tgtEl>
                                          <p:spTgt spid="32"/>
                                        </p:tgtEl>
                                        <p:attrNameLst>
                                          <p:attrName>style.visibility</p:attrName>
                                        </p:attrNameLst>
                                      </p:cBhvr>
                                      <p:to>
                                        <p:strVal val="visible"/>
                                      </p:to>
                                    </p:set>
                                    <p:animEffect transition="in" filter="wipe(left)">
                                      <p:cBhvr>
                                        <p:cTn id="86" dur="500"/>
                                        <p:tgtEl>
                                          <p:spTgt spid="32"/>
                                        </p:tgtEl>
                                      </p:cBhvr>
                                    </p:animEffect>
                                  </p:childTnLst>
                                </p:cTn>
                              </p:par>
                            </p:childTnLst>
                          </p:cTn>
                        </p:par>
                        <p:par>
                          <p:cTn id="87" fill="hold">
                            <p:stCondLst>
                              <p:cond delay="8900"/>
                            </p:stCondLst>
                            <p:childTnLst>
                              <p:par>
                                <p:cTn id="88" presetID="22" presetClass="entr" presetSubtype="1" fill="hold" nodeType="afterEffect">
                                  <p:stCondLst>
                                    <p:cond delay="0"/>
                                  </p:stCondLst>
                                  <p:childTnLst>
                                    <p:set>
                                      <p:cBhvr>
                                        <p:cTn id="89" dur="1" fill="hold">
                                          <p:stCondLst>
                                            <p:cond delay="0"/>
                                          </p:stCondLst>
                                        </p:cTn>
                                        <p:tgtEl>
                                          <p:spTgt spid="19"/>
                                        </p:tgtEl>
                                        <p:attrNameLst>
                                          <p:attrName>style.visibility</p:attrName>
                                        </p:attrNameLst>
                                      </p:cBhvr>
                                      <p:to>
                                        <p:strVal val="visible"/>
                                      </p:to>
                                    </p:set>
                                    <p:animEffect transition="in" filter="wipe(up)">
                                      <p:cBhvr>
                                        <p:cTn id="90" dur="500"/>
                                        <p:tgtEl>
                                          <p:spTgt spid="19"/>
                                        </p:tgtEl>
                                      </p:cBhvr>
                                    </p:animEffect>
                                  </p:childTnLst>
                                </p:cTn>
                              </p:par>
                            </p:childTnLst>
                          </p:cTn>
                        </p:par>
                        <p:par>
                          <p:cTn id="91" fill="hold">
                            <p:stCondLst>
                              <p:cond delay="9400"/>
                            </p:stCondLst>
                            <p:childTnLst>
                              <p:par>
                                <p:cTn id="92" presetID="42" presetClass="entr" presetSubtype="0" fill="hold" grpId="0" nodeType="afterEffect">
                                  <p:stCondLst>
                                    <p:cond delay="0"/>
                                  </p:stCondLst>
                                  <p:childTnLst>
                                    <p:set>
                                      <p:cBhvr>
                                        <p:cTn id="93" dur="1" fill="hold">
                                          <p:stCondLst>
                                            <p:cond delay="0"/>
                                          </p:stCondLst>
                                        </p:cTn>
                                        <p:tgtEl>
                                          <p:spTgt spid="28"/>
                                        </p:tgtEl>
                                        <p:attrNameLst>
                                          <p:attrName>style.visibility</p:attrName>
                                        </p:attrNameLst>
                                      </p:cBhvr>
                                      <p:to>
                                        <p:strVal val="visible"/>
                                      </p:to>
                                    </p:set>
                                    <p:animEffect transition="in" filter="fade">
                                      <p:cBhvr>
                                        <p:cTn id="94" dur="500"/>
                                        <p:tgtEl>
                                          <p:spTgt spid="28"/>
                                        </p:tgtEl>
                                      </p:cBhvr>
                                    </p:animEffect>
                                    <p:anim calcmode="lin" valueType="num">
                                      <p:cBhvr>
                                        <p:cTn id="95" dur="500" fill="hold"/>
                                        <p:tgtEl>
                                          <p:spTgt spid="28"/>
                                        </p:tgtEl>
                                        <p:attrNameLst>
                                          <p:attrName>ppt_x</p:attrName>
                                        </p:attrNameLst>
                                      </p:cBhvr>
                                      <p:tavLst>
                                        <p:tav tm="0">
                                          <p:val>
                                            <p:strVal val="#ppt_x"/>
                                          </p:val>
                                        </p:tav>
                                        <p:tav tm="100000">
                                          <p:val>
                                            <p:strVal val="#ppt_x"/>
                                          </p:val>
                                        </p:tav>
                                      </p:tavLst>
                                    </p:anim>
                                    <p:anim calcmode="lin" valueType="num">
                                      <p:cBhvr>
                                        <p:cTn id="96" dur="500" fill="hold"/>
                                        <p:tgtEl>
                                          <p:spTgt spid="28"/>
                                        </p:tgtEl>
                                        <p:attrNameLst>
                                          <p:attrName>ppt_y</p:attrName>
                                        </p:attrNameLst>
                                      </p:cBhvr>
                                      <p:tavLst>
                                        <p:tav tm="0">
                                          <p:val>
                                            <p:strVal val="#ppt_y+.1"/>
                                          </p:val>
                                        </p:tav>
                                        <p:tav tm="100000">
                                          <p:val>
                                            <p:strVal val="#ppt_y"/>
                                          </p:val>
                                        </p:tav>
                                      </p:tavLst>
                                    </p:anim>
                                  </p:childTnLst>
                                </p:cTn>
                              </p:par>
                            </p:childTnLst>
                          </p:cTn>
                        </p:par>
                        <p:par>
                          <p:cTn id="97" fill="hold">
                            <p:stCondLst>
                              <p:cond delay="9900"/>
                            </p:stCondLst>
                            <p:childTnLst>
                              <p:par>
                                <p:cTn id="98" presetID="22" presetClass="entr" presetSubtype="8" fill="hold" grpId="0" nodeType="afterEffect">
                                  <p:stCondLst>
                                    <p:cond delay="0"/>
                                  </p:stCondLst>
                                  <p:childTnLst>
                                    <p:set>
                                      <p:cBhvr>
                                        <p:cTn id="99" dur="1" fill="hold">
                                          <p:stCondLst>
                                            <p:cond delay="0"/>
                                          </p:stCondLst>
                                        </p:cTn>
                                        <p:tgtEl>
                                          <p:spTgt spid="35"/>
                                        </p:tgtEl>
                                        <p:attrNameLst>
                                          <p:attrName>style.visibility</p:attrName>
                                        </p:attrNameLst>
                                      </p:cBhvr>
                                      <p:to>
                                        <p:strVal val="visible"/>
                                      </p:to>
                                    </p:set>
                                    <p:animEffect transition="in" filter="wipe(left)">
                                      <p:cBhvr>
                                        <p:cTn id="100" dur="500"/>
                                        <p:tgtEl>
                                          <p:spTgt spid="35"/>
                                        </p:tgtEl>
                                      </p:cBhvr>
                                    </p:animEffect>
                                  </p:childTnLst>
                                </p:cTn>
                              </p:par>
                            </p:childTnLst>
                          </p:cTn>
                        </p:par>
                        <p:par>
                          <p:cTn id="101" fill="hold">
                            <p:stCondLst>
                              <p:cond delay="10400"/>
                            </p:stCondLst>
                            <p:childTnLst>
                              <p:par>
                                <p:cTn id="102" presetID="22" presetClass="entr" presetSubtype="1" fill="hold" nodeType="afterEffect">
                                  <p:stCondLst>
                                    <p:cond delay="0"/>
                                  </p:stCondLst>
                                  <p:childTnLst>
                                    <p:set>
                                      <p:cBhvr>
                                        <p:cTn id="103" dur="1" fill="hold">
                                          <p:stCondLst>
                                            <p:cond delay="0"/>
                                          </p:stCondLst>
                                        </p:cTn>
                                        <p:tgtEl>
                                          <p:spTgt spid="13"/>
                                        </p:tgtEl>
                                        <p:attrNameLst>
                                          <p:attrName>style.visibility</p:attrName>
                                        </p:attrNameLst>
                                      </p:cBhvr>
                                      <p:to>
                                        <p:strVal val="visible"/>
                                      </p:to>
                                    </p:set>
                                    <p:animEffect transition="in" filter="wipe(up)">
                                      <p:cBhvr>
                                        <p:cTn id="104" dur="500"/>
                                        <p:tgtEl>
                                          <p:spTgt spid="13"/>
                                        </p:tgtEl>
                                      </p:cBhvr>
                                    </p:animEffect>
                                  </p:childTnLst>
                                </p:cTn>
                              </p:par>
                            </p:childTnLst>
                          </p:cTn>
                        </p:par>
                        <p:par>
                          <p:cTn id="105" fill="hold">
                            <p:stCondLst>
                              <p:cond delay="10900"/>
                            </p:stCondLst>
                            <p:childTnLst>
                              <p:par>
                                <p:cTn id="106" presetID="42" presetClass="entr" presetSubtype="0" fill="hold" grpId="0" nodeType="afterEffect">
                                  <p:stCondLst>
                                    <p:cond delay="0"/>
                                  </p:stCondLst>
                                  <p:childTnLst>
                                    <p:set>
                                      <p:cBhvr>
                                        <p:cTn id="107" dur="1" fill="hold">
                                          <p:stCondLst>
                                            <p:cond delay="0"/>
                                          </p:stCondLst>
                                        </p:cTn>
                                        <p:tgtEl>
                                          <p:spTgt spid="29"/>
                                        </p:tgtEl>
                                        <p:attrNameLst>
                                          <p:attrName>style.visibility</p:attrName>
                                        </p:attrNameLst>
                                      </p:cBhvr>
                                      <p:to>
                                        <p:strVal val="visible"/>
                                      </p:to>
                                    </p:set>
                                    <p:animEffect transition="in" filter="fade">
                                      <p:cBhvr>
                                        <p:cTn id="108" dur="500"/>
                                        <p:tgtEl>
                                          <p:spTgt spid="29"/>
                                        </p:tgtEl>
                                      </p:cBhvr>
                                    </p:animEffect>
                                    <p:anim calcmode="lin" valueType="num">
                                      <p:cBhvr>
                                        <p:cTn id="109" dur="500" fill="hold"/>
                                        <p:tgtEl>
                                          <p:spTgt spid="29"/>
                                        </p:tgtEl>
                                        <p:attrNameLst>
                                          <p:attrName>ppt_x</p:attrName>
                                        </p:attrNameLst>
                                      </p:cBhvr>
                                      <p:tavLst>
                                        <p:tav tm="0">
                                          <p:val>
                                            <p:strVal val="#ppt_x"/>
                                          </p:val>
                                        </p:tav>
                                        <p:tav tm="100000">
                                          <p:val>
                                            <p:strVal val="#ppt_x"/>
                                          </p:val>
                                        </p:tav>
                                      </p:tavLst>
                                    </p:anim>
                                    <p:anim calcmode="lin" valueType="num">
                                      <p:cBhvr>
                                        <p:cTn id="110" dur="500" fill="hold"/>
                                        <p:tgtEl>
                                          <p:spTgt spid="29"/>
                                        </p:tgtEl>
                                        <p:attrNameLst>
                                          <p:attrName>ppt_y</p:attrName>
                                        </p:attrNameLst>
                                      </p:cBhvr>
                                      <p:tavLst>
                                        <p:tav tm="0">
                                          <p:val>
                                            <p:strVal val="#ppt_y+.1"/>
                                          </p:val>
                                        </p:tav>
                                        <p:tav tm="100000">
                                          <p:val>
                                            <p:strVal val="#ppt_y"/>
                                          </p:val>
                                        </p:tav>
                                      </p:tavLst>
                                    </p:anim>
                                  </p:childTnLst>
                                </p:cTn>
                              </p:par>
                            </p:childTnLst>
                          </p:cTn>
                        </p:par>
                        <p:par>
                          <p:cTn id="111" fill="hold">
                            <p:stCondLst>
                              <p:cond delay="11400"/>
                            </p:stCondLst>
                            <p:childTnLst>
                              <p:par>
                                <p:cTn id="112" presetID="22" presetClass="entr" presetSubtype="8" fill="hold" grpId="0" nodeType="afterEffect">
                                  <p:stCondLst>
                                    <p:cond delay="0"/>
                                  </p:stCondLst>
                                  <p:childTnLst>
                                    <p:set>
                                      <p:cBhvr>
                                        <p:cTn id="113" dur="1" fill="hold">
                                          <p:stCondLst>
                                            <p:cond delay="0"/>
                                          </p:stCondLst>
                                        </p:cTn>
                                        <p:tgtEl>
                                          <p:spTgt spid="33"/>
                                        </p:tgtEl>
                                        <p:attrNameLst>
                                          <p:attrName>style.visibility</p:attrName>
                                        </p:attrNameLst>
                                      </p:cBhvr>
                                      <p:to>
                                        <p:strVal val="visible"/>
                                      </p:to>
                                    </p:set>
                                    <p:animEffect transition="in" filter="wipe(left)">
                                      <p:cBhvr>
                                        <p:cTn id="114" dur="500"/>
                                        <p:tgtEl>
                                          <p:spTgt spid="33"/>
                                        </p:tgtEl>
                                      </p:cBhvr>
                                    </p:animEffect>
                                  </p:childTnLst>
                                </p:cTn>
                              </p:par>
                            </p:childTnLst>
                          </p:cTn>
                        </p:par>
                        <p:par>
                          <p:cTn id="115" fill="hold">
                            <p:stCondLst>
                              <p:cond delay="11900"/>
                            </p:stCondLst>
                            <p:childTnLst>
                              <p:par>
                                <p:cTn id="116" presetID="22" presetClass="entr" presetSubtype="1" fill="hold" nodeType="afterEffect">
                                  <p:stCondLst>
                                    <p:cond delay="0"/>
                                  </p:stCondLst>
                                  <p:childTnLst>
                                    <p:set>
                                      <p:cBhvr>
                                        <p:cTn id="117" dur="1" fill="hold">
                                          <p:stCondLst>
                                            <p:cond delay="0"/>
                                          </p:stCondLst>
                                        </p:cTn>
                                        <p:tgtEl>
                                          <p:spTgt spid="22"/>
                                        </p:tgtEl>
                                        <p:attrNameLst>
                                          <p:attrName>style.visibility</p:attrName>
                                        </p:attrNameLst>
                                      </p:cBhvr>
                                      <p:to>
                                        <p:strVal val="visible"/>
                                      </p:to>
                                    </p:set>
                                    <p:animEffect transition="in" filter="wipe(up)">
                                      <p:cBhvr>
                                        <p:cTn id="118" dur="500"/>
                                        <p:tgtEl>
                                          <p:spTgt spid="22"/>
                                        </p:tgtEl>
                                      </p:cBhvr>
                                    </p:animEffect>
                                  </p:childTnLst>
                                </p:cTn>
                              </p:par>
                            </p:childTnLst>
                          </p:cTn>
                        </p:par>
                        <p:par>
                          <p:cTn id="119" fill="hold">
                            <p:stCondLst>
                              <p:cond delay="12400"/>
                            </p:stCondLst>
                            <p:childTnLst>
                              <p:par>
                                <p:cTn id="120" presetID="42" presetClass="entr" presetSubtype="0" fill="hold" grpId="0" nodeType="afterEffect">
                                  <p:stCondLst>
                                    <p:cond delay="0"/>
                                  </p:stCondLst>
                                  <p:childTnLst>
                                    <p:set>
                                      <p:cBhvr>
                                        <p:cTn id="121" dur="1" fill="hold">
                                          <p:stCondLst>
                                            <p:cond delay="0"/>
                                          </p:stCondLst>
                                        </p:cTn>
                                        <p:tgtEl>
                                          <p:spTgt spid="30"/>
                                        </p:tgtEl>
                                        <p:attrNameLst>
                                          <p:attrName>style.visibility</p:attrName>
                                        </p:attrNameLst>
                                      </p:cBhvr>
                                      <p:to>
                                        <p:strVal val="visible"/>
                                      </p:to>
                                    </p:set>
                                    <p:animEffect transition="in" filter="fade">
                                      <p:cBhvr>
                                        <p:cTn id="122" dur="500"/>
                                        <p:tgtEl>
                                          <p:spTgt spid="30"/>
                                        </p:tgtEl>
                                      </p:cBhvr>
                                    </p:animEffect>
                                    <p:anim calcmode="lin" valueType="num">
                                      <p:cBhvr>
                                        <p:cTn id="123" dur="500" fill="hold"/>
                                        <p:tgtEl>
                                          <p:spTgt spid="30"/>
                                        </p:tgtEl>
                                        <p:attrNameLst>
                                          <p:attrName>ppt_x</p:attrName>
                                        </p:attrNameLst>
                                      </p:cBhvr>
                                      <p:tavLst>
                                        <p:tav tm="0">
                                          <p:val>
                                            <p:strVal val="#ppt_x"/>
                                          </p:val>
                                        </p:tav>
                                        <p:tav tm="100000">
                                          <p:val>
                                            <p:strVal val="#ppt_x"/>
                                          </p:val>
                                        </p:tav>
                                      </p:tavLst>
                                    </p:anim>
                                    <p:anim calcmode="lin" valueType="num">
                                      <p:cBhvr>
                                        <p:cTn id="124" dur="500" fill="hold"/>
                                        <p:tgtEl>
                                          <p:spTgt spid="30"/>
                                        </p:tgtEl>
                                        <p:attrNameLst>
                                          <p:attrName>ppt_y</p:attrName>
                                        </p:attrNameLst>
                                      </p:cBhvr>
                                      <p:tavLst>
                                        <p:tav tm="0">
                                          <p:val>
                                            <p:strVal val="#ppt_y+.1"/>
                                          </p:val>
                                        </p:tav>
                                        <p:tav tm="100000">
                                          <p:val>
                                            <p:strVal val="#ppt_y"/>
                                          </p:val>
                                        </p:tav>
                                      </p:tavLst>
                                    </p:anim>
                                  </p:childTnLst>
                                </p:cTn>
                              </p:par>
                            </p:childTnLst>
                          </p:cTn>
                        </p:par>
                        <p:par>
                          <p:cTn id="125" fill="hold">
                            <p:stCondLst>
                              <p:cond delay="12900"/>
                            </p:stCondLst>
                            <p:childTnLst>
                              <p:par>
                                <p:cTn id="126" presetID="22" presetClass="entr" presetSubtype="8" fill="hold" grpId="0" nodeType="afterEffect">
                                  <p:stCondLst>
                                    <p:cond delay="0"/>
                                  </p:stCondLst>
                                  <p:childTnLst>
                                    <p:set>
                                      <p:cBhvr>
                                        <p:cTn id="127" dur="1" fill="hold">
                                          <p:stCondLst>
                                            <p:cond delay="0"/>
                                          </p:stCondLst>
                                        </p:cTn>
                                        <p:tgtEl>
                                          <p:spTgt spid="36"/>
                                        </p:tgtEl>
                                        <p:attrNameLst>
                                          <p:attrName>style.visibility</p:attrName>
                                        </p:attrNameLst>
                                      </p:cBhvr>
                                      <p:to>
                                        <p:strVal val="visible"/>
                                      </p:to>
                                    </p:set>
                                    <p:animEffect transition="in" filter="wipe(left)">
                                      <p:cBhvr>
                                        <p:cTn id="128"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25" grpId="0"/>
      <p:bldP spid="26" grpId="0"/>
      <p:bldP spid="27" grpId="0"/>
      <p:bldP spid="28" grpId="0"/>
      <p:bldP spid="29" grpId="0"/>
      <p:bldP spid="30" grpId="0"/>
      <p:bldP spid="31" grpId="0"/>
      <p:bldP spid="32" grpId="0"/>
      <p:bldP spid="33" grpId="0"/>
      <p:bldP spid="34" grpId="0"/>
      <p:bldP spid="35" grpId="0"/>
      <p:bldP spid="36" grpId="0"/>
      <p:bldP spid="40" grpId="0" animBg="1"/>
      <p:bldP spid="41" grpId="0" animBg="1"/>
      <p:bldP spid="41" grpId="1" animBg="1"/>
      <p:bldP spid="41" grpId="2" animBg="1"/>
      <p:bldP spid="42" grpId="0" animBg="1"/>
      <p:bldP spid="42" grpId="1" animBg="1"/>
      <p:bldP spid="42" grpId="2"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822994" y="1242146"/>
            <a:ext cx="3872422" cy="3027653"/>
          </a:xfrm>
          <a:prstGeom prst="rect">
            <a:avLst/>
          </a:prstGeom>
        </p:spPr>
      </p:pic>
      <p:sp>
        <p:nvSpPr>
          <p:cNvPr id="8" name="圆角矩形 7"/>
          <p:cNvSpPr/>
          <p:nvPr/>
        </p:nvSpPr>
        <p:spPr>
          <a:xfrm>
            <a:off x="683568" y="1498651"/>
            <a:ext cx="3888432" cy="1260000"/>
          </a:xfrm>
          <a:prstGeom prst="roundRect">
            <a:avLst/>
          </a:prstGeom>
          <a:noFill/>
          <a:ln w="12700">
            <a:solidFill>
              <a:srgbClr val="0E62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矩形 1"/>
          <p:cNvSpPr/>
          <p:nvPr/>
        </p:nvSpPr>
        <p:spPr>
          <a:xfrm>
            <a:off x="766028" y="441127"/>
            <a:ext cx="2250937" cy="307777"/>
          </a:xfrm>
          <a:prstGeom prst="rect">
            <a:avLst/>
          </a:prstGeom>
        </p:spPr>
        <p:txBody>
          <a:bodyPr wrap="none">
            <a:spAutoFit/>
          </a:bodyPr>
          <a:lstStyle/>
          <a:p>
            <a:r>
              <a:rPr lang="en-US" altLang="zh-CN" sz="1400" dirty="0">
                <a:solidFill>
                  <a:srgbClr val="0E6260"/>
                </a:solidFill>
                <a:cs typeface="+mn-ea"/>
                <a:sym typeface="+mn-lt"/>
              </a:rPr>
              <a:t>Emotional management</a:t>
            </a:r>
            <a:endParaRPr lang="zh-CN" altLang="en-US" sz="1400" dirty="0">
              <a:solidFill>
                <a:srgbClr val="0E6260"/>
              </a:solidFill>
              <a:cs typeface="+mn-ea"/>
              <a:sym typeface="+mn-lt"/>
            </a:endParaRPr>
          </a:p>
        </p:txBody>
      </p:sp>
      <p:sp>
        <p:nvSpPr>
          <p:cNvPr id="5" name="TextBox 4"/>
          <p:cNvSpPr txBox="1"/>
          <p:nvPr/>
        </p:nvSpPr>
        <p:spPr>
          <a:xfrm>
            <a:off x="766028" y="51470"/>
            <a:ext cx="2088232" cy="461665"/>
          </a:xfrm>
          <a:prstGeom prst="rect">
            <a:avLst/>
          </a:prstGeom>
          <a:noFill/>
        </p:spPr>
        <p:txBody>
          <a:bodyPr wrap="square" rtlCol="0">
            <a:spAutoFit/>
          </a:bodyPr>
          <a:lstStyle>
            <a:defPPr>
              <a:defRPr lang="zh-CN"/>
            </a:defPPr>
            <a:lvl1pPr>
              <a:defRPr sz="2400">
                <a:solidFill>
                  <a:srgbClr val="0E6260"/>
                </a:solidFill>
                <a:latin typeface="思源黑体 CN Heavy" panose="020B0A00000000000000" pitchFamily="34" charset="-122"/>
                <a:ea typeface="思源黑体 CN Heavy" panose="020B0A00000000000000" pitchFamily="34" charset="-122"/>
              </a:defRPr>
            </a:lvl1pPr>
          </a:lstStyle>
          <a:p>
            <a:r>
              <a:rPr lang="zh-CN" altLang="en-US" dirty="0">
                <a:latin typeface="+mn-lt"/>
                <a:ea typeface="+mn-ea"/>
                <a:cs typeface="+mn-ea"/>
                <a:sym typeface="+mn-lt"/>
              </a:rPr>
              <a:t>情绪管理</a:t>
            </a:r>
          </a:p>
        </p:txBody>
      </p:sp>
      <p:sp>
        <p:nvSpPr>
          <p:cNvPr id="7" name="圆角矩形 6"/>
          <p:cNvSpPr/>
          <p:nvPr/>
        </p:nvSpPr>
        <p:spPr>
          <a:xfrm>
            <a:off x="1115616" y="1259031"/>
            <a:ext cx="1512000" cy="468000"/>
          </a:xfrm>
          <a:prstGeom prst="roundRect">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圆角矩形 8"/>
          <p:cNvSpPr/>
          <p:nvPr/>
        </p:nvSpPr>
        <p:spPr>
          <a:xfrm>
            <a:off x="1115616" y="2895838"/>
            <a:ext cx="1512000" cy="46800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圆角矩形 9"/>
          <p:cNvSpPr/>
          <p:nvPr/>
        </p:nvSpPr>
        <p:spPr>
          <a:xfrm>
            <a:off x="683568" y="3135458"/>
            <a:ext cx="3888432" cy="1260000"/>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矩形 10"/>
          <p:cNvSpPr/>
          <p:nvPr/>
        </p:nvSpPr>
        <p:spPr>
          <a:xfrm>
            <a:off x="755576" y="1720428"/>
            <a:ext cx="3744416" cy="923330"/>
          </a:xfrm>
          <a:prstGeom prst="rect">
            <a:avLst/>
          </a:prstGeom>
        </p:spPr>
        <p:txBody>
          <a:bodyPr wrap="square">
            <a:spAutoFit/>
          </a:bodyPr>
          <a:lstStyle/>
          <a:p>
            <a:pPr>
              <a:lnSpc>
                <a:spcPct val="150000"/>
              </a:lnSpc>
            </a:pPr>
            <a:r>
              <a:rPr lang="zh-CN" altLang="en-US" sz="1200" dirty="0">
                <a:cs typeface="+mn-ea"/>
                <a:sym typeface="+mn-lt"/>
              </a:rPr>
              <a:t>是善于掌握自我，善于调节情绪，对生活中矛盾和事件引起的反应能适可而止的排解，能以乐观的态度、幽默的情趣及时地缓解紧张的心理状态</a:t>
            </a:r>
          </a:p>
        </p:txBody>
      </p:sp>
      <p:sp>
        <p:nvSpPr>
          <p:cNvPr id="12" name="矩形 11"/>
          <p:cNvSpPr/>
          <p:nvPr/>
        </p:nvSpPr>
        <p:spPr>
          <a:xfrm>
            <a:off x="1330955" y="1308365"/>
            <a:ext cx="1014958" cy="369332"/>
          </a:xfrm>
          <a:prstGeom prst="rect">
            <a:avLst/>
          </a:prstGeom>
        </p:spPr>
        <p:txBody>
          <a:bodyPr wrap="none">
            <a:spAutoFit/>
          </a:bodyPr>
          <a:lstStyle/>
          <a:p>
            <a:r>
              <a:rPr lang="en-US" altLang="zh-CN" dirty="0">
                <a:solidFill>
                  <a:schemeClr val="bg1"/>
                </a:solidFill>
                <a:cs typeface="+mn-ea"/>
                <a:sym typeface="+mn-lt"/>
              </a:rPr>
              <a:t>PART01</a:t>
            </a:r>
            <a:endParaRPr lang="zh-CN" altLang="en-US" dirty="0">
              <a:solidFill>
                <a:schemeClr val="bg1"/>
              </a:solidFill>
              <a:cs typeface="+mn-ea"/>
              <a:sym typeface="+mn-lt"/>
            </a:endParaRPr>
          </a:p>
        </p:txBody>
      </p:sp>
      <p:sp>
        <p:nvSpPr>
          <p:cNvPr id="13" name="矩形 12"/>
          <p:cNvSpPr/>
          <p:nvPr/>
        </p:nvSpPr>
        <p:spPr>
          <a:xfrm>
            <a:off x="1334470" y="2950793"/>
            <a:ext cx="1014958" cy="369332"/>
          </a:xfrm>
          <a:prstGeom prst="rect">
            <a:avLst/>
          </a:prstGeom>
        </p:spPr>
        <p:txBody>
          <a:bodyPr wrap="none">
            <a:spAutoFit/>
          </a:bodyPr>
          <a:lstStyle/>
          <a:p>
            <a:r>
              <a:rPr lang="en-US" altLang="zh-CN" dirty="0">
                <a:solidFill>
                  <a:schemeClr val="bg1"/>
                </a:solidFill>
                <a:cs typeface="+mn-ea"/>
                <a:sym typeface="+mn-lt"/>
              </a:rPr>
              <a:t>PART02</a:t>
            </a:r>
            <a:endParaRPr lang="zh-CN" altLang="en-US" dirty="0">
              <a:solidFill>
                <a:schemeClr val="bg1"/>
              </a:solidFill>
              <a:cs typeface="+mn-ea"/>
              <a:sym typeface="+mn-lt"/>
            </a:endParaRPr>
          </a:p>
        </p:txBody>
      </p:sp>
      <p:sp>
        <p:nvSpPr>
          <p:cNvPr id="14" name="矩形 13"/>
          <p:cNvSpPr/>
          <p:nvPr/>
        </p:nvSpPr>
        <p:spPr>
          <a:xfrm>
            <a:off x="755576" y="3507854"/>
            <a:ext cx="3744416" cy="613694"/>
          </a:xfrm>
          <a:prstGeom prst="rect">
            <a:avLst/>
          </a:prstGeom>
        </p:spPr>
        <p:txBody>
          <a:bodyPr wrap="square">
            <a:spAutoFit/>
          </a:bodyPr>
          <a:lstStyle/>
          <a:p>
            <a:pPr>
              <a:lnSpc>
                <a:spcPct val="150000"/>
              </a:lnSpc>
            </a:pPr>
            <a:r>
              <a:rPr lang="zh-CN" altLang="en-US" sz="1200" dirty="0">
                <a:cs typeface="+mn-ea"/>
                <a:sym typeface="+mn-lt"/>
              </a:rPr>
              <a:t>情绪是个体对外界刺激的主观的有意识的体验和感受，具有心理和生理反应的特征</a:t>
            </a:r>
          </a:p>
        </p:txBody>
      </p:sp>
      <p:sp>
        <p:nvSpPr>
          <p:cNvPr id="18" name="流程图: 手动输入 17"/>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任意多边形 18"/>
          <p:cNvSpPr/>
          <p:nvPr/>
        </p:nvSpPr>
        <p:spPr>
          <a:xfrm rot="3216981">
            <a:off x="391115" y="18686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0E626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20" name="任意多边形 19"/>
          <p:cNvSpPr/>
          <p:nvPr/>
        </p:nvSpPr>
        <p:spPr>
          <a:xfrm rot="3216981">
            <a:off x="306189" y="24118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C0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pic>
        <p:nvPicPr>
          <p:cNvPr id="6" name="图片 5">
            <a:extLst>
              <a:ext uri="{FF2B5EF4-FFF2-40B4-BE49-F238E27FC236}">
                <a16:creationId xmlns:a16="http://schemas.microsoft.com/office/drawing/2014/main" id="{C7D3F881-A3DE-4083-97D4-EAFAB5D5D303}"/>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5066679" y="1493031"/>
            <a:ext cx="3393754" cy="1942815"/>
          </a:xfrm>
          <a:prstGeom prst="rect">
            <a:avLst/>
          </a:prstGeom>
        </p:spPr>
      </p:pic>
    </p:spTree>
    <p:extLst>
      <p:ext uri="{BB962C8B-B14F-4D97-AF65-F5344CB8AC3E}">
        <p14:creationId xmlns:p14="http://schemas.microsoft.com/office/powerpoint/2010/main" val="3483668451"/>
      </p:ext>
    </p:extLst>
  </p:cSld>
  <p:clrMapOvr>
    <a:masterClrMapping/>
  </p:clrMapOvr>
  <mc:AlternateContent xmlns:mc="http://schemas.openxmlformats.org/markup-compatibility/2006" xmlns:p14="http://schemas.microsoft.com/office/powerpoint/2010/main">
    <mc:Choice Requires="p14">
      <p:transition spd="slow" p14:dur="1250" advTm="11000">
        <p14:flip dir="r"/>
      </p:transition>
    </mc:Choice>
    <mc:Fallback xmlns="">
      <p:transition spd="slow" advTm="1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19"/>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p:cTn id="17" dur="750" fill="hold"/>
                                        <p:tgtEl>
                                          <p:spTgt spid="19"/>
                                        </p:tgtEl>
                                        <p:attrNameLst>
                                          <p:attrName>ppt_w</p:attrName>
                                        </p:attrNameLst>
                                      </p:cBhvr>
                                      <p:tavLst>
                                        <p:tav tm="0">
                                          <p:val>
                                            <p:fltVal val="0"/>
                                          </p:val>
                                        </p:tav>
                                        <p:tav tm="100000">
                                          <p:val>
                                            <p:strVal val="#ppt_w"/>
                                          </p:val>
                                        </p:tav>
                                      </p:tavLst>
                                    </p:anim>
                                    <p:anim calcmode="lin" valueType="num">
                                      <p:cBhvr>
                                        <p:cTn id="18" dur="750" fill="hold"/>
                                        <p:tgtEl>
                                          <p:spTgt spid="19"/>
                                        </p:tgtEl>
                                        <p:attrNameLst>
                                          <p:attrName>ppt_h</p:attrName>
                                        </p:attrNameLst>
                                      </p:cBhvr>
                                      <p:tavLst>
                                        <p:tav tm="0">
                                          <p:val>
                                            <p:fltVal val="0"/>
                                          </p:val>
                                        </p:tav>
                                        <p:tav tm="100000">
                                          <p:val>
                                            <p:strVal val="#ppt_h"/>
                                          </p:val>
                                        </p:tav>
                                      </p:tavLst>
                                    </p:anim>
                                    <p:animEffect transition="in" filter="fade">
                                      <p:cBhvr>
                                        <p:cTn id="19" dur="750"/>
                                        <p:tgtEl>
                                          <p:spTgt spid="19"/>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20"/>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20"/>
                                        </p:tgtEl>
                                        <p:attrNameLst>
                                          <p:attrName>style.visibility</p:attrName>
                                        </p:attrNameLst>
                                      </p:cBhvr>
                                      <p:to>
                                        <p:strVal val="visible"/>
                                      </p:to>
                                    </p:set>
                                    <p:anim calcmode="lin" valueType="num">
                                      <p:cBhvr>
                                        <p:cTn id="27" dur="750" fill="hold"/>
                                        <p:tgtEl>
                                          <p:spTgt spid="20"/>
                                        </p:tgtEl>
                                        <p:attrNameLst>
                                          <p:attrName>ppt_w</p:attrName>
                                        </p:attrNameLst>
                                      </p:cBhvr>
                                      <p:tavLst>
                                        <p:tav tm="0">
                                          <p:val>
                                            <p:fltVal val="0"/>
                                          </p:val>
                                        </p:tav>
                                        <p:tav tm="100000">
                                          <p:val>
                                            <p:strVal val="#ppt_w"/>
                                          </p:val>
                                        </p:tav>
                                      </p:tavLst>
                                    </p:anim>
                                    <p:anim calcmode="lin" valueType="num">
                                      <p:cBhvr>
                                        <p:cTn id="28" dur="750" fill="hold"/>
                                        <p:tgtEl>
                                          <p:spTgt spid="20"/>
                                        </p:tgtEl>
                                        <p:attrNameLst>
                                          <p:attrName>ppt_h</p:attrName>
                                        </p:attrNameLst>
                                      </p:cBhvr>
                                      <p:tavLst>
                                        <p:tav tm="0">
                                          <p:val>
                                            <p:fltVal val="0"/>
                                          </p:val>
                                        </p:tav>
                                        <p:tav tm="100000">
                                          <p:val>
                                            <p:strVal val="#ppt_h"/>
                                          </p:val>
                                        </p:tav>
                                      </p:tavLst>
                                    </p:anim>
                                    <p:animEffect transition="in" filter="fade">
                                      <p:cBhvr>
                                        <p:cTn id="29" dur="750"/>
                                        <p:tgtEl>
                                          <p:spTgt spid="20"/>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left)">
                                      <p:cBhvr>
                                        <p:cTn id="33" dur="750"/>
                                        <p:tgtEl>
                                          <p:spTgt spid="5"/>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p:tgtEl>
                                          <p:spTgt spid="2"/>
                                        </p:tgtEl>
                                        <p:attrNameLst>
                                          <p:attrName>ppt_y</p:attrName>
                                        </p:attrNameLst>
                                      </p:cBhvr>
                                      <p:tavLst>
                                        <p:tav tm="0">
                                          <p:val>
                                            <p:strVal val="#ppt_y+#ppt_h*1.125000"/>
                                          </p:val>
                                        </p:tav>
                                        <p:tav tm="100000">
                                          <p:val>
                                            <p:strVal val="#ppt_y"/>
                                          </p:val>
                                        </p:tav>
                                      </p:tavLst>
                                    </p:anim>
                                    <p:animEffect transition="in" filter="wipe(up)">
                                      <p:cBhvr>
                                        <p:cTn id="38" dur="500"/>
                                        <p:tgtEl>
                                          <p:spTgt spid="2"/>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fade">
                                      <p:cBhvr>
                                        <p:cTn id="43" dur="1000"/>
                                        <p:tgtEl>
                                          <p:spTgt spid="3"/>
                                        </p:tgtEl>
                                      </p:cBhvr>
                                    </p:animEffect>
                                    <p:anim calcmode="lin" valueType="num">
                                      <p:cBhvr>
                                        <p:cTn id="44" dur="1000" fill="hold"/>
                                        <p:tgtEl>
                                          <p:spTgt spid="3"/>
                                        </p:tgtEl>
                                        <p:attrNameLst>
                                          <p:attrName>ppt_x</p:attrName>
                                        </p:attrNameLst>
                                      </p:cBhvr>
                                      <p:tavLst>
                                        <p:tav tm="0">
                                          <p:val>
                                            <p:strVal val="#ppt_x"/>
                                          </p:val>
                                        </p:tav>
                                        <p:tav tm="100000">
                                          <p:val>
                                            <p:strVal val="#ppt_x"/>
                                          </p:val>
                                        </p:tav>
                                      </p:tavLst>
                                    </p:anim>
                                    <p:anim calcmode="lin" valueType="num">
                                      <p:cBhvr>
                                        <p:cTn id="45" dur="1000" fill="hold"/>
                                        <p:tgtEl>
                                          <p:spTgt spid="3"/>
                                        </p:tgtEl>
                                        <p:attrNameLst>
                                          <p:attrName>ppt_y</p:attrName>
                                        </p:attrNameLst>
                                      </p:cBhvr>
                                      <p:tavLst>
                                        <p:tav tm="0">
                                          <p:val>
                                            <p:strVal val="#ppt_y+.1"/>
                                          </p:val>
                                        </p:tav>
                                        <p:tav tm="100000">
                                          <p:val>
                                            <p:strVal val="#ppt_y"/>
                                          </p:val>
                                        </p:tav>
                                      </p:tavLst>
                                    </p:anim>
                                  </p:childTnLst>
                                </p:cTn>
                              </p:par>
                            </p:childTnLst>
                          </p:cTn>
                        </p:par>
                        <p:par>
                          <p:cTn id="46" fill="hold">
                            <p:stCondLst>
                              <p:cond delay="1000"/>
                            </p:stCondLst>
                            <p:childTnLst>
                              <p:par>
                                <p:cTn id="47" presetID="21" presetClass="entr" presetSubtype="1" fill="hold" grpId="0" nodeType="after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wheel(1)">
                                      <p:cBhvr>
                                        <p:cTn id="49" dur="1000"/>
                                        <p:tgtEl>
                                          <p:spTgt spid="8"/>
                                        </p:tgtEl>
                                      </p:cBhvr>
                                    </p:animEffect>
                                  </p:childTnLst>
                                </p:cTn>
                              </p:par>
                            </p:childTnLst>
                          </p:cTn>
                        </p:par>
                        <p:par>
                          <p:cTn id="50" fill="hold">
                            <p:stCondLst>
                              <p:cond delay="2000"/>
                            </p:stCondLst>
                            <p:childTnLst>
                              <p:par>
                                <p:cTn id="51" presetID="16" presetClass="entr" presetSubtype="21" fill="hold" grpId="0" nodeType="afterEffect">
                                  <p:stCondLst>
                                    <p:cond delay="0"/>
                                  </p:stCondLst>
                                  <p:childTnLst>
                                    <p:set>
                                      <p:cBhvr>
                                        <p:cTn id="52" dur="1" fill="hold">
                                          <p:stCondLst>
                                            <p:cond delay="0"/>
                                          </p:stCondLst>
                                        </p:cTn>
                                        <p:tgtEl>
                                          <p:spTgt spid="7"/>
                                        </p:tgtEl>
                                        <p:attrNameLst>
                                          <p:attrName>style.visibility</p:attrName>
                                        </p:attrNameLst>
                                      </p:cBhvr>
                                      <p:to>
                                        <p:strVal val="visible"/>
                                      </p:to>
                                    </p:set>
                                    <p:animEffect transition="in" filter="barn(inVertical)">
                                      <p:cBhvr>
                                        <p:cTn id="53" dur="500"/>
                                        <p:tgtEl>
                                          <p:spTgt spid="7"/>
                                        </p:tgtEl>
                                      </p:cBhvr>
                                    </p:animEffect>
                                  </p:childTnLst>
                                </p:cTn>
                              </p:par>
                            </p:childTnLst>
                          </p:cTn>
                        </p:par>
                        <p:par>
                          <p:cTn id="54" fill="hold">
                            <p:stCondLst>
                              <p:cond delay="2500"/>
                            </p:stCondLst>
                            <p:childTnLst>
                              <p:par>
                                <p:cTn id="55" presetID="22" presetClass="entr" presetSubtype="8"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wipe(left)">
                                      <p:cBhvr>
                                        <p:cTn id="57" dur="500"/>
                                        <p:tgtEl>
                                          <p:spTgt spid="12"/>
                                        </p:tgtEl>
                                      </p:cBhvr>
                                    </p:animEffect>
                                  </p:childTnLst>
                                </p:cTn>
                              </p:par>
                            </p:childTnLst>
                          </p:cTn>
                        </p:par>
                        <p:par>
                          <p:cTn id="58" fill="hold">
                            <p:stCondLst>
                              <p:cond delay="3000"/>
                            </p:stCondLst>
                            <p:childTnLst>
                              <p:par>
                                <p:cTn id="59" presetID="22" presetClass="entr" presetSubtype="1" fill="hold" grpId="0" nodeType="after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wipe(up)">
                                      <p:cBhvr>
                                        <p:cTn id="61" dur="750"/>
                                        <p:tgtEl>
                                          <p:spTgt spid="11"/>
                                        </p:tgtEl>
                                      </p:cBhvr>
                                    </p:animEffect>
                                  </p:childTnLst>
                                </p:cTn>
                              </p:par>
                            </p:childTnLst>
                          </p:cTn>
                        </p:par>
                        <p:par>
                          <p:cTn id="62" fill="hold">
                            <p:stCondLst>
                              <p:cond delay="3750"/>
                            </p:stCondLst>
                            <p:childTnLst>
                              <p:par>
                                <p:cTn id="63" presetID="21" presetClass="entr" presetSubtype="1"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wheel(1)">
                                      <p:cBhvr>
                                        <p:cTn id="65" dur="1000"/>
                                        <p:tgtEl>
                                          <p:spTgt spid="10"/>
                                        </p:tgtEl>
                                      </p:cBhvr>
                                    </p:animEffect>
                                  </p:childTnLst>
                                </p:cTn>
                              </p:par>
                            </p:childTnLst>
                          </p:cTn>
                        </p:par>
                        <p:par>
                          <p:cTn id="66" fill="hold">
                            <p:stCondLst>
                              <p:cond delay="4750"/>
                            </p:stCondLst>
                            <p:childTnLst>
                              <p:par>
                                <p:cTn id="67" presetID="16" presetClass="entr" presetSubtype="21" fill="hold" grpId="0" nodeType="afterEffect">
                                  <p:stCondLst>
                                    <p:cond delay="0"/>
                                  </p:stCondLst>
                                  <p:childTnLst>
                                    <p:set>
                                      <p:cBhvr>
                                        <p:cTn id="68" dur="1" fill="hold">
                                          <p:stCondLst>
                                            <p:cond delay="0"/>
                                          </p:stCondLst>
                                        </p:cTn>
                                        <p:tgtEl>
                                          <p:spTgt spid="9"/>
                                        </p:tgtEl>
                                        <p:attrNameLst>
                                          <p:attrName>style.visibility</p:attrName>
                                        </p:attrNameLst>
                                      </p:cBhvr>
                                      <p:to>
                                        <p:strVal val="visible"/>
                                      </p:to>
                                    </p:set>
                                    <p:animEffect transition="in" filter="barn(inVertical)">
                                      <p:cBhvr>
                                        <p:cTn id="69" dur="500"/>
                                        <p:tgtEl>
                                          <p:spTgt spid="9"/>
                                        </p:tgtEl>
                                      </p:cBhvr>
                                    </p:animEffect>
                                  </p:childTnLst>
                                </p:cTn>
                              </p:par>
                            </p:childTnLst>
                          </p:cTn>
                        </p:par>
                        <p:par>
                          <p:cTn id="70" fill="hold">
                            <p:stCondLst>
                              <p:cond delay="5250"/>
                            </p:stCondLst>
                            <p:childTnLst>
                              <p:par>
                                <p:cTn id="71" presetID="22" presetClass="entr" presetSubtype="8" fill="hold" grpId="0" nodeType="afterEffect">
                                  <p:stCondLst>
                                    <p:cond delay="0"/>
                                  </p:stCondLst>
                                  <p:childTnLst>
                                    <p:set>
                                      <p:cBhvr>
                                        <p:cTn id="72" dur="1" fill="hold">
                                          <p:stCondLst>
                                            <p:cond delay="0"/>
                                          </p:stCondLst>
                                        </p:cTn>
                                        <p:tgtEl>
                                          <p:spTgt spid="13"/>
                                        </p:tgtEl>
                                        <p:attrNameLst>
                                          <p:attrName>style.visibility</p:attrName>
                                        </p:attrNameLst>
                                      </p:cBhvr>
                                      <p:to>
                                        <p:strVal val="visible"/>
                                      </p:to>
                                    </p:set>
                                    <p:animEffect transition="in" filter="wipe(left)">
                                      <p:cBhvr>
                                        <p:cTn id="73" dur="500"/>
                                        <p:tgtEl>
                                          <p:spTgt spid="13"/>
                                        </p:tgtEl>
                                      </p:cBhvr>
                                    </p:animEffect>
                                  </p:childTnLst>
                                </p:cTn>
                              </p:par>
                            </p:childTnLst>
                          </p:cTn>
                        </p:par>
                        <p:par>
                          <p:cTn id="74" fill="hold">
                            <p:stCondLst>
                              <p:cond delay="5750"/>
                            </p:stCondLst>
                            <p:childTnLst>
                              <p:par>
                                <p:cTn id="75" presetID="22" presetClass="entr" presetSubtype="1" fill="hold" grpId="0" nodeType="afterEffect">
                                  <p:stCondLst>
                                    <p:cond delay="0"/>
                                  </p:stCondLst>
                                  <p:childTnLst>
                                    <p:set>
                                      <p:cBhvr>
                                        <p:cTn id="76" dur="1" fill="hold">
                                          <p:stCondLst>
                                            <p:cond delay="0"/>
                                          </p:stCondLst>
                                        </p:cTn>
                                        <p:tgtEl>
                                          <p:spTgt spid="14"/>
                                        </p:tgtEl>
                                        <p:attrNameLst>
                                          <p:attrName>style.visibility</p:attrName>
                                        </p:attrNameLst>
                                      </p:cBhvr>
                                      <p:to>
                                        <p:strVal val="visible"/>
                                      </p:to>
                                    </p:set>
                                    <p:animEffect transition="in" filter="wipe(up)">
                                      <p:cBhvr>
                                        <p:cTn id="77" dur="750"/>
                                        <p:tgtEl>
                                          <p:spTgt spid="14"/>
                                        </p:tgtEl>
                                      </p:cBhvr>
                                    </p:animEffect>
                                  </p:childTnLst>
                                </p:cTn>
                              </p:par>
                              <p:par>
                                <p:cTn id="78" presetID="42" presetClass="entr" presetSubtype="0" fill="hold" nodeType="withEffect">
                                  <p:stCondLst>
                                    <p:cond delay="0"/>
                                  </p:stCondLst>
                                  <p:childTnLst>
                                    <p:set>
                                      <p:cBhvr>
                                        <p:cTn id="79" dur="1" fill="hold">
                                          <p:stCondLst>
                                            <p:cond delay="0"/>
                                          </p:stCondLst>
                                        </p:cTn>
                                        <p:tgtEl>
                                          <p:spTgt spid="6"/>
                                        </p:tgtEl>
                                        <p:attrNameLst>
                                          <p:attrName>style.visibility</p:attrName>
                                        </p:attrNameLst>
                                      </p:cBhvr>
                                      <p:to>
                                        <p:strVal val="visible"/>
                                      </p:to>
                                    </p:set>
                                    <p:animEffect transition="in" filter="fade">
                                      <p:cBhvr>
                                        <p:cTn id="80" dur="1000"/>
                                        <p:tgtEl>
                                          <p:spTgt spid="6"/>
                                        </p:tgtEl>
                                      </p:cBhvr>
                                    </p:animEffect>
                                    <p:anim calcmode="lin" valueType="num">
                                      <p:cBhvr>
                                        <p:cTn id="81" dur="1000" fill="hold"/>
                                        <p:tgtEl>
                                          <p:spTgt spid="6"/>
                                        </p:tgtEl>
                                        <p:attrNameLst>
                                          <p:attrName>ppt_x</p:attrName>
                                        </p:attrNameLst>
                                      </p:cBhvr>
                                      <p:tavLst>
                                        <p:tav tm="0">
                                          <p:val>
                                            <p:strVal val="#ppt_x"/>
                                          </p:val>
                                        </p:tav>
                                        <p:tav tm="100000">
                                          <p:val>
                                            <p:strVal val="#ppt_x"/>
                                          </p:val>
                                        </p:tav>
                                      </p:tavLst>
                                    </p:anim>
                                    <p:anim calcmode="lin" valueType="num">
                                      <p:cBhvr>
                                        <p:cTn id="8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p:bldP spid="5" grpId="0"/>
      <p:bldP spid="7" grpId="0" animBg="1"/>
      <p:bldP spid="9" grpId="0" animBg="1"/>
      <p:bldP spid="10" grpId="0" animBg="1"/>
      <p:bldP spid="11" grpId="0"/>
      <p:bldP spid="12" grpId="0"/>
      <p:bldP spid="13" grpId="0"/>
      <p:bldP spid="14" grpId="0"/>
      <p:bldP spid="18" grpId="0" animBg="1"/>
      <p:bldP spid="19" grpId="0" animBg="1"/>
      <p:bldP spid="19" grpId="1" animBg="1"/>
      <p:bldP spid="19" grpId="2" animBg="1"/>
      <p:bldP spid="20" grpId="0" animBg="1"/>
      <p:bldP spid="20" grpId="1" animBg="1"/>
      <p:bldP spid="20" grpId="2"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46413" y="441127"/>
            <a:ext cx="2250937" cy="307777"/>
          </a:xfrm>
          <a:prstGeom prst="rect">
            <a:avLst/>
          </a:prstGeom>
        </p:spPr>
        <p:txBody>
          <a:bodyPr wrap="none">
            <a:spAutoFit/>
          </a:bodyPr>
          <a:lstStyle/>
          <a:p>
            <a:r>
              <a:rPr lang="en-US" altLang="zh-CN" sz="1400" dirty="0">
                <a:solidFill>
                  <a:srgbClr val="0E6260"/>
                </a:solidFill>
                <a:cs typeface="+mn-ea"/>
                <a:sym typeface="+mn-lt"/>
              </a:rPr>
              <a:t>Emotional management</a:t>
            </a:r>
            <a:endParaRPr lang="zh-CN" altLang="en-US" sz="1400" dirty="0">
              <a:solidFill>
                <a:srgbClr val="0E6260"/>
              </a:solidFill>
              <a:cs typeface="+mn-ea"/>
              <a:sym typeface="+mn-lt"/>
            </a:endParaRPr>
          </a:p>
        </p:txBody>
      </p:sp>
      <p:sp>
        <p:nvSpPr>
          <p:cNvPr id="5" name="TextBox 4"/>
          <p:cNvSpPr txBox="1"/>
          <p:nvPr/>
        </p:nvSpPr>
        <p:spPr>
          <a:xfrm>
            <a:off x="755939" y="51470"/>
            <a:ext cx="2088232" cy="461665"/>
          </a:xfrm>
          <a:prstGeom prst="rect">
            <a:avLst/>
          </a:prstGeom>
          <a:noFill/>
        </p:spPr>
        <p:txBody>
          <a:bodyPr wrap="square" rtlCol="0">
            <a:spAutoFit/>
          </a:bodyPr>
          <a:lstStyle>
            <a:defPPr>
              <a:defRPr lang="zh-CN"/>
            </a:defPPr>
            <a:lvl1pPr>
              <a:defRPr sz="2400">
                <a:solidFill>
                  <a:srgbClr val="0E6260"/>
                </a:solidFill>
                <a:latin typeface="思源黑体 CN Heavy" panose="020B0A00000000000000" pitchFamily="34" charset="-122"/>
                <a:ea typeface="思源黑体 CN Heavy" panose="020B0A00000000000000" pitchFamily="34" charset="-122"/>
              </a:defRPr>
            </a:lvl1pPr>
          </a:lstStyle>
          <a:p>
            <a:r>
              <a:rPr lang="zh-CN" altLang="en-US" dirty="0">
                <a:latin typeface="+mn-lt"/>
                <a:ea typeface="+mn-ea"/>
                <a:cs typeface="+mn-ea"/>
                <a:sym typeface="+mn-lt"/>
              </a:rPr>
              <a:t>情绪管理</a:t>
            </a:r>
          </a:p>
        </p:txBody>
      </p:sp>
      <p:sp>
        <p:nvSpPr>
          <p:cNvPr id="8" name="矩形 7"/>
          <p:cNvSpPr/>
          <p:nvPr/>
        </p:nvSpPr>
        <p:spPr>
          <a:xfrm>
            <a:off x="4572000" y="1429426"/>
            <a:ext cx="1080120" cy="9144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矩形 8"/>
          <p:cNvSpPr/>
          <p:nvPr/>
        </p:nvSpPr>
        <p:spPr>
          <a:xfrm>
            <a:off x="4572000" y="2799674"/>
            <a:ext cx="1080120" cy="914400"/>
          </a:xfrm>
          <a:prstGeom prst="rect">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矩形 9"/>
          <p:cNvSpPr/>
          <p:nvPr/>
        </p:nvSpPr>
        <p:spPr>
          <a:xfrm>
            <a:off x="5652120" y="1429426"/>
            <a:ext cx="3216963" cy="914400"/>
          </a:xfrm>
          <a:prstGeom prst="rect">
            <a:avLst/>
          </a:prstGeom>
          <a:solidFill>
            <a:srgbClr val="127C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矩形 10"/>
          <p:cNvSpPr/>
          <p:nvPr/>
        </p:nvSpPr>
        <p:spPr>
          <a:xfrm>
            <a:off x="5652120" y="2799674"/>
            <a:ext cx="3216963" cy="9144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矩形 11"/>
          <p:cNvSpPr/>
          <p:nvPr/>
        </p:nvSpPr>
        <p:spPr>
          <a:xfrm>
            <a:off x="4570798" y="1677697"/>
            <a:ext cx="1014958" cy="369332"/>
          </a:xfrm>
          <a:prstGeom prst="rect">
            <a:avLst/>
          </a:prstGeom>
        </p:spPr>
        <p:txBody>
          <a:bodyPr wrap="none">
            <a:spAutoFit/>
          </a:bodyPr>
          <a:lstStyle/>
          <a:p>
            <a:r>
              <a:rPr lang="en-US" altLang="zh-CN" dirty="0">
                <a:solidFill>
                  <a:schemeClr val="bg1"/>
                </a:solidFill>
                <a:cs typeface="+mn-ea"/>
                <a:sym typeface="+mn-lt"/>
              </a:rPr>
              <a:t>PART03</a:t>
            </a:r>
            <a:endParaRPr lang="zh-CN" altLang="en-US" dirty="0">
              <a:solidFill>
                <a:schemeClr val="bg1"/>
              </a:solidFill>
              <a:cs typeface="+mn-ea"/>
              <a:sym typeface="+mn-lt"/>
            </a:endParaRPr>
          </a:p>
        </p:txBody>
      </p:sp>
      <p:sp>
        <p:nvSpPr>
          <p:cNvPr id="13" name="矩形 12"/>
          <p:cNvSpPr/>
          <p:nvPr/>
        </p:nvSpPr>
        <p:spPr>
          <a:xfrm>
            <a:off x="4572000" y="3072208"/>
            <a:ext cx="1014958" cy="369332"/>
          </a:xfrm>
          <a:prstGeom prst="rect">
            <a:avLst/>
          </a:prstGeom>
        </p:spPr>
        <p:txBody>
          <a:bodyPr wrap="none">
            <a:spAutoFit/>
          </a:bodyPr>
          <a:lstStyle/>
          <a:p>
            <a:r>
              <a:rPr lang="en-US" altLang="zh-CN" dirty="0">
                <a:solidFill>
                  <a:schemeClr val="bg1"/>
                </a:solidFill>
                <a:cs typeface="+mn-ea"/>
                <a:sym typeface="+mn-lt"/>
              </a:rPr>
              <a:t>PART04</a:t>
            </a:r>
            <a:endParaRPr lang="zh-CN" altLang="en-US" dirty="0">
              <a:solidFill>
                <a:schemeClr val="bg1"/>
              </a:solidFill>
              <a:cs typeface="+mn-ea"/>
              <a:sym typeface="+mn-lt"/>
            </a:endParaRPr>
          </a:p>
        </p:txBody>
      </p:sp>
      <p:sp>
        <p:nvSpPr>
          <p:cNvPr id="14" name="矩形 13"/>
          <p:cNvSpPr/>
          <p:nvPr/>
        </p:nvSpPr>
        <p:spPr>
          <a:xfrm>
            <a:off x="5722573" y="1400698"/>
            <a:ext cx="3097899" cy="923330"/>
          </a:xfrm>
          <a:prstGeom prst="rect">
            <a:avLst/>
          </a:prstGeom>
        </p:spPr>
        <p:txBody>
          <a:bodyPr wrap="square">
            <a:spAutoFit/>
          </a:bodyPr>
          <a:lstStyle/>
          <a:p>
            <a:pPr>
              <a:lnSpc>
                <a:spcPct val="150000"/>
              </a:lnSpc>
            </a:pPr>
            <a:r>
              <a:rPr lang="zh-CN" altLang="en-US" sz="1200" dirty="0">
                <a:solidFill>
                  <a:schemeClr val="bg1"/>
                </a:solidFill>
                <a:cs typeface="+mn-ea"/>
                <a:sym typeface="+mn-lt"/>
              </a:rPr>
              <a:t>人们大都对情绪缺乏必要的了解和关注，消极情绪若不适时疏导，轻则败坏情绪，重则使人走向奔溃</a:t>
            </a:r>
          </a:p>
        </p:txBody>
      </p:sp>
      <p:sp>
        <p:nvSpPr>
          <p:cNvPr id="15" name="矩形 14"/>
          <p:cNvSpPr/>
          <p:nvPr/>
        </p:nvSpPr>
        <p:spPr>
          <a:xfrm>
            <a:off x="5722573" y="2799674"/>
            <a:ext cx="3097899" cy="923330"/>
          </a:xfrm>
          <a:prstGeom prst="rect">
            <a:avLst/>
          </a:prstGeom>
        </p:spPr>
        <p:txBody>
          <a:bodyPr wrap="square">
            <a:spAutoFit/>
          </a:bodyPr>
          <a:lstStyle/>
          <a:p>
            <a:pPr>
              <a:lnSpc>
                <a:spcPct val="150000"/>
              </a:lnSpc>
            </a:pPr>
            <a:r>
              <a:rPr lang="zh-CN" altLang="en-US" sz="1200" dirty="0">
                <a:solidFill>
                  <a:schemeClr val="bg1"/>
                </a:solidFill>
                <a:cs typeface="+mn-ea"/>
                <a:sym typeface="+mn-lt"/>
              </a:rPr>
              <a:t>积极的情绪则会激发人们工作的热情和潜力</a:t>
            </a:r>
            <a:r>
              <a:rPr lang="en-US" altLang="zh-CN" sz="1200" dirty="0">
                <a:solidFill>
                  <a:schemeClr val="bg1"/>
                </a:solidFill>
                <a:cs typeface="+mn-ea"/>
                <a:sym typeface="+mn-lt"/>
              </a:rPr>
              <a:t>--</a:t>
            </a:r>
            <a:r>
              <a:rPr lang="zh-CN" altLang="en-US" sz="1200" dirty="0">
                <a:solidFill>
                  <a:schemeClr val="bg1"/>
                </a:solidFill>
                <a:cs typeface="+mn-ea"/>
                <a:sym typeface="+mn-lt"/>
              </a:rPr>
              <a:t>各种情绪不同程度地影响着员工的工作和生活</a:t>
            </a:r>
          </a:p>
        </p:txBody>
      </p:sp>
      <p:sp>
        <p:nvSpPr>
          <p:cNvPr id="19" name="流程图: 手动输入 18"/>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任意多边形 19"/>
          <p:cNvSpPr/>
          <p:nvPr/>
        </p:nvSpPr>
        <p:spPr>
          <a:xfrm rot="3216981">
            <a:off x="391115" y="18686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0E626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21" name="任意多边形 20"/>
          <p:cNvSpPr/>
          <p:nvPr/>
        </p:nvSpPr>
        <p:spPr>
          <a:xfrm rot="3216981">
            <a:off x="306189" y="24118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C0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pic>
        <p:nvPicPr>
          <p:cNvPr id="4" name="图片 3">
            <a:extLst>
              <a:ext uri="{FF2B5EF4-FFF2-40B4-BE49-F238E27FC236}">
                <a16:creationId xmlns:a16="http://schemas.microsoft.com/office/drawing/2014/main" id="{202B4E2A-42EF-45E4-A5A9-91A3AF0CB00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3751" y="1429426"/>
            <a:ext cx="3838209" cy="2284648"/>
          </a:xfrm>
          <a:prstGeom prst="rect">
            <a:avLst/>
          </a:prstGeom>
        </p:spPr>
      </p:pic>
    </p:spTree>
    <p:extLst>
      <p:ext uri="{BB962C8B-B14F-4D97-AF65-F5344CB8AC3E}">
        <p14:creationId xmlns:p14="http://schemas.microsoft.com/office/powerpoint/2010/main" val="1258323323"/>
      </p:ext>
    </p:extLst>
  </p:cSld>
  <p:clrMapOvr>
    <a:masterClrMapping/>
  </p:clrMapOvr>
  <mc:AlternateContent xmlns:mc="http://schemas.openxmlformats.org/markup-compatibility/2006" xmlns:p14="http://schemas.microsoft.com/office/powerpoint/2010/main">
    <mc:Choice Requires="p14">
      <p:transition spd="slow" p14:dur="1600" advTm="9000">
        <p14:gallery dir="l"/>
      </p:transition>
    </mc:Choice>
    <mc:Fallback xmlns="">
      <p:transition spd="slow" advTm="9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20"/>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750" fill="hold"/>
                                        <p:tgtEl>
                                          <p:spTgt spid="20"/>
                                        </p:tgtEl>
                                        <p:attrNameLst>
                                          <p:attrName>ppt_w</p:attrName>
                                        </p:attrNameLst>
                                      </p:cBhvr>
                                      <p:tavLst>
                                        <p:tav tm="0">
                                          <p:val>
                                            <p:fltVal val="0"/>
                                          </p:val>
                                        </p:tav>
                                        <p:tav tm="100000">
                                          <p:val>
                                            <p:strVal val="#ppt_w"/>
                                          </p:val>
                                        </p:tav>
                                      </p:tavLst>
                                    </p:anim>
                                    <p:anim calcmode="lin" valueType="num">
                                      <p:cBhvr>
                                        <p:cTn id="18" dur="750" fill="hold"/>
                                        <p:tgtEl>
                                          <p:spTgt spid="20"/>
                                        </p:tgtEl>
                                        <p:attrNameLst>
                                          <p:attrName>ppt_h</p:attrName>
                                        </p:attrNameLst>
                                      </p:cBhvr>
                                      <p:tavLst>
                                        <p:tav tm="0">
                                          <p:val>
                                            <p:fltVal val="0"/>
                                          </p:val>
                                        </p:tav>
                                        <p:tav tm="100000">
                                          <p:val>
                                            <p:strVal val="#ppt_h"/>
                                          </p:val>
                                        </p:tav>
                                      </p:tavLst>
                                    </p:anim>
                                    <p:animEffect transition="in" filter="fade">
                                      <p:cBhvr>
                                        <p:cTn id="19" dur="750"/>
                                        <p:tgtEl>
                                          <p:spTgt spid="20"/>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21"/>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21"/>
                                        </p:tgtEl>
                                        <p:attrNameLst>
                                          <p:attrName>style.visibility</p:attrName>
                                        </p:attrNameLst>
                                      </p:cBhvr>
                                      <p:to>
                                        <p:strVal val="visible"/>
                                      </p:to>
                                    </p:set>
                                    <p:anim calcmode="lin" valueType="num">
                                      <p:cBhvr>
                                        <p:cTn id="27" dur="750" fill="hold"/>
                                        <p:tgtEl>
                                          <p:spTgt spid="21"/>
                                        </p:tgtEl>
                                        <p:attrNameLst>
                                          <p:attrName>ppt_w</p:attrName>
                                        </p:attrNameLst>
                                      </p:cBhvr>
                                      <p:tavLst>
                                        <p:tav tm="0">
                                          <p:val>
                                            <p:fltVal val="0"/>
                                          </p:val>
                                        </p:tav>
                                        <p:tav tm="100000">
                                          <p:val>
                                            <p:strVal val="#ppt_w"/>
                                          </p:val>
                                        </p:tav>
                                      </p:tavLst>
                                    </p:anim>
                                    <p:anim calcmode="lin" valueType="num">
                                      <p:cBhvr>
                                        <p:cTn id="28" dur="750" fill="hold"/>
                                        <p:tgtEl>
                                          <p:spTgt spid="21"/>
                                        </p:tgtEl>
                                        <p:attrNameLst>
                                          <p:attrName>ppt_h</p:attrName>
                                        </p:attrNameLst>
                                      </p:cBhvr>
                                      <p:tavLst>
                                        <p:tav tm="0">
                                          <p:val>
                                            <p:fltVal val="0"/>
                                          </p:val>
                                        </p:tav>
                                        <p:tav tm="100000">
                                          <p:val>
                                            <p:strVal val="#ppt_h"/>
                                          </p:val>
                                        </p:tav>
                                      </p:tavLst>
                                    </p:anim>
                                    <p:animEffect transition="in" filter="fade">
                                      <p:cBhvr>
                                        <p:cTn id="29" dur="750"/>
                                        <p:tgtEl>
                                          <p:spTgt spid="21"/>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left)">
                                      <p:cBhvr>
                                        <p:cTn id="33" dur="750"/>
                                        <p:tgtEl>
                                          <p:spTgt spid="5"/>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p:tgtEl>
                                          <p:spTgt spid="2"/>
                                        </p:tgtEl>
                                        <p:attrNameLst>
                                          <p:attrName>ppt_y</p:attrName>
                                        </p:attrNameLst>
                                      </p:cBhvr>
                                      <p:tavLst>
                                        <p:tav tm="0">
                                          <p:val>
                                            <p:strVal val="#ppt_y+#ppt_h*1.125000"/>
                                          </p:val>
                                        </p:tav>
                                        <p:tav tm="100000">
                                          <p:val>
                                            <p:strVal val="#ppt_y"/>
                                          </p:val>
                                        </p:tav>
                                      </p:tavLst>
                                    </p:anim>
                                    <p:animEffect transition="in" filter="wipe(up)">
                                      <p:cBhvr>
                                        <p:cTn id="38" dur="500"/>
                                        <p:tgtEl>
                                          <p:spTgt spid="2"/>
                                        </p:tgtEl>
                                      </p:cBhvr>
                                    </p:animEffect>
                                  </p:childTnLst>
                                </p:cTn>
                              </p:par>
                            </p:childTnLst>
                          </p:cTn>
                        </p:par>
                        <p:par>
                          <p:cTn id="39" fill="hold">
                            <p:stCondLst>
                              <p:cond delay="3000"/>
                            </p:stCondLst>
                            <p:childTnLst>
                              <p:par>
                                <p:cTn id="40" presetID="22" presetClass="entr" presetSubtype="8" fill="hold" grpId="0" nodeType="after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wipe(left)">
                                      <p:cBhvr>
                                        <p:cTn id="42" dur="500"/>
                                        <p:tgtEl>
                                          <p:spTgt spid="8"/>
                                        </p:tgtEl>
                                      </p:cBhvr>
                                    </p:animEffect>
                                  </p:childTnLst>
                                </p:cTn>
                              </p:par>
                            </p:childTnLst>
                          </p:cTn>
                        </p:par>
                        <p:par>
                          <p:cTn id="43" fill="hold">
                            <p:stCondLst>
                              <p:cond delay="3500"/>
                            </p:stCondLst>
                            <p:childTnLst>
                              <p:par>
                                <p:cTn id="44" presetID="10" presetClass="entr" presetSubtype="0" fill="hold" grpId="0" nodeType="after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500"/>
                                        <p:tgtEl>
                                          <p:spTgt spid="12"/>
                                        </p:tgtEl>
                                      </p:cBhvr>
                                    </p:animEffect>
                                  </p:childTnLst>
                                </p:cTn>
                              </p:par>
                            </p:childTnLst>
                          </p:cTn>
                        </p:par>
                        <p:par>
                          <p:cTn id="47" fill="hold">
                            <p:stCondLst>
                              <p:cond delay="4000"/>
                            </p:stCondLst>
                            <p:childTnLst>
                              <p:par>
                                <p:cTn id="48" presetID="22" presetClass="entr" presetSubtype="8" fill="hold" grpId="0" nodeType="after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wipe(left)">
                                      <p:cBhvr>
                                        <p:cTn id="50" dur="500"/>
                                        <p:tgtEl>
                                          <p:spTgt spid="10"/>
                                        </p:tgtEl>
                                      </p:cBhvr>
                                    </p:animEffect>
                                  </p:childTnLst>
                                </p:cTn>
                              </p:par>
                            </p:childTnLst>
                          </p:cTn>
                        </p:par>
                        <p:par>
                          <p:cTn id="51" fill="hold">
                            <p:stCondLst>
                              <p:cond delay="4500"/>
                            </p:stCondLst>
                            <p:childTnLst>
                              <p:par>
                                <p:cTn id="52" presetID="22" presetClass="entr" presetSubtype="1" fill="hold" grpId="0" nodeType="after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wipe(up)">
                                      <p:cBhvr>
                                        <p:cTn id="54" dur="750"/>
                                        <p:tgtEl>
                                          <p:spTgt spid="14"/>
                                        </p:tgtEl>
                                      </p:cBhvr>
                                    </p:animEffect>
                                  </p:childTnLst>
                                </p:cTn>
                              </p:par>
                            </p:childTnLst>
                          </p:cTn>
                        </p:par>
                        <p:par>
                          <p:cTn id="55" fill="hold">
                            <p:stCondLst>
                              <p:cond delay="5250"/>
                            </p:stCondLst>
                            <p:childTnLst>
                              <p:par>
                                <p:cTn id="56" presetID="22" presetClass="entr" presetSubtype="8" fill="hold" grpId="0" nodeType="after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left)">
                                      <p:cBhvr>
                                        <p:cTn id="58" dur="500"/>
                                        <p:tgtEl>
                                          <p:spTgt spid="9"/>
                                        </p:tgtEl>
                                      </p:cBhvr>
                                    </p:animEffect>
                                  </p:childTnLst>
                                </p:cTn>
                              </p:par>
                            </p:childTnLst>
                          </p:cTn>
                        </p:par>
                        <p:par>
                          <p:cTn id="59" fill="hold">
                            <p:stCondLst>
                              <p:cond delay="5750"/>
                            </p:stCondLst>
                            <p:childTnLst>
                              <p:par>
                                <p:cTn id="60" presetID="10" presetClass="entr" presetSubtype="0" fill="hold" grpId="0" nodeType="after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fade">
                                      <p:cBhvr>
                                        <p:cTn id="62" dur="500"/>
                                        <p:tgtEl>
                                          <p:spTgt spid="13"/>
                                        </p:tgtEl>
                                      </p:cBhvr>
                                    </p:animEffect>
                                  </p:childTnLst>
                                </p:cTn>
                              </p:par>
                            </p:childTnLst>
                          </p:cTn>
                        </p:par>
                        <p:par>
                          <p:cTn id="63" fill="hold">
                            <p:stCondLst>
                              <p:cond delay="6250"/>
                            </p:stCondLst>
                            <p:childTnLst>
                              <p:par>
                                <p:cTn id="64" presetID="22" presetClass="entr" presetSubtype="8" fill="hold" grpId="0" nodeType="after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wipe(left)">
                                      <p:cBhvr>
                                        <p:cTn id="66" dur="500"/>
                                        <p:tgtEl>
                                          <p:spTgt spid="11"/>
                                        </p:tgtEl>
                                      </p:cBhvr>
                                    </p:animEffect>
                                  </p:childTnLst>
                                </p:cTn>
                              </p:par>
                            </p:childTnLst>
                          </p:cTn>
                        </p:par>
                        <p:par>
                          <p:cTn id="67" fill="hold">
                            <p:stCondLst>
                              <p:cond delay="6750"/>
                            </p:stCondLst>
                            <p:childTnLst>
                              <p:par>
                                <p:cTn id="68" presetID="22" presetClass="entr" presetSubtype="1" fill="hold" grpId="0" nodeType="afterEffect">
                                  <p:stCondLst>
                                    <p:cond delay="0"/>
                                  </p:stCondLst>
                                  <p:childTnLst>
                                    <p:set>
                                      <p:cBhvr>
                                        <p:cTn id="69" dur="1" fill="hold">
                                          <p:stCondLst>
                                            <p:cond delay="0"/>
                                          </p:stCondLst>
                                        </p:cTn>
                                        <p:tgtEl>
                                          <p:spTgt spid="15"/>
                                        </p:tgtEl>
                                        <p:attrNameLst>
                                          <p:attrName>style.visibility</p:attrName>
                                        </p:attrNameLst>
                                      </p:cBhvr>
                                      <p:to>
                                        <p:strVal val="visible"/>
                                      </p:to>
                                    </p:set>
                                    <p:animEffect transition="in" filter="wipe(up)">
                                      <p:cBhvr>
                                        <p:cTn id="70" dur="750"/>
                                        <p:tgtEl>
                                          <p:spTgt spid="15"/>
                                        </p:tgtEl>
                                      </p:cBhvr>
                                    </p:animEffect>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4"/>
                                        </p:tgtEl>
                                        <p:attrNameLst>
                                          <p:attrName>style.visibility</p:attrName>
                                        </p:attrNameLst>
                                      </p:cBhvr>
                                      <p:to>
                                        <p:strVal val="visible"/>
                                      </p:to>
                                    </p:set>
                                    <p:anim calcmode="lin" valueType="num">
                                      <p:cBhvr additive="base">
                                        <p:cTn id="75" dur="500" fill="hold"/>
                                        <p:tgtEl>
                                          <p:spTgt spid="4"/>
                                        </p:tgtEl>
                                        <p:attrNameLst>
                                          <p:attrName>ppt_x</p:attrName>
                                        </p:attrNameLst>
                                      </p:cBhvr>
                                      <p:tavLst>
                                        <p:tav tm="0">
                                          <p:val>
                                            <p:strVal val="#ppt_x"/>
                                          </p:val>
                                        </p:tav>
                                        <p:tav tm="100000">
                                          <p:val>
                                            <p:strVal val="#ppt_x"/>
                                          </p:val>
                                        </p:tav>
                                      </p:tavLst>
                                    </p:anim>
                                    <p:anim calcmode="lin" valueType="num">
                                      <p:cBhvr additive="base">
                                        <p:cTn id="7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8" grpId="0" animBg="1"/>
      <p:bldP spid="9" grpId="0" animBg="1"/>
      <p:bldP spid="10" grpId="0" animBg="1"/>
      <p:bldP spid="11" grpId="0" animBg="1"/>
      <p:bldP spid="12" grpId="0"/>
      <p:bldP spid="13" grpId="0"/>
      <p:bldP spid="14" grpId="0"/>
      <p:bldP spid="15" grpId="0"/>
      <p:bldP spid="19" grpId="0" animBg="1"/>
      <p:bldP spid="20" grpId="0" animBg="1"/>
      <p:bldP spid="20" grpId="1" animBg="1"/>
      <p:bldP spid="20" grpId="2" animBg="1"/>
      <p:bldP spid="21" grpId="0" animBg="1"/>
      <p:bldP spid="21" grpId="1" animBg="1"/>
      <p:bldP spid="21" grpId="2"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0813" y="441127"/>
            <a:ext cx="3300584" cy="307777"/>
          </a:xfrm>
          <a:prstGeom prst="rect">
            <a:avLst/>
          </a:prstGeom>
        </p:spPr>
        <p:txBody>
          <a:bodyPr wrap="none">
            <a:spAutoFit/>
          </a:bodyPr>
          <a:lstStyle/>
          <a:p>
            <a:r>
              <a:rPr lang="en-US" altLang="zh-CN" sz="1400" dirty="0">
                <a:solidFill>
                  <a:srgbClr val="0E6260"/>
                </a:solidFill>
                <a:cs typeface="+mn-ea"/>
                <a:sym typeface="+mn-lt"/>
              </a:rPr>
              <a:t>Methods of emotional management</a:t>
            </a:r>
            <a:endParaRPr lang="zh-CN" altLang="en-US" sz="1400" dirty="0">
              <a:solidFill>
                <a:srgbClr val="0E6260"/>
              </a:solidFill>
              <a:cs typeface="+mn-ea"/>
              <a:sym typeface="+mn-lt"/>
            </a:endParaRPr>
          </a:p>
        </p:txBody>
      </p:sp>
      <p:sp>
        <p:nvSpPr>
          <p:cNvPr id="5" name="TextBox 4"/>
          <p:cNvSpPr txBox="1"/>
          <p:nvPr/>
        </p:nvSpPr>
        <p:spPr>
          <a:xfrm>
            <a:off x="760339" y="51470"/>
            <a:ext cx="3384376" cy="461665"/>
          </a:xfrm>
          <a:prstGeom prst="rect">
            <a:avLst/>
          </a:prstGeom>
          <a:noFill/>
        </p:spPr>
        <p:txBody>
          <a:bodyPr wrap="square" rtlCol="0">
            <a:spAutoFit/>
          </a:bodyPr>
          <a:lstStyle>
            <a:defPPr>
              <a:defRPr lang="zh-CN"/>
            </a:defPPr>
            <a:lvl1pPr>
              <a:defRPr sz="2400">
                <a:solidFill>
                  <a:srgbClr val="0E6260"/>
                </a:solidFill>
                <a:latin typeface="思源黑体 CN Heavy" panose="020B0A00000000000000" pitchFamily="34" charset="-122"/>
                <a:ea typeface="思源黑体 CN Heavy" panose="020B0A00000000000000" pitchFamily="34" charset="-122"/>
              </a:defRPr>
            </a:lvl1pPr>
          </a:lstStyle>
          <a:p>
            <a:r>
              <a:rPr lang="zh-CN" altLang="en-US" dirty="0">
                <a:latin typeface="+mn-lt"/>
                <a:ea typeface="+mn-ea"/>
                <a:cs typeface="+mn-ea"/>
                <a:sym typeface="+mn-lt"/>
              </a:rPr>
              <a:t>情绪管理的方法</a:t>
            </a:r>
          </a:p>
        </p:txBody>
      </p:sp>
      <p:sp>
        <p:nvSpPr>
          <p:cNvPr id="15" name="矩形 14"/>
          <p:cNvSpPr/>
          <p:nvPr/>
        </p:nvSpPr>
        <p:spPr>
          <a:xfrm>
            <a:off x="5673392" y="1575010"/>
            <a:ext cx="2639336" cy="377411"/>
          </a:xfrm>
          <a:prstGeom prst="rect">
            <a:avLst/>
          </a:prstGeom>
        </p:spPr>
        <p:txBody>
          <a:bodyPr wrap="square">
            <a:spAutoFit/>
          </a:bodyPr>
          <a:lstStyle/>
          <a:p>
            <a:pPr>
              <a:lnSpc>
                <a:spcPct val="150000"/>
              </a:lnSpc>
            </a:pPr>
            <a:r>
              <a:rPr lang="zh-CN" altLang="en-US" sz="1400" dirty="0">
                <a:cs typeface="+mn-ea"/>
                <a:sym typeface="+mn-lt"/>
              </a:rPr>
              <a:t>以自信的心态迎接任务与挑战</a:t>
            </a:r>
          </a:p>
        </p:txBody>
      </p:sp>
      <p:sp>
        <p:nvSpPr>
          <p:cNvPr id="16" name="TextBox 15"/>
          <p:cNvSpPr txBox="1"/>
          <p:nvPr/>
        </p:nvSpPr>
        <p:spPr>
          <a:xfrm>
            <a:off x="5673391" y="1308464"/>
            <a:ext cx="2520277" cy="338554"/>
          </a:xfrm>
          <a:prstGeom prst="rect">
            <a:avLst/>
          </a:prstGeom>
          <a:noFill/>
        </p:spPr>
        <p:txBody>
          <a:bodyPr wrap="square" rtlCol="0">
            <a:spAutoFit/>
          </a:bodyPr>
          <a:lstStyle/>
          <a:p>
            <a:r>
              <a:rPr lang="zh-CN" altLang="en-US" sz="1600" dirty="0">
                <a:solidFill>
                  <a:srgbClr val="C00000"/>
                </a:solidFill>
                <a:cs typeface="+mn-ea"/>
                <a:sym typeface="+mn-lt"/>
              </a:rPr>
              <a:t>建立自信心</a:t>
            </a:r>
          </a:p>
        </p:txBody>
      </p:sp>
      <p:sp>
        <p:nvSpPr>
          <p:cNvPr id="17" name="矩形 16"/>
          <p:cNvSpPr/>
          <p:nvPr/>
        </p:nvSpPr>
        <p:spPr>
          <a:xfrm>
            <a:off x="6156177" y="3114519"/>
            <a:ext cx="1633763" cy="1061829"/>
          </a:xfrm>
          <a:prstGeom prst="rect">
            <a:avLst/>
          </a:prstGeom>
        </p:spPr>
        <p:txBody>
          <a:bodyPr wrap="square">
            <a:spAutoFit/>
          </a:bodyPr>
          <a:lstStyle/>
          <a:p>
            <a:pPr>
              <a:lnSpc>
                <a:spcPct val="150000"/>
              </a:lnSpc>
            </a:pPr>
            <a:r>
              <a:rPr lang="zh-CN" altLang="en-US" sz="1400" dirty="0">
                <a:cs typeface="+mn-ea"/>
                <a:sym typeface="+mn-lt"/>
              </a:rPr>
              <a:t>宽容、体谅</a:t>
            </a:r>
          </a:p>
          <a:p>
            <a:pPr>
              <a:lnSpc>
                <a:spcPct val="150000"/>
              </a:lnSpc>
            </a:pPr>
            <a:r>
              <a:rPr lang="zh-CN" altLang="en-US" sz="1400" dirty="0">
                <a:cs typeface="+mn-ea"/>
                <a:sym typeface="+mn-lt"/>
              </a:rPr>
              <a:t>朝气蓬勃</a:t>
            </a:r>
          </a:p>
          <a:p>
            <a:pPr>
              <a:lnSpc>
                <a:spcPct val="150000"/>
              </a:lnSpc>
            </a:pPr>
            <a:r>
              <a:rPr lang="zh-CN" altLang="en-US" sz="1400" dirty="0">
                <a:cs typeface="+mn-ea"/>
                <a:sym typeface="+mn-lt"/>
              </a:rPr>
              <a:t>传递友爱</a:t>
            </a:r>
          </a:p>
        </p:txBody>
      </p:sp>
      <p:sp>
        <p:nvSpPr>
          <p:cNvPr id="18" name="TextBox 17"/>
          <p:cNvSpPr txBox="1"/>
          <p:nvPr/>
        </p:nvSpPr>
        <p:spPr>
          <a:xfrm>
            <a:off x="6156176" y="2847973"/>
            <a:ext cx="2520277" cy="338554"/>
          </a:xfrm>
          <a:prstGeom prst="rect">
            <a:avLst/>
          </a:prstGeom>
          <a:noFill/>
        </p:spPr>
        <p:txBody>
          <a:bodyPr wrap="square" rtlCol="0">
            <a:spAutoFit/>
          </a:bodyPr>
          <a:lstStyle/>
          <a:p>
            <a:r>
              <a:rPr lang="zh-CN" altLang="en-US" sz="1600" dirty="0">
                <a:solidFill>
                  <a:srgbClr val="C00000"/>
                </a:solidFill>
                <a:cs typeface="+mn-ea"/>
                <a:sym typeface="+mn-lt"/>
              </a:rPr>
              <a:t>建立快乐心</a:t>
            </a:r>
          </a:p>
        </p:txBody>
      </p:sp>
      <p:sp>
        <p:nvSpPr>
          <p:cNvPr id="19" name="矩形 18"/>
          <p:cNvSpPr/>
          <p:nvPr/>
        </p:nvSpPr>
        <p:spPr>
          <a:xfrm>
            <a:off x="1835696" y="4081256"/>
            <a:ext cx="1870259" cy="377411"/>
          </a:xfrm>
          <a:prstGeom prst="rect">
            <a:avLst/>
          </a:prstGeom>
        </p:spPr>
        <p:txBody>
          <a:bodyPr wrap="square">
            <a:spAutoFit/>
          </a:bodyPr>
          <a:lstStyle/>
          <a:p>
            <a:pPr>
              <a:lnSpc>
                <a:spcPct val="150000"/>
              </a:lnSpc>
            </a:pPr>
            <a:r>
              <a:rPr lang="zh-CN" altLang="en-US" sz="1400" dirty="0">
                <a:cs typeface="+mn-ea"/>
                <a:sym typeface="+mn-lt"/>
              </a:rPr>
              <a:t>百折不挠、无往不胜</a:t>
            </a:r>
          </a:p>
        </p:txBody>
      </p:sp>
      <p:sp>
        <p:nvSpPr>
          <p:cNvPr id="20" name="TextBox 19"/>
          <p:cNvSpPr txBox="1"/>
          <p:nvPr/>
        </p:nvSpPr>
        <p:spPr>
          <a:xfrm>
            <a:off x="1835696" y="3814710"/>
            <a:ext cx="1633764" cy="338554"/>
          </a:xfrm>
          <a:prstGeom prst="rect">
            <a:avLst/>
          </a:prstGeom>
          <a:noFill/>
        </p:spPr>
        <p:txBody>
          <a:bodyPr wrap="square" rtlCol="0">
            <a:spAutoFit/>
          </a:bodyPr>
          <a:lstStyle/>
          <a:p>
            <a:r>
              <a:rPr lang="zh-CN" altLang="en-US" sz="1600" dirty="0">
                <a:solidFill>
                  <a:srgbClr val="C00000"/>
                </a:solidFill>
                <a:cs typeface="+mn-ea"/>
                <a:sym typeface="+mn-lt"/>
              </a:rPr>
              <a:t>不向失败屈服</a:t>
            </a:r>
          </a:p>
        </p:txBody>
      </p:sp>
      <p:sp>
        <p:nvSpPr>
          <p:cNvPr id="21" name="矩形 20"/>
          <p:cNvSpPr/>
          <p:nvPr/>
        </p:nvSpPr>
        <p:spPr>
          <a:xfrm>
            <a:off x="1541541" y="1575010"/>
            <a:ext cx="1633763" cy="1708160"/>
          </a:xfrm>
          <a:prstGeom prst="rect">
            <a:avLst/>
          </a:prstGeom>
        </p:spPr>
        <p:txBody>
          <a:bodyPr wrap="square">
            <a:spAutoFit/>
          </a:bodyPr>
          <a:lstStyle/>
          <a:p>
            <a:pPr>
              <a:lnSpc>
                <a:spcPct val="150000"/>
              </a:lnSpc>
            </a:pPr>
            <a:r>
              <a:rPr lang="zh-CN" altLang="en-US" sz="1400" dirty="0">
                <a:cs typeface="+mn-ea"/>
                <a:sym typeface="+mn-lt"/>
              </a:rPr>
              <a:t>宣泄、减压</a:t>
            </a:r>
          </a:p>
          <a:p>
            <a:pPr>
              <a:lnSpc>
                <a:spcPct val="150000"/>
              </a:lnSpc>
            </a:pPr>
            <a:r>
              <a:rPr lang="zh-CN" altLang="en-US" sz="1400" dirty="0">
                <a:cs typeface="+mn-ea"/>
                <a:sym typeface="+mn-lt"/>
              </a:rPr>
              <a:t>读书、倾诉</a:t>
            </a:r>
          </a:p>
          <a:p>
            <a:pPr>
              <a:lnSpc>
                <a:spcPct val="150000"/>
              </a:lnSpc>
            </a:pPr>
            <a:r>
              <a:rPr lang="zh-CN" altLang="en-US" sz="1400" dirty="0">
                <a:cs typeface="+mn-ea"/>
                <a:sym typeface="+mn-lt"/>
              </a:rPr>
              <a:t>看电影、听音乐</a:t>
            </a:r>
          </a:p>
          <a:p>
            <a:pPr>
              <a:lnSpc>
                <a:spcPct val="150000"/>
              </a:lnSpc>
            </a:pPr>
            <a:r>
              <a:rPr lang="zh-CN" altLang="en-US" sz="1400" dirty="0">
                <a:cs typeface="+mn-ea"/>
                <a:sym typeface="+mn-lt"/>
              </a:rPr>
              <a:t>运动健身</a:t>
            </a:r>
          </a:p>
          <a:p>
            <a:pPr>
              <a:lnSpc>
                <a:spcPct val="150000"/>
              </a:lnSpc>
            </a:pPr>
            <a:r>
              <a:rPr lang="zh-CN" altLang="en-US" sz="1400" dirty="0">
                <a:cs typeface="+mn-ea"/>
                <a:sym typeface="+mn-lt"/>
              </a:rPr>
              <a:t>保证睡眠</a:t>
            </a:r>
          </a:p>
        </p:txBody>
      </p:sp>
      <p:sp>
        <p:nvSpPr>
          <p:cNvPr id="22" name="TextBox 21"/>
          <p:cNvSpPr txBox="1"/>
          <p:nvPr/>
        </p:nvSpPr>
        <p:spPr>
          <a:xfrm>
            <a:off x="1541541" y="1308464"/>
            <a:ext cx="1633764" cy="338554"/>
          </a:xfrm>
          <a:prstGeom prst="rect">
            <a:avLst/>
          </a:prstGeom>
          <a:noFill/>
        </p:spPr>
        <p:txBody>
          <a:bodyPr wrap="square" rtlCol="0">
            <a:spAutoFit/>
          </a:bodyPr>
          <a:lstStyle/>
          <a:p>
            <a:r>
              <a:rPr lang="zh-CN" altLang="en-US" sz="1600" dirty="0">
                <a:solidFill>
                  <a:srgbClr val="C00000"/>
                </a:solidFill>
                <a:cs typeface="+mn-ea"/>
                <a:sym typeface="+mn-lt"/>
              </a:rPr>
              <a:t>不断自我调节</a:t>
            </a:r>
          </a:p>
        </p:txBody>
      </p:sp>
      <p:sp>
        <p:nvSpPr>
          <p:cNvPr id="27" name="流程图: 手动输入 26"/>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任意多边形 27"/>
          <p:cNvSpPr/>
          <p:nvPr/>
        </p:nvSpPr>
        <p:spPr>
          <a:xfrm rot="3216981">
            <a:off x="391115" y="18686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0E626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29" name="任意多边形 28"/>
          <p:cNvSpPr/>
          <p:nvPr/>
        </p:nvSpPr>
        <p:spPr>
          <a:xfrm rot="3216981">
            <a:off x="306189" y="24118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C0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pic>
        <p:nvPicPr>
          <p:cNvPr id="4" name="图片 3">
            <a:extLst>
              <a:ext uri="{FF2B5EF4-FFF2-40B4-BE49-F238E27FC236}">
                <a16:creationId xmlns:a16="http://schemas.microsoft.com/office/drawing/2014/main" id="{612F3139-3B76-4A7E-ACD2-28F80894CA2E}"/>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131840" y="1380773"/>
            <a:ext cx="2783353" cy="2783353"/>
          </a:xfrm>
          <a:prstGeom prst="rect">
            <a:avLst/>
          </a:prstGeom>
        </p:spPr>
      </p:pic>
    </p:spTree>
    <p:extLst>
      <p:ext uri="{BB962C8B-B14F-4D97-AF65-F5344CB8AC3E}">
        <p14:creationId xmlns:p14="http://schemas.microsoft.com/office/powerpoint/2010/main" val="2133340090"/>
      </p:ext>
    </p:extLst>
  </p:cSld>
  <p:clrMapOvr>
    <a:masterClrMapping/>
  </p:clrMapOvr>
  <mc:AlternateContent xmlns:mc="http://schemas.openxmlformats.org/markup-compatibility/2006" xmlns:p14="http://schemas.microsoft.com/office/powerpoint/2010/main">
    <mc:Choice Requires="p14">
      <p:transition spd="slow" p14:dur="1600" advTm="13000">
        <p14:gallery dir="l"/>
      </p:transition>
    </mc:Choice>
    <mc:Fallback xmlns="">
      <p:transition spd="slow" advTm="1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28"/>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750" fill="hold"/>
                                        <p:tgtEl>
                                          <p:spTgt spid="28"/>
                                        </p:tgtEl>
                                        <p:attrNameLst>
                                          <p:attrName>ppt_w</p:attrName>
                                        </p:attrNameLst>
                                      </p:cBhvr>
                                      <p:tavLst>
                                        <p:tav tm="0">
                                          <p:val>
                                            <p:fltVal val="0"/>
                                          </p:val>
                                        </p:tav>
                                        <p:tav tm="100000">
                                          <p:val>
                                            <p:strVal val="#ppt_w"/>
                                          </p:val>
                                        </p:tav>
                                      </p:tavLst>
                                    </p:anim>
                                    <p:anim calcmode="lin" valueType="num">
                                      <p:cBhvr>
                                        <p:cTn id="18" dur="750" fill="hold"/>
                                        <p:tgtEl>
                                          <p:spTgt spid="28"/>
                                        </p:tgtEl>
                                        <p:attrNameLst>
                                          <p:attrName>ppt_h</p:attrName>
                                        </p:attrNameLst>
                                      </p:cBhvr>
                                      <p:tavLst>
                                        <p:tav tm="0">
                                          <p:val>
                                            <p:fltVal val="0"/>
                                          </p:val>
                                        </p:tav>
                                        <p:tav tm="100000">
                                          <p:val>
                                            <p:strVal val="#ppt_h"/>
                                          </p:val>
                                        </p:tav>
                                      </p:tavLst>
                                    </p:anim>
                                    <p:animEffect transition="in" filter="fade">
                                      <p:cBhvr>
                                        <p:cTn id="19" dur="750"/>
                                        <p:tgtEl>
                                          <p:spTgt spid="28"/>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29"/>
                                        </p:tgtEl>
                                        <p:attrNameLst>
                                          <p:attrName>style.visibility</p:attrName>
                                        </p:attrNameLst>
                                      </p:cBhvr>
                                      <p:to>
                                        <p:strVal val="visible"/>
                                      </p:to>
                                    </p:set>
                                    <p:animEffect transition="in" filter="fade">
                                      <p:cBhvr>
                                        <p:cTn id="22" dur="500"/>
                                        <p:tgtEl>
                                          <p:spTgt spid="29"/>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29"/>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29"/>
                                        </p:tgtEl>
                                        <p:attrNameLst>
                                          <p:attrName>style.visibility</p:attrName>
                                        </p:attrNameLst>
                                      </p:cBhvr>
                                      <p:to>
                                        <p:strVal val="visible"/>
                                      </p:to>
                                    </p:set>
                                    <p:anim calcmode="lin" valueType="num">
                                      <p:cBhvr>
                                        <p:cTn id="27" dur="750" fill="hold"/>
                                        <p:tgtEl>
                                          <p:spTgt spid="29"/>
                                        </p:tgtEl>
                                        <p:attrNameLst>
                                          <p:attrName>ppt_w</p:attrName>
                                        </p:attrNameLst>
                                      </p:cBhvr>
                                      <p:tavLst>
                                        <p:tav tm="0">
                                          <p:val>
                                            <p:fltVal val="0"/>
                                          </p:val>
                                        </p:tav>
                                        <p:tav tm="100000">
                                          <p:val>
                                            <p:strVal val="#ppt_w"/>
                                          </p:val>
                                        </p:tav>
                                      </p:tavLst>
                                    </p:anim>
                                    <p:anim calcmode="lin" valueType="num">
                                      <p:cBhvr>
                                        <p:cTn id="28" dur="750" fill="hold"/>
                                        <p:tgtEl>
                                          <p:spTgt spid="29"/>
                                        </p:tgtEl>
                                        <p:attrNameLst>
                                          <p:attrName>ppt_h</p:attrName>
                                        </p:attrNameLst>
                                      </p:cBhvr>
                                      <p:tavLst>
                                        <p:tav tm="0">
                                          <p:val>
                                            <p:fltVal val="0"/>
                                          </p:val>
                                        </p:tav>
                                        <p:tav tm="100000">
                                          <p:val>
                                            <p:strVal val="#ppt_h"/>
                                          </p:val>
                                        </p:tav>
                                      </p:tavLst>
                                    </p:anim>
                                    <p:animEffect transition="in" filter="fade">
                                      <p:cBhvr>
                                        <p:cTn id="29" dur="750"/>
                                        <p:tgtEl>
                                          <p:spTgt spid="29"/>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left)">
                                      <p:cBhvr>
                                        <p:cTn id="33" dur="750"/>
                                        <p:tgtEl>
                                          <p:spTgt spid="5"/>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p:tgtEl>
                                          <p:spTgt spid="2"/>
                                        </p:tgtEl>
                                        <p:attrNameLst>
                                          <p:attrName>ppt_y</p:attrName>
                                        </p:attrNameLst>
                                      </p:cBhvr>
                                      <p:tavLst>
                                        <p:tav tm="0">
                                          <p:val>
                                            <p:strVal val="#ppt_y+#ppt_h*1.125000"/>
                                          </p:val>
                                        </p:tav>
                                        <p:tav tm="100000">
                                          <p:val>
                                            <p:strVal val="#ppt_y"/>
                                          </p:val>
                                        </p:tav>
                                      </p:tavLst>
                                    </p:anim>
                                    <p:animEffect transition="in" filter="wipe(up)">
                                      <p:cBhvr>
                                        <p:cTn id="38" dur="500"/>
                                        <p:tgtEl>
                                          <p:spTgt spid="2"/>
                                        </p:tgtEl>
                                      </p:cBhvr>
                                    </p:animEffect>
                                  </p:childTnLst>
                                </p:cTn>
                              </p:par>
                            </p:childTnLst>
                          </p:cTn>
                        </p:par>
                        <p:par>
                          <p:cTn id="39" fill="hold">
                            <p:stCondLst>
                              <p:cond delay="3000"/>
                            </p:stCondLst>
                            <p:childTnLst>
                              <p:par>
                                <p:cTn id="40" presetID="53" presetClass="entr" presetSubtype="16" fill="hold" grpId="0" nodeType="afterEffect">
                                  <p:stCondLst>
                                    <p:cond delay="0"/>
                                  </p:stCondLst>
                                  <p:iterate type="lt">
                                    <p:tmPct val="10000"/>
                                  </p:iterate>
                                  <p:childTnLst>
                                    <p:set>
                                      <p:cBhvr>
                                        <p:cTn id="41" dur="1" fill="hold">
                                          <p:stCondLst>
                                            <p:cond delay="0"/>
                                          </p:stCondLst>
                                        </p:cTn>
                                        <p:tgtEl>
                                          <p:spTgt spid="22"/>
                                        </p:tgtEl>
                                        <p:attrNameLst>
                                          <p:attrName>style.visibility</p:attrName>
                                        </p:attrNameLst>
                                      </p:cBhvr>
                                      <p:to>
                                        <p:strVal val="visible"/>
                                      </p:to>
                                    </p:set>
                                    <p:anim calcmode="lin" valueType="num">
                                      <p:cBhvr>
                                        <p:cTn id="42" dur="500" fill="hold"/>
                                        <p:tgtEl>
                                          <p:spTgt spid="22"/>
                                        </p:tgtEl>
                                        <p:attrNameLst>
                                          <p:attrName>ppt_w</p:attrName>
                                        </p:attrNameLst>
                                      </p:cBhvr>
                                      <p:tavLst>
                                        <p:tav tm="0">
                                          <p:val>
                                            <p:fltVal val="0"/>
                                          </p:val>
                                        </p:tav>
                                        <p:tav tm="100000">
                                          <p:val>
                                            <p:strVal val="#ppt_w"/>
                                          </p:val>
                                        </p:tav>
                                      </p:tavLst>
                                    </p:anim>
                                    <p:anim calcmode="lin" valueType="num">
                                      <p:cBhvr>
                                        <p:cTn id="43" dur="500" fill="hold"/>
                                        <p:tgtEl>
                                          <p:spTgt spid="22"/>
                                        </p:tgtEl>
                                        <p:attrNameLst>
                                          <p:attrName>ppt_h</p:attrName>
                                        </p:attrNameLst>
                                      </p:cBhvr>
                                      <p:tavLst>
                                        <p:tav tm="0">
                                          <p:val>
                                            <p:fltVal val="0"/>
                                          </p:val>
                                        </p:tav>
                                        <p:tav tm="100000">
                                          <p:val>
                                            <p:strVal val="#ppt_h"/>
                                          </p:val>
                                        </p:tav>
                                      </p:tavLst>
                                    </p:anim>
                                    <p:animEffect transition="in" filter="fade">
                                      <p:cBhvr>
                                        <p:cTn id="44" dur="500"/>
                                        <p:tgtEl>
                                          <p:spTgt spid="22"/>
                                        </p:tgtEl>
                                      </p:cBhvr>
                                    </p:animEffect>
                                  </p:childTnLst>
                                </p:cTn>
                              </p:par>
                            </p:childTnLst>
                          </p:cTn>
                        </p:par>
                        <p:par>
                          <p:cTn id="45" fill="hold">
                            <p:stCondLst>
                              <p:cond delay="3750"/>
                            </p:stCondLst>
                            <p:childTnLst>
                              <p:par>
                                <p:cTn id="46" presetID="22" presetClass="entr" presetSubtype="1" fill="hold" grpId="0" nodeType="after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wipe(up)">
                                      <p:cBhvr>
                                        <p:cTn id="48" dur="1250"/>
                                        <p:tgtEl>
                                          <p:spTgt spid="21"/>
                                        </p:tgtEl>
                                      </p:cBhvr>
                                    </p:animEffect>
                                  </p:childTnLst>
                                </p:cTn>
                              </p:par>
                            </p:childTnLst>
                          </p:cTn>
                        </p:par>
                        <p:par>
                          <p:cTn id="49" fill="hold">
                            <p:stCondLst>
                              <p:cond delay="5000"/>
                            </p:stCondLst>
                            <p:childTnLst>
                              <p:par>
                                <p:cTn id="50" presetID="53" presetClass="entr" presetSubtype="16" fill="hold" grpId="0" nodeType="afterEffect">
                                  <p:stCondLst>
                                    <p:cond delay="0"/>
                                  </p:stCondLst>
                                  <p:iterate type="lt">
                                    <p:tmPct val="10000"/>
                                  </p:iterate>
                                  <p:childTnLst>
                                    <p:set>
                                      <p:cBhvr>
                                        <p:cTn id="51" dur="1" fill="hold">
                                          <p:stCondLst>
                                            <p:cond delay="0"/>
                                          </p:stCondLst>
                                        </p:cTn>
                                        <p:tgtEl>
                                          <p:spTgt spid="20"/>
                                        </p:tgtEl>
                                        <p:attrNameLst>
                                          <p:attrName>style.visibility</p:attrName>
                                        </p:attrNameLst>
                                      </p:cBhvr>
                                      <p:to>
                                        <p:strVal val="visible"/>
                                      </p:to>
                                    </p:set>
                                    <p:anim calcmode="lin" valueType="num">
                                      <p:cBhvr>
                                        <p:cTn id="52" dur="500" fill="hold"/>
                                        <p:tgtEl>
                                          <p:spTgt spid="20"/>
                                        </p:tgtEl>
                                        <p:attrNameLst>
                                          <p:attrName>ppt_w</p:attrName>
                                        </p:attrNameLst>
                                      </p:cBhvr>
                                      <p:tavLst>
                                        <p:tav tm="0">
                                          <p:val>
                                            <p:fltVal val="0"/>
                                          </p:val>
                                        </p:tav>
                                        <p:tav tm="100000">
                                          <p:val>
                                            <p:strVal val="#ppt_w"/>
                                          </p:val>
                                        </p:tav>
                                      </p:tavLst>
                                    </p:anim>
                                    <p:anim calcmode="lin" valueType="num">
                                      <p:cBhvr>
                                        <p:cTn id="53" dur="500" fill="hold"/>
                                        <p:tgtEl>
                                          <p:spTgt spid="20"/>
                                        </p:tgtEl>
                                        <p:attrNameLst>
                                          <p:attrName>ppt_h</p:attrName>
                                        </p:attrNameLst>
                                      </p:cBhvr>
                                      <p:tavLst>
                                        <p:tav tm="0">
                                          <p:val>
                                            <p:fltVal val="0"/>
                                          </p:val>
                                        </p:tav>
                                        <p:tav tm="100000">
                                          <p:val>
                                            <p:strVal val="#ppt_h"/>
                                          </p:val>
                                        </p:tav>
                                      </p:tavLst>
                                    </p:anim>
                                    <p:animEffect transition="in" filter="fade">
                                      <p:cBhvr>
                                        <p:cTn id="54" dur="500"/>
                                        <p:tgtEl>
                                          <p:spTgt spid="20"/>
                                        </p:tgtEl>
                                      </p:cBhvr>
                                    </p:animEffect>
                                  </p:childTnLst>
                                </p:cTn>
                              </p:par>
                            </p:childTnLst>
                          </p:cTn>
                        </p:par>
                        <p:par>
                          <p:cTn id="55" fill="hold">
                            <p:stCondLst>
                              <p:cond delay="5750"/>
                            </p:stCondLst>
                            <p:childTnLst>
                              <p:par>
                                <p:cTn id="56" presetID="22" presetClass="entr" presetSubtype="1" fill="hold" grpId="0" nodeType="after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wipe(up)">
                                      <p:cBhvr>
                                        <p:cTn id="58" dur="500"/>
                                        <p:tgtEl>
                                          <p:spTgt spid="19"/>
                                        </p:tgtEl>
                                      </p:cBhvr>
                                    </p:animEffect>
                                  </p:childTnLst>
                                </p:cTn>
                              </p:par>
                            </p:childTnLst>
                          </p:cTn>
                        </p:par>
                        <p:par>
                          <p:cTn id="59" fill="hold">
                            <p:stCondLst>
                              <p:cond delay="6250"/>
                            </p:stCondLst>
                            <p:childTnLst>
                              <p:par>
                                <p:cTn id="60" presetID="53" presetClass="entr" presetSubtype="16" fill="hold" grpId="0" nodeType="afterEffect">
                                  <p:stCondLst>
                                    <p:cond delay="0"/>
                                  </p:stCondLst>
                                  <p:iterate type="lt">
                                    <p:tmPct val="10000"/>
                                  </p:iterate>
                                  <p:childTnLst>
                                    <p:set>
                                      <p:cBhvr>
                                        <p:cTn id="61" dur="1" fill="hold">
                                          <p:stCondLst>
                                            <p:cond delay="0"/>
                                          </p:stCondLst>
                                        </p:cTn>
                                        <p:tgtEl>
                                          <p:spTgt spid="18"/>
                                        </p:tgtEl>
                                        <p:attrNameLst>
                                          <p:attrName>style.visibility</p:attrName>
                                        </p:attrNameLst>
                                      </p:cBhvr>
                                      <p:to>
                                        <p:strVal val="visible"/>
                                      </p:to>
                                    </p:set>
                                    <p:anim calcmode="lin" valueType="num">
                                      <p:cBhvr>
                                        <p:cTn id="62" dur="500" fill="hold"/>
                                        <p:tgtEl>
                                          <p:spTgt spid="18"/>
                                        </p:tgtEl>
                                        <p:attrNameLst>
                                          <p:attrName>ppt_w</p:attrName>
                                        </p:attrNameLst>
                                      </p:cBhvr>
                                      <p:tavLst>
                                        <p:tav tm="0">
                                          <p:val>
                                            <p:fltVal val="0"/>
                                          </p:val>
                                        </p:tav>
                                        <p:tav tm="100000">
                                          <p:val>
                                            <p:strVal val="#ppt_w"/>
                                          </p:val>
                                        </p:tav>
                                      </p:tavLst>
                                    </p:anim>
                                    <p:anim calcmode="lin" valueType="num">
                                      <p:cBhvr>
                                        <p:cTn id="63" dur="500" fill="hold"/>
                                        <p:tgtEl>
                                          <p:spTgt spid="18"/>
                                        </p:tgtEl>
                                        <p:attrNameLst>
                                          <p:attrName>ppt_h</p:attrName>
                                        </p:attrNameLst>
                                      </p:cBhvr>
                                      <p:tavLst>
                                        <p:tav tm="0">
                                          <p:val>
                                            <p:fltVal val="0"/>
                                          </p:val>
                                        </p:tav>
                                        <p:tav tm="100000">
                                          <p:val>
                                            <p:strVal val="#ppt_h"/>
                                          </p:val>
                                        </p:tav>
                                      </p:tavLst>
                                    </p:anim>
                                    <p:animEffect transition="in" filter="fade">
                                      <p:cBhvr>
                                        <p:cTn id="64" dur="500"/>
                                        <p:tgtEl>
                                          <p:spTgt spid="18"/>
                                        </p:tgtEl>
                                      </p:cBhvr>
                                    </p:animEffect>
                                  </p:childTnLst>
                                </p:cTn>
                              </p:par>
                            </p:childTnLst>
                          </p:cTn>
                        </p:par>
                        <p:par>
                          <p:cTn id="65" fill="hold">
                            <p:stCondLst>
                              <p:cond delay="6950"/>
                            </p:stCondLst>
                            <p:childTnLst>
                              <p:par>
                                <p:cTn id="66" presetID="22" presetClass="entr" presetSubtype="1" fill="hold" grpId="0" nodeType="afterEffect">
                                  <p:stCondLst>
                                    <p:cond delay="0"/>
                                  </p:stCondLst>
                                  <p:childTnLst>
                                    <p:set>
                                      <p:cBhvr>
                                        <p:cTn id="67" dur="1" fill="hold">
                                          <p:stCondLst>
                                            <p:cond delay="0"/>
                                          </p:stCondLst>
                                        </p:cTn>
                                        <p:tgtEl>
                                          <p:spTgt spid="17"/>
                                        </p:tgtEl>
                                        <p:attrNameLst>
                                          <p:attrName>style.visibility</p:attrName>
                                        </p:attrNameLst>
                                      </p:cBhvr>
                                      <p:to>
                                        <p:strVal val="visible"/>
                                      </p:to>
                                    </p:set>
                                    <p:animEffect transition="in" filter="wipe(up)">
                                      <p:cBhvr>
                                        <p:cTn id="68" dur="750"/>
                                        <p:tgtEl>
                                          <p:spTgt spid="17"/>
                                        </p:tgtEl>
                                      </p:cBhvr>
                                    </p:animEffect>
                                  </p:childTnLst>
                                </p:cTn>
                              </p:par>
                            </p:childTnLst>
                          </p:cTn>
                        </p:par>
                        <p:par>
                          <p:cTn id="69" fill="hold">
                            <p:stCondLst>
                              <p:cond delay="7700"/>
                            </p:stCondLst>
                            <p:childTnLst>
                              <p:par>
                                <p:cTn id="70" presetID="53" presetClass="entr" presetSubtype="16" fill="hold" grpId="0" nodeType="afterEffect">
                                  <p:stCondLst>
                                    <p:cond delay="0"/>
                                  </p:stCondLst>
                                  <p:iterate type="lt">
                                    <p:tmPct val="10000"/>
                                  </p:iterate>
                                  <p:childTnLst>
                                    <p:set>
                                      <p:cBhvr>
                                        <p:cTn id="71" dur="1" fill="hold">
                                          <p:stCondLst>
                                            <p:cond delay="0"/>
                                          </p:stCondLst>
                                        </p:cTn>
                                        <p:tgtEl>
                                          <p:spTgt spid="16"/>
                                        </p:tgtEl>
                                        <p:attrNameLst>
                                          <p:attrName>style.visibility</p:attrName>
                                        </p:attrNameLst>
                                      </p:cBhvr>
                                      <p:to>
                                        <p:strVal val="visible"/>
                                      </p:to>
                                    </p:set>
                                    <p:anim calcmode="lin" valueType="num">
                                      <p:cBhvr>
                                        <p:cTn id="72" dur="500" fill="hold"/>
                                        <p:tgtEl>
                                          <p:spTgt spid="16"/>
                                        </p:tgtEl>
                                        <p:attrNameLst>
                                          <p:attrName>ppt_w</p:attrName>
                                        </p:attrNameLst>
                                      </p:cBhvr>
                                      <p:tavLst>
                                        <p:tav tm="0">
                                          <p:val>
                                            <p:fltVal val="0"/>
                                          </p:val>
                                        </p:tav>
                                        <p:tav tm="100000">
                                          <p:val>
                                            <p:strVal val="#ppt_w"/>
                                          </p:val>
                                        </p:tav>
                                      </p:tavLst>
                                    </p:anim>
                                    <p:anim calcmode="lin" valueType="num">
                                      <p:cBhvr>
                                        <p:cTn id="73" dur="500" fill="hold"/>
                                        <p:tgtEl>
                                          <p:spTgt spid="16"/>
                                        </p:tgtEl>
                                        <p:attrNameLst>
                                          <p:attrName>ppt_h</p:attrName>
                                        </p:attrNameLst>
                                      </p:cBhvr>
                                      <p:tavLst>
                                        <p:tav tm="0">
                                          <p:val>
                                            <p:fltVal val="0"/>
                                          </p:val>
                                        </p:tav>
                                        <p:tav tm="100000">
                                          <p:val>
                                            <p:strVal val="#ppt_h"/>
                                          </p:val>
                                        </p:tav>
                                      </p:tavLst>
                                    </p:anim>
                                    <p:animEffect transition="in" filter="fade">
                                      <p:cBhvr>
                                        <p:cTn id="74" dur="500"/>
                                        <p:tgtEl>
                                          <p:spTgt spid="16"/>
                                        </p:tgtEl>
                                      </p:cBhvr>
                                    </p:animEffect>
                                  </p:childTnLst>
                                </p:cTn>
                              </p:par>
                            </p:childTnLst>
                          </p:cTn>
                        </p:par>
                        <p:par>
                          <p:cTn id="75" fill="hold">
                            <p:stCondLst>
                              <p:cond delay="8400"/>
                            </p:stCondLst>
                            <p:childTnLst>
                              <p:par>
                                <p:cTn id="76" presetID="22" presetClass="entr" presetSubtype="1" fill="hold" grpId="0" nodeType="afterEffect">
                                  <p:stCondLst>
                                    <p:cond delay="0"/>
                                  </p:stCondLst>
                                  <p:childTnLst>
                                    <p:set>
                                      <p:cBhvr>
                                        <p:cTn id="77" dur="1" fill="hold">
                                          <p:stCondLst>
                                            <p:cond delay="0"/>
                                          </p:stCondLst>
                                        </p:cTn>
                                        <p:tgtEl>
                                          <p:spTgt spid="15"/>
                                        </p:tgtEl>
                                        <p:attrNameLst>
                                          <p:attrName>style.visibility</p:attrName>
                                        </p:attrNameLst>
                                      </p:cBhvr>
                                      <p:to>
                                        <p:strVal val="visible"/>
                                      </p:to>
                                    </p:set>
                                    <p:animEffect transition="in" filter="wipe(up)">
                                      <p:cBhvr>
                                        <p:cTn id="78" dur="500"/>
                                        <p:tgtEl>
                                          <p:spTgt spid="15"/>
                                        </p:tgtEl>
                                      </p:cBhvr>
                                    </p:animEffect>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nodeType="clickEffect">
                                  <p:stCondLst>
                                    <p:cond delay="0"/>
                                  </p:stCondLst>
                                  <p:childTnLst>
                                    <p:set>
                                      <p:cBhvr>
                                        <p:cTn id="82" dur="1" fill="hold">
                                          <p:stCondLst>
                                            <p:cond delay="0"/>
                                          </p:stCondLst>
                                        </p:cTn>
                                        <p:tgtEl>
                                          <p:spTgt spid="4"/>
                                        </p:tgtEl>
                                        <p:attrNameLst>
                                          <p:attrName>style.visibility</p:attrName>
                                        </p:attrNameLst>
                                      </p:cBhvr>
                                      <p:to>
                                        <p:strVal val="visible"/>
                                      </p:to>
                                    </p:set>
                                    <p:anim calcmode="lin" valueType="num">
                                      <p:cBhvr additive="base">
                                        <p:cTn id="83" dur="500" fill="hold"/>
                                        <p:tgtEl>
                                          <p:spTgt spid="4"/>
                                        </p:tgtEl>
                                        <p:attrNameLst>
                                          <p:attrName>ppt_x</p:attrName>
                                        </p:attrNameLst>
                                      </p:cBhvr>
                                      <p:tavLst>
                                        <p:tav tm="0">
                                          <p:val>
                                            <p:strVal val="#ppt_x"/>
                                          </p:val>
                                        </p:tav>
                                        <p:tav tm="100000">
                                          <p:val>
                                            <p:strVal val="#ppt_x"/>
                                          </p:val>
                                        </p:tav>
                                      </p:tavLst>
                                    </p:anim>
                                    <p:anim calcmode="lin" valueType="num">
                                      <p:cBhvr additive="base">
                                        <p:cTn id="8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15" grpId="0"/>
      <p:bldP spid="16" grpId="0"/>
      <p:bldP spid="17" grpId="0"/>
      <p:bldP spid="18" grpId="0"/>
      <p:bldP spid="19" grpId="0"/>
      <p:bldP spid="20" grpId="0"/>
      <p:bldP spid="21" grpId="0"/>
      <p:bldP spid="22" grpId="0"/>
      <p:bldP spid="27" grpId="0" animBg="1"/>
      <p:bldP spid="28" grpId="0" animBg="1"/>
      <p:bldP spid="28" grpId="1" animBg="1"/>
      <p:bldP spid="28" grpId="2" animBg="1"/>
      <p:bldP spid="29" grpId="0" animBg="1"/>
      <p:bldP spid="29" grpId="1" animBg="1"/>
      <p:bldP spid="29" grpId="2"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矩形 28"/>
          <p:cNvSpPr/>
          <p:nvPr/>
        </p:nvSpPr>
        <p:spPr>
          <a:xfrm>
            <a:off x="4572000" y="1275606"/>
            <a:ext cx="2402004" cy="830997"/>
          </a:xfrm>
          <a:prstGeom prst="rect">
            <a:avLst/>
          </a:prstGeom>
        </p:spPr>
        <p:txBody>
          <a:bodyPr wrap="none">
            <a:spAutoFit/>
          </a:bodyPr>
          <a:lstStyle/>
          <a:p>
            <a:r>
              <a:rPr lang="en-US" altLang="zh-CN" sz="4800" dirty="0">
                <a:solidFill>
                  <a:srgbClr val="C00000"/>
                </a:solidFill>
                <a:cs typeface="+mn-ea"/>
                <a:sym typeface="+mn-lt"/>
              </a:rPr>
              <a:t>PART01</a:t>
            </a:r>
            <a:endParaRPr lang="zh-CN" altLang="en-US" sz="4800" dirty="0">
              <a:solidFill>
                <a:srgbClr val="C00000"/>
              </a:solidFill>
              <a:cs typeface="+mn-ea"/>
              <a:sym typeface="+mn-lt"/>
            </a:endParaRPr>
          </a:p>
        </p:txBody>
      </p:sp>
      <p:sp>
        <p:nvSpPr>
          <p:cNvPr id="30" name="TextBox 29"/>
          <p:cNvSpPr txBox="1"/>
          <p:nvPr/>
        </p:nvSpPr>
        <p:spPr>
          <a:xfrm>
            <a:off x="4537275" y="2307665"/>
            <a:ext cx="2520280" cy="769441"/>
          </a:xfrm>
          <a:prstGeom prst="rect">
            <a:avLst/>
          </a:prstGeom>
          <a:noFill/>
        </p:spPr>
        <p:txBody>
          <a:bodyPr wrap="square" rtlCol="0">
            <a:spAutoFit/>
          </a:bodyPr>
          <a:lstStyle>
            <a:defPPr>
              <a:defRPr lang="zh-CN"/>
            </a:defPPr>
            <a:lvl1pPr>
              <a:defRPr sz="4400" b="1">
                <a:solidFill>
                  <a:srgbClr val="0E6260"/>
                </a:solidFill>
                <a:cs typeface="+mn-ea"/>
              </a:defRPr>
            </a:lvl1pPr>
          </a:lstStyle>
          <a:p>
            <a:r>
              <a:rPr lang="zh-CN" altLang="en-US" dirty="0">
                <a:sym typeface="+mn-lt"/>
              </a:rPr>
              <a:t>认识自我</a:t>
            </a:r>
          </a:p>
        </p:txBody>
      </p:sp>
      <p:sp>
        <p:nvSpPr>
          <p:cNvPr id="31" name="矩形 30"/>
          <p:cNvSpPr/>
          <p:nvPr/>
        </p:nvSpPr>
        <p:spPr>
          <a:xfrm>
            <a:off x="4663772" y="3046189"/>
            <a:ext cx="2267288" cy="461665"/>
          </a:xfrm>
          <a:prstGeom prst="rect">
            <a:avLst/>
          </a:prstGeom>
        </p:spPr>
        <p:txBody>
          <a:bodyPr wrap="none">
            <a:spAutoFit/>
          </a:bodyPr>
          <a:lstStyle/>
          <a:p>
            <a:pPr algn="ctr"/>
            <a:r>
              <a:rPr lang="en-US" altLang="zh-CN" sz="2400" dirty="0">
                <a:solidFill>
                  <a:srgbClr val="0E6260"/>
                </a:solidFill>
                <a:cs typeface="+mn-ea"/>
                <a:sym typeface="+mn-lt"/>
              </a:rPr>
              <a:t>Know Yourself</a:t>
            </a:r>
            <a:endParaRPr lang="zh-CN" altLang="en-US" sz="2400" dirty="0">
              <a:solidFill>
                <a:srgbClr val="0E6260"/>
              </a:solidFill>
              <a:cs typeface="+mn-ea"/>
              <a:sym typeface="+mn-lt"/>
            </a:endParaRPr>
          </a:p>
        </p:txBody>
      </p:sp>
      <p:cxnSp>
        <p:nvCxnSpPr>
          <p:cNvPr id="33" name="直接连接符 32"/>
          <p:cNvCxnSpPr/>
          <p:nvPr/>
        </p:nvCxnSpPr>
        <p:spPr>
          <a:xfrm>
            <a:off x="4222901" y="2106603"/>
            <a:ext cx="1429219"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直角三角形 24"/>
          <p:cNvSpPr/>
          <p:nvPr/>
        </p:nvSpPr>
        <p:spPr>
          <a:xfrm rot="20532778" flipH="1">
            <a:off x="6828379" y="109531"/>
            <a:ext cx="562857" cy="263639"/>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任意多边形 31"/>
          <p:cNvSpPr/>
          <p:nvPr/>
        </p:nvSpPr>
        <p:spPr>
          <a:xfrm flipH="1">
            <a:off x="7035827" y="-25400"/>
            <a:ext cx="2215170" cy="745521"/>
          </a:xfrm>
          <a:custGeom>
            <a:avLst/>
            <a:gdLst>
              <a:gd name="connsiteX0" fmla="*/ 0 w 1047750"/>
              <a:gd name="connsiteY0" fmla="*/ 0 h 431800"/>
              <a:gd name="connsiteX1" fmla="*/ 673100 w 1047750"/>
              <a:gd name="connsiteY1" fmla="*/ 12700 h 431800"/>
              <a:gd name="connsiteX2" fmla="*/ 1047750 w 1047750"/>
              <a:gd name="connsiteY2" fmla="*/ 431800 h 431800"/>
              <a:gd name="connsiteX3" fmla="*/ 0 w 1047750"/>
              <a:gd name="connsiteY3" fmla="*/ 0 h 431800"/>
              <a:gd name="connsiteX0" fmla="*/ 0 w 1047750"/>
              <a:gd name="connsiteY0" fmla="*/ 0 h 431800"/>
              <a:gd name="connsiteX1" fmla="*/ 673100 w 1047750"/>
              <a:gd name="connsiteY1" fmla="*/ 5557 h 431800"/>
              <a:gd name="connsiteX2" fmla="*/ 1047750 w 1047750"/>
              <a:gd name="connsiteY2" fmla="*/ 431800 h 431800"/>
              <a:gd name="connsiteX3" fmla="*/ 0 w 1047750"/>
              <a:gd name="connsiteY3" fmla="*/ 0 h 431800"/>
              <a:gd name="connsiteX0" fmla="*/ 0 w 1129131"/>
              <a:gd name="connsiteY0" fmla="*/ 0 h 380012"/>
              <a:gd name="connsiteX1" fmla="*/ 673100 w 1129131"/>
              <a:gd name="connsiteY1" fmla="*/ 5557 h 380012"/>
              <a:gd name="connsiteX2" fmla="*/ 1129131 w 1129131"/>
              <a:gd name="connsiteY2" fmla="*/ 380012 h 380012"/>
              <a:gd name="connsiteX3" fmla="*/ 0 w 1129131"/>
              <a:gd name="connsiteY3" fmla="*/ 0 h 380012"/>
            </a:gdLst>
            <a:ahLst/>
            <a:cxnLst>
              <a:cxn ang="0">
                <a:pos x="connsiteX0" y="connsiteY0"/>
              </a:cxn>
              <a:cxn ang="0">
                <a:pos x="connsiteX1" y="connsiteY1"/>
              </a:cxn>
              <a:cxn ang="0">
                <a:pos x="connsiteX2" y="connsiteY2"/>
              </a:cxn>
              <a:cxn ang="0">
                <a:pos x="connsiteX3" y="connsiteY3"/>
              </a:cxn>
            </a:cxnLst>
            <a:rect l="l" t="t" r="r" b="b"/>
            <a:pathLst>
              <a:path w="1129131" h="380012">
                <a:moveTo>
                  <a:pt x="0" y="0"/>
                </a:moveTo>
                <a:lnTo>
                  <a:pt x="673100" y="5557"/>
                </a:lnTo>
                <a:lnTo>
                  <a:pt x="1129131" y="380012"/>
                </a:lnTo>
                <a:lnTo>
                  <a:pt x="0" y="0"/>
                </a:lnTo>
                <a:close/>
              </a:path>
            </a:pathLst>
          </a:custGeom>
          <a:solidFill>
            <a:srgbClr val="0E6260"/>
          </a:solidFill>
          <a:ln>
            <a:noFill/>
          </a:ln>
          <a:effectLst>
            <a:outerShdw blurRad="50800" dist="101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4" name="等腰三角形 33"/>
          <p:cNvSpPr/>
          <p:nvPr/>
        </p:nvSpPr>
        <p:spPr>
          <a:xfrm rot="18099903">
            <a:off x="8189745" y="852913"/>
            <a:ext cx="481634" cy="989400"/>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6" name="直角三角形 35"/>
          <p:cNvSpPr/>
          <p:nvPr/>
        </p:nvSpPr>
        <p:spPr>
          <a:xfrm rot="17395716" flipV="1">
            <a:off x="355183" y="3691678"/>
            <a:ext cx="412154" cy="509507"/>
          </a:xfrm>
          <a:prstGeom prst="rtTriangle">
            <a:avLst/>
          </a:prstGeom>
          <a:solidFill>
            <a:srgbClr val="0E6260"/>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直角三角形 13"/>
          <p:cNvSpPr/>
          <p:nvPr/>
        </p:nvSpPr>
        <p:spPr>
          <a:xfrm rot="5400000" flipH="1" flipV="1">
            <a:off x="7713007" y="3703968"/>
            <a:ext cx="1198054" cy="1682981"/>
          </a:xfrm>
          <a:prstGeom prst="rtTriangle">
            <a:avLst/>
          </a:prstGeom>
          <a:solidFill>
            <a:srgbClr val="C00000"/>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cs typeface="+mn-ea"/>
              <a:sym typeface="+mn-lt"/>
            </a:endParaRPr>
          </a:p>
        </p:txBody>
      </p:sp>
      <p:sp>
        <p:nvSpPr>
          <p:cNvPr id="21" name="任意多边形 20"/>
          <p:cNvSpPr/>
          <p:nvPr/>
        </p:nvSpPr>
        <p:spPr>
          <a:xfrm rot="16200000" flipH="1">
            <a:off x="440650" y="-454059"/>
            <a:ext cx="1287652" cy="2171677"/>
          </a:xfrm>
          <a:custGeom>
            <a:avLst/>
            <a:gdLst>
              <a:gd name="connsiteX0" fmla="*/ 0 w 1761112"/>
              <a:gd name="connsiteY0" fmla="*/ 1836138 h 2970186"/>
              <a:gd name="connsiteX1" fmla="*/ 0 w 1761112"/>
              <a:gd name="connsiteY1" fmla="*/ 2970186 h 2970186"/>
              <a:gd name="connsiteX2" fmla="*/ 1761112 w 1761112"/>
              <a:gd name="connsiteY2" fmla="*/ 0 h 2970186"/>
              <a:gd name="connsiteX3" fmla="*/ 1088701 w 1761112"/>
              <a:gd name="connsiteY3" fmla="*/ 0 h 2970186"/>
            </a:gdLst>
            <a:ahLst/>
            <a:cxnLst>
              <a:cxn ang="0">
                <a:pos x="connsiteX0" y="connsiteY0"/>
              </a:cxn>
              <a:cxn ang="0">
                <a:pos x="connsiteX1" y="connsiteY1"/>
              </a:cxn>
              <a:cxn ang="0">
                <a:pos x="connsiteX2" y="connsiteY2"/>
              </a:cxn>
              <a:cxn ang="0">
                <a:pos x="connsiteX3" y="connsiteY3"/>
              </a:cxn>
            </a:cxnLst>
            <a:rect l="l" t="t" r="r" b="b"/>
            <a:pathLst>
              <a:path w="1761112" h="2970186">
                <a:moveTo>
                  <a:pt x="0" y="1836138"/>
                </a:moveTo>
                <a:lnTo>
                  <a:pt x="0" y="2970186"/>
                </a:lnTo>
                <a:lnTo>
                  <a:pt x="1761112" y="0"/>
                </a:lnTo>
                <a:lnTo>
                  <a:pt x="1088701" y="0"/>
                </a:lnTo>
                <a:close/>
              </a:path>
            </a:pathLst>
          </a:custGeom>
          <a:solidFill>
            <a:srgbClr val="C000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23" name="直角三角形 22"/>
          <p:cNvSpPr/>
          <p:nvPr/>
        </p:nvSpPr>
        <p:spPr>
          <a:xfrm rot="17395716" flipH="1">
            <a:off x="1281701" y="4290705"/>
            <a:ext cx="412154" cy="509507"/>
          </a:xfrm>
          <a:prstGeom prst="rtTriangle">
            <a:avLst/>
          </a:prstGeom>
          <a:solidFill>
            <a:srgbClr val="0E6260"/>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等腰三角形 23"/>
          <p:cNvSpPr/>
          <p:nvPr/>
        </p:nvSpPr>
        <p:spPr>
          <a:xfrm rot="3433654">
            <a:off x="464077" y="4163753"/>
            <a:ext cx="481634" cy="989400"/>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boss-with-tie_81303">
            <a:extLst>
              <a:ext uri="{FF2B5EF4-FFF2-40B4-BE49-F238E27FC236}">
                <a16:creationId xmlns:a16="http://schemas.microsoft.com/office/drawing/2014/main" id="{A855626F-7144-4AA0-9B9E-C9A204A55A91}"/>
              </a:ext>
            </a:extLst>
          </p:cNvPr>
          <p:cNvSpPr>
            <a:spLocks noChangeAspect="1"/>
          </p:cNvSpPr>
          <p:nvPr/>
        </p:nvSpPr>
        <p:spPr bwMode="auto">
          <a:xfrm>
            <a:off x="1251207" y="1643172"/>
            <a:ext cx="2294461" cy="1857155"/>
          </a:xfrm>
          <a:custGeom>
            <a:avLst/>
            <a:gdLst>
              <a:gd name="connsiteX0" fmla="*/ 355420 w 607568"/>
              <a:gd name="connsiteY0" fmla="*/ 250307 h 491771"/>
              <a:gd name="connsiteX1" fmla="*/ 352312 w 607568"/>
              <a:gd name="connsiteY1" fmla="*/ 251812 h 491771"/>
              <a:gd name="connsiteX2" fmla="*/ 321042 w 607568"/>
              <a:gd name="connsiteY2" fmla="*/ 289814 h 491771"/>
              <a:gd name="connsiteX3" fmla="*/ 321513 w 607568"/>
              <a:gd name="connsiteY3" fmla="*/ 295364 h 491771"/>
              <a:gd name="connsiteX4" fmla="*/ 369736 w 607568"/>
              <a:gd name="connsiteY4" fmla="*/ 338257 h 491771"/>
              <a:gd name="connsiteX5" fmla="*/ 371997 w 607568"/>
              <a:gd name="connsiteY5" fmla="*/ 339104 h 491771"/>
              <a:gd name="connsiteX6" fmla="*/ 373127 w 607568"/>
              <a:gd name="connsiteY6" fmla="*/ 338916 h 491771"/>
              <a:gd name="connsiteX7" fmla="*/ 375293 w 607568"/>
              <a:gd name="connsiteY7" fmla="*/ 336282 h 491771"/>
              <a:gd name="connsiteX8" fmla="*/ 383676 w 607568"/>
              <a:gd name="connsiteY8" fmla="*/ 279467 h 491771"/>
              <a:gd name="connsiteX9" fmla="*/ 376424 w 607568"/>
              <a:gd name="connsiteY9" fmla="*/ 263287 h 491771"/>
              <a:gd name="connsiteX10" fmla="*/ 357681 w 607568"/>
              <a:gd name="connsiteY10" fmla="*/ 250965 h 491771"/>
              <a:gd name="connsiteX11" fmla="*/ 355420 w 607568"/>
              <a:gd name="connsiteY11" fmla="*/ 250307 h 491771"/>
              <a:gd name="connsiteX12" fmla="*/ 258879 w 607568"/>
              <a:gd name="connsiteY12" fmla="*/ 250307 h 491771"/>
              <a:gd name="connsiteX13" fmla="*/ 256712 w 607568"/>
              <a:gd name="connsiteY13" fmla="*/ 250965 h 491771"/>
              <a:gd name="connsiteX14" fmla="*/ 237969 w 607568"/>
              <a:gd name="connsiteY14" fmla="*/ 263287 h 491771"/>
              <a:gd name="connsiteX15" fmla="*/ 230717 w 607568"/>
              <a:gd name="connsiteY15" fmla="*/ 279467 h 491771"/>
              <a:gd name="connsiteX16" fmla="*/ 239100 w 607568"/>
              <a:gd name="connsiteY16" fmla="*/ 336282 h 491771"/>
              <a:gd name="connsiteX17" fmla="*/ 241266 w 607568"/>
              <a:gd name="connsiteY17" fmla="*/ 338916 h 491771"/>
              <a:gd name="connsiteX18" fmla="*/ 242396 w 607568"/>
              <a:gd name="connsiteY18" fmla="*/ 339104 h 491771"/>
              <a:gd name="connsiteX19" fmla="*/ 244657 w 607568"/>
              <a:gd name="connsiteY19" fmla="*/ 338257 h 491771"/>
              <a:gd name="connsiteX20" fmla="*/ 292880 w 607568"/>
              <a:gd name="connsiteY20" fmla="*/ 295364 h 491771"/>
              <a:gd name="connsiteX21" fmla="*/ 293351 w 607568"/>
              <a:gd name="connsiteY21" fmla="*/ 289814 h 491771"/>
              <a:gd name="connsiteX22" fmla="*/ 261987 w 607568"/>
              <a:gd name="connsiteY22" fmla="*/ 251812 h 491771"/>
              <a:gd name="connsiteX23" fmla="*/ 258879 w 607568"/>
              <a:gd name="connsiteY23" fmla="*/ 250307 h 491771"/>
              <a:gd name="connsiteX24" fmla="*/ 500465 w 607568"/>
              <a:gd name="connsiteY24" fmla="*/ 66049 h 491771"/>
              <a:gd name="connsiteX25" fmla="*/ 565743 w 607568"/>
              <a:gd name="connsiteY25" fmla="*/ 130673 h 491771"/>
              <a:gd name="connsiteX26" fmla="*/ 566120 w 607568"/>
              <a:gd name="connsiteY26" fmla="*/ 130673 h 491771"/>
              <a:gd name="connsiteX27" fmla="*/ 580250 w 607568"/>
              <a:gd name="connsiteY27" fmla="*/ 160962 h 491771"/>
              <a:gd name="connsiteX28" fmla="*/ 560939 w 607568"/>
              <a:gd name="connsiteY28" fmla="*/ 182503 h 491771"/>
              <a:gd name="connsiteX29" fmla="*/ 531927 w 607568"/>
              <a:gd name="connsiteY29" fmla="*/ 223799 h 491771"/>
              <a:gd name="connsiteX30" fmla="*/ 528253 w 607568"/>
              <a:gd name="connsiteY30" fmla="*/ 234240 h 491771"/>
              <a:gd name="connsiteX31" fmla="*/ 530797 w 607568"/>
              <a:gd name="connsiteY31" fmla="*/ 246281 h 491771"/>
              <a:gd name="connsiteX32" fmla="*/ 545868 w 607568"/>
              <a:gd name="connsiteY32" fmla="*/ 261143 h 491771"/>
              <a:gd name="connsiteX33" fmla="*/ 558961 w 607568"/>
              <a:gd name="connsiteY33" fmla="*/ 263777 h 491771"/>
              <a:gd name="connsiteX34" fmla="*/ 597299 w 607568"/>
              <a:gd name="connsiteY34" fmla="*/ 301968 h 491771"/>
              <a:gd name="connsiteX35" fmla="*/ 607002 w 607568"/>
              <a:gd name="connsiteY35" fmla="*/ 350788 h 491771"/>
              <a:gd name="connsiteX36" fmla="*/ 601256 w 607568"/>
              <a:gd name="connsiteY36" fmla="*/ 373835 h 491771"/>
              <a:gd name="connsiteX37" fmla="*/ 579685 w 607568"/>
              <a:gd name="connsiteY37" fmla="*/ 384088 h 491771"/>
              <a:gd name="connsiteX38" fmla="*/ 490386 w 607568"/>
              <a:gd name="connsiteY38" fmla="*/ 384088 h 491771"/>
              <a:gd name="connsiteX39" fmla="*/ 467685 w 607568"/>
              <a:gd name="connsiteY39" fmla="*/ 310058 h 491771"/>
              <a:gd name="connsiteX40" fmla="*/ 431702 w 607568"/>
              <a:gd name="connsiteY40" fmla="*/ 267445 h 491771"/>
              <a:gd name="connsiteX41" fmla="*/ 441969 w 607568"/>
              <a:gd name="connsiteY41" fmla="*/ 263777 h 491771"/>
              <a:gd name="connsiteX42" fmla="*/ 455157 w 607568"/>
              <a:gd name="connsiteY42" fmla="*/ 261237 h 491771"/>
              <a:gd name="connsiteX43" fmla="*/ 470228 w 607568"/>
              <a:gd name="connsiteY43" fmla="*/ 246281 h 491771"/>
              <a:gd name="connsiteX44" fmla="*/ 472677 w 607568"/>
              <a:gd name="connsiteY44" fmla="*/ 234240 h 491771"/>
              <a:gd name="connsiteX45" fmla="*/ 469098 w 607568"/>
              <a:gd name="connsiteY45" fmla="*/ 223893 h 491771"/>
              <a:gd name="connsiteX46" fmla="*/ 439991 w 607568"/>
              <a:gd name="connsiteY46" fmla="*/ 182503 h 491771"/>
              <a:gd name="connsiteX47" fmla="*/ 426144 w 607568"/>
              <a:gd name="connsiteY47" fmla="*/ 172720 h 491771"/>
              <a:gd name="connsiteX48" fmla="*/ 441404 w 607568"/>
              <a:gd name="connsiteY48" fmla="*/ 143278 h 491771"/>
              <a:gd name="connsiteX49" fmla="*/ 439708 w 607568"/>
              <a:gd name="connsiteY49" fmla="*/ 107438 h 491771"/>
              <a:gd name="connsiteX50" fmla="*/ 500465 w 607568"/>
              <a:gd name="connsiteY50" fmla="*/ 66049 h 491771"/>
              <a:gd name="connsiteX51" fmla="*/ 107100 w 607568"/>
              <a:gd name="connsiteY51" fmla="*/ 66049 h 491771"/>
              <a:gd name="connsiteX52" fmla="*/ 171341 w 607568"/>
              <a:gd name="connsiteY52" fmla="*/ 123618 h 491771"/>
              <a:gd name="connsiteX53" fmla="*/ 172849 w 607568"/>
              <a:gd name="connsiteY53" fmla="*/ 143278 h 491771"/>
              <a:gd name="connsiteX54" fmla="*/ 184246 w 607568"/>
              <a:gd name="connsiteY54" fmla="*/ 168205 h 491771"/>
              <a:gd name="connsiteX55" fmla="*/ 167574 w 607568"/>
              <a:gd name="connsiteY55" fmla="*/ 182503 h 491771"/>
              <a:gd name="connsiteX56" fmla="*/ 138468 w 607568"/>
              <a:gd name="connsiteY56" fmla="*/ 223799 h 491771"/>
              <a:gd name="connsiteX57" fmla="*/ 134794 w 607568"/>
              <a:gd name="connsiteY57" fmla="*/ 234240 h 491771"/>
              <a:gd name="connsiteX58" fmla="*/ 137337 w 607568"/>
              <a:gd name="connsiteY58" fmla="*/ 246281 h 491771"/>
              <a:gd name="connsiteX59" fmla="*/ 152408 w 607568"/>
              <a:gd name="connsiteY59" fmla="*/ 261143 h 491771"/>
              <a:gd name="connsiteX60" fmla="*/ 165596 w 607568"/>
              <a:gd name="connsiteY60" fmla="*/ 263777 h 491771"/>
              <a:gd name="connsiteX61" fmla="*/ 179442 w 607568"/>
              <a:gd name="connsiteY61" fmla="*/ 268856 h 491771"/>
              <a:gd name="connsiteX62" fmla="*/ 146662 w 607568"/>
              <a:gd name="connsiteY62" fmla="*/ 310058 h 491771"/>
              <a:gd name="connsiteX63" fmla="*/ 123867 w 607568"/>
              <a:gd name="connsiteY63" fmla="*/ 384088 h 491771"/>
              <a:gd name="connsiteX64" fmla="*/ 27883 w 607568"/>
              <a:gd name="connsiteY64" fmla="*/ 384088 h 491771"/>
              <a:gd name="connsiteX65" fmla="*/ 6312 w 607568"/>
              <a:gd name="connsiteY65" fmla="*/ 373835 h 491771"/>
              <a:gd name="connsiteX66" fmla="*/ 566 w 607568"/>
              <a:gd name="connsiteY66" fmla="*/ 350788 h 491771"/>
              <a:gd name="connsiteX67" fmla="*/ 10268 w 607568"/>
              <a:gd name="connsiteY67" fmla="*/ 301968 h 491771"/>
              <a:gd name="connsiteX68" fmla="*/ 48606 w 607568"/>
              <a:gd name="connsiteY68" fmla="*/ 263777 h 491771"/>
              <a:gd name="connsiteX69" fmla="*/ 61699 w 607568"/>
              <a:gd name="connsiteY69" fmla="*/ 261237 h 491771"/>
              <a:gd name="connsiteX70" fmla="*/ 76770 w 607568"/>
              <a:gd name="connsiteY70" fmla="*/ 246281 h 491771"/>
              <a:gd name="connsiteX71" fmla="*/ 79313 w 607568"/>
              <a:gd name="connsiteY71" fmla="*/ 234240 h 491771"/>
              <a:gd name="connsiteX72" fmla="*/ 75639 w 607568"/>
              <a:gd name="connsiteY72" fmla="*/ 223893 h 491771"/>
              <a:gd name="connsiteX73" fmla="*/ 46628 w 607568"/>
              <a:gd name="connsiteY73" fmla="*/ 182503 h 491771"/>
              <a:gd name="connsiteX74" fmla="*/ 27318 w 607568"/>
              <a:gd name="connsiteY74" fmla="*/ 160962 h 491771"/>
              <a:gd name="connsiteX75" fmla="*/ 41447 w 607568"/>
              <a:gd name="connsiteY75" fmla="*/ 130673 h 491771"/>
              <a:gd name="connsiteX76" fmla="*/ 41824 w 607568"/>
              <a:gd name="connsiteY76" fmla="*/ 130673 h 491771"/>
              <a:gd name="connsiteX77" fmla="*/ 107100 w 607568"/>
              <a:gd name="connsiteY77" fmla="*/ 66049 h 491771"/>
              <a:gd name="connsiteX78" fmla="*/ 298626 w 607568"/>
              <a:gd name="connsiteY78" fmla="*/ 0 h 491771"/>
              <a:gd name="connsiteX79" fmla="*/ 315956 w 607568"/>
              <a:gd name="connsiteY79" fmla="*/ 0 h 491771"/>
              <a:gd name="connsiteX80" fmla="*/ 401854 w 607568"/>
              <a:gd name="connsiteY80" fmla="*/ 85787 h 491771"/>
              <a:gd name="connsiteX81" fmla="*/ 401854 w 607568"/>
              <a:gd name="connsiteY81" fmla="*/ 95476 h 491771"/>
              <a:gd name="connsiteX82" fmla="*/ 421633 w 607568"/>
              <a:gd name="connsiteY82" fmla="*/ 138840 h 491771"/>
              <a:gd name="connsiteX83" fmla="*/ 417960 w 607568"/>
              <a:gd name="connsiteY83" fmla="*/ 149281 h 491771"/>
              <a:gd name="connsiteX84" fmla="*/ 417112 w 607568"/>
              <a:gd name="connsiteY84" fmla="*/ 151068 h 491771"/>
              <a:gd name="connsiteX85" fmla="*/ 411273 w 607568"/>
              <a:gd name="connsiteY85" fmla="*/ 159534 h 491771"/>
              <a:gd name="connsiteX86" fmla="*/ 410896 w 607568"/>
              <a:gd name="connsiteY86" fmla="*/ 159910 h 491771"/>
              <a:gd name="connsiteX87" fmla="*/ 394037 w 607568"/>
              <a:gd name="connsiteY87" fmla="*/ 169787 h 491771"/>
              <a:gd name="connsiteX88" fmla="*/ 384900 w 607568"/>
              <a:gd name="connsiteY88" fmla="*/ 189541 h 491771"/>
              <a:gd name="connsiteX89" fmla="*/ 384712 w 607568"/>
              <a:gd name="connsiteY89" fmla="*/ 189823 h 491771"/>
              <a:gd name="connsiteX90" fmla="*/ 373316 w 607568"/>
              <a:gd name="connsiteY90" fmla="*/ 207131 h 491771"/>
              <a:gd name="connsiteX91" fmla="*/ 372750 w 607568"/>
              <a:gd name="connsiteY91" fmla="*/ 207789 h 491771"/>
              <a:gd name="connsiteX92" fmla="*/ 359847 w 607568"/>
              <a:gd name="connsiteY92" fmla="*/ 222275 h 491771"/>
              <a:gd name="connsiteX93" fmla="*/ 359188 w 607568"/>
              <a:gd name="connsiteY93" fmla="*/ 222934 h 491771"/>
              <a:gd name="connsiteX94" fmla="*/ 345154 w 607568"/>
              <a:gd name="connsiteY94" fmla="*/ 234598 h 491771"/>
              <a:gd name="connsiteX95" fmla="*/ 345625 w 607568"/>
              <a:gd name="connsiteY95" fmla="*/ 236855 h 491771"/>
              <a:gd name="connsiteX96" fmla="*/ 348639 w 607568"/>
              <a:gd name="connsiteY96" fmla="*/ 235538 h 491771"/>
              <a:gd name="connsiteX97" fmla="*/ 355514 w 607568"/>
              <a:gd name="connsiteY97" fmla="*/ 234033 h 491771"/>
              <a:gd name="connsiteX98" fmla="*/ 366628 w 607568"/>
              <a:gd name="connsiteY98" fmla="*/ 237326 h 491771"/>
              <a:gd name="connsiteX99" fmla="*/ 385371 w 607568"/>
              <a:gd name="connsiteY99" fmla="*/ 249648 h 491771"/>
              <a:gd name="connsiteX100" fmla="*/ 399876 w 607568"/>
              <a:gd name="connsiteY100" fmla="*/ 279373 h 491771"/>
              <a:gd name="connsiteX101" fmla="*/ 430016 w 607568"/>
              <a:gd name="connsiteY101" fmla="*/ 289814 h 491771"/>
              <a:gd name="connsiteX102" fmla="*/ 448382 w 607568"/>
              <a:gd name="connsiteY102" fmla="*/ 316058 h 491771"/>
              <a:gd name="connsiteX103" fmla="*/ 481630 w 607568"/>
              <a:gd name="connsiteY103" fmla="*/ 424515 h 491771"/>
              <a:gd name="connsiteX104" fmla="*/ 483891 w 607568"/>
              <a:gd name="connsiteY104" fmla="*/ 436461 h 491771"/>
              <a:gd name="connsiteX105" fmla="*/ 473718 w 607568"/>
              <a:gd name="connsiteY105" fmla="*/ 470700 h 491771"/>
              <a:gd name="connsiteX106" fmla="*/ 443956 w 607568"/>
              <a:gd name="connsiteY106" fmla="*/ 490360 h 491771"/>
              <a:gd name="connsiteX107" fmla="*/ 431805 w 607568"/>
              <a:gd name="connsiteY107" fmla="*/ 491771 h 491771"/>
              <a:gd name="connsiteX108" fmla="*/ 325375 w 607568"/>
              <a:gd name="connsiteY108" fmla="*/ 491771 h 491771"/>
              <a:gd name="connsiteX109" fmla="*/ 337430 w 607568"/>
              <a:gd name="connsiteY109" fmla="*/ 415296 h 491771"/>
              <a:gd name="connsiteX110" fmla="*/ 334605 w 607568"/>
              <a:gd name="connsiteY110" fmla="*/ 389052 h 491771"/>
              <a:gd name="connsiteX111" fmla="*/ 323962 w 607568"/>
              <a:gd name="connsiteY111" fmla="*/ 360927 h 491771"/>
              <a:gd name="connsiteX112" fmla="*/ 337430 w 607568"/>
              <a:gd name="connsiteY112" fmla="*/ 347476 h 491771"/>
              <a:gd name="connsiteX113" fmla="*/ 307196 w 607568"/>
              <a:gd name="connsiteY113" fmla="*/ 317281 h 491771"/>
              <a:gd name="connsiteX114" fmla="*/ 276868 w 607568"/>
              <a:gd name="connsiteY114" fmla="*/ 347476 h 491771"/>
              <a:gd name="connsiteX115" fmla="*/ 290337 w 607568"/>
              <a:gd name="connsiteY115" fmla="*/ 360927 h 491771"/>
              <a:gd name="connsiteX116" fmla="*/ 279694 w 607568"/>
              <a:gd name="connsiteY116" fmla="*/ 389052 h 491771"/>
              <a:gd name="connsiteX117" fmla="*/ 276963 w 607568"/>
              <a:gd name="connsiteY117" fmla="*/ 415296 h 491771"/>
              <a:gd name="connsiteX118" fmla="*/ 288736 w 607568"/>
              <a:gd name="connsiteY118" fmla="*/ 491771 h 491771"/>
              <a:gd name="connsiteX119" fmla="*/ 182493 w 607568"/>
              <a:gd name="connsiteY119" fmla="*/ 491771 h 491771"/>
              <a:gd name="connsiteX120" fmla="*/ 170437 w 607568"/>
              <a:gd name="connsiteY120" fmla="*/ 490360 h 491771"/>
              <a:gd name="connsiteX121" fmla="*/ 140675 w 607568"/>
              <a:gd name="connsiteY121" fmla="*/ 470700 h 491771"/>
              <a:gd name="connsiteX122" fmla="*/ 132669 w 607568"/>
              <a:gd name="connsiteY122" fmla="*/ 424515 h 491771"/>
              <a:gd name="connsiteX123" fmla="*/ 166011 w 607568"/>
              <a:gd name="connsiteY123" fmla="*/ 316058 h 491771"/>
              <a:gd name="connsiteX124" fmla="*/ 184377 w 607568"/>
              <a:gd name="connsiteY124" fmla="*/ 289814 h 491771"/>
              <a:gd name="connsiteX125" fmla="*/ 214517 w 607568"/>
              <a:gd name="connsiteY125" fmla="*/ 279373 h 491771"/>
              <a:gd name="connsiteX126" fmla="*/ 214517 w 607568"/>
              <a:gd name="connsiteY126" fmla="*/ 279279 h 491771"/>
              <a:gd name="connsiteX127" fmla="*/ 229022 w 607568"/>
              <a:gd name="connsiteY127" fmla="*/ 249648 h 491771"/>
              <a:gd name="connsiteX128" fmla="*/ 247765 w 607568"/>
              <a:gd name="connsiteY128" fmla="*/ 237326 h 491771"/>
              <a:gd name="connsiteX129" fmla="*/ 258879 w 607568"/>
              <a:gd name="connsiteY129" fmla="*/ 234033 h 491771"/>
              <a:gd name="connsiteX130" fmla="*/ 265754 w 607568"/>
              <a:gd name="connsiteY130" fmla="*/ 235538 h 491771"/>
              <a:gd name="connsiteX131" fmla="*/ 268768 w 607568"/>
              <a:gd name="connsiteY131" fmla="*/ 236855 h 491771"/>
              <a:gd name="connsiteX132" fmla="*/ 269239 w 607568"/>
              <a:gd name="connsiteY132" fmla="*/ 234598 h 491771"/>
              <a:gd name="connsiteX133" fmla="*/ 255205 w 607568"/>
              <a:gd name="connsiteY133" fmla="*/ 222934 h 491771"/>
              <a:gd name="connsiteX134" fmla="*/ 254546 w 607568"/>
              <a:gd name="connsiteY134" fmla="*/ 222275 h 491771"/>
              <a:gd name="connsiteX135" fmla="*/ 241548 w 607568"/>
              <a:gd name="connsiteY135" fmla="*/ 207789 h 491771"/>
              <a:gd name="connsiteX136" fmla="*/ 241077 w 607568"/>
              <a:gd name="connsiteY136" fmla="*/ 207225 h 491771"/>
              <a:gd name="connsiteX137" fmla="*/ 229681 w 607568"/>
              <a:gd name="connsiteY137" fmla="*/ 189823 h 491771"/>
              <a:gd name="connsiteX138" fmla="*/ 229493 w 607568"/>
              <a:gd name="connsiteY138" fmla="*/ 189635 h 491771"/>
              <a:gd name="connsiteX139" fmla="*/ 220356 w 607568"/>
              <a:gd name="connsiteY139" fmla="*/ 169787 h 491771"/>
              <a:gd name="connsiteX140" fmla="*/ 203497 w 607568"/>
              <a:gd name="connsiteY140" fmla="*/ 159910 h 491771"/>
              <a:gd name="connsiteX141" fmla="*/ 203120 w 607568"/>
              <a:gd name="connsiteY141" fmla="*/ 159534 h 491771"/>
              <a:gd name="connsiteX142" fmla="*/ 197281 w 607568"/>
              <a:gd name="connsiteY142" fmla="*/ 151068 h 491771"/>
              <a:gd name="connsiteX143" fmla="*/ 196433 w 607568"/>
              <a:gd name="connsiteY143" fmla="*/ 149281 h 491771"/>
              <a:gd name="connsiteX144" fmla="*/ 192666 w 607568"/>
              <a:gd name="connsiteY144" fmla="*/ 138840 h 491771"/>
              <a:gd name="connsiteX145" fmla="*/ 212727 w 607568"/>
              <a:gd name="connsiteY145" fmla="*/ 95476 h 491771"/>
              <a:gd name="connsiteX146" fmla="*/ 212727 w 607568"/>
              <a:gd name="connsiteY146" fmla="*/ 85787 h 491771"/>
              <a:gd name="connsiteX147" fmla="*/ 298626 w 607568"/>
              <a:gd name="connsiteY147" fmla="*/ 0 h 49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Lst>
            <a:rect l="l" t="t" r="r" b="b"/>
            <a:pathLst>
              <a:path w="607568" h="491771">
                <a:moveTo>
                  <a:pt x="355420" y="250307"/>
                </a:moveTo>
                <a:cubicBezTo>
                  <a:pt x="354290" y="250307"/>
                  <a:pt x="353160" y="250871"/>
                  <a:pt x="352312" y="251812"/>
                </a:cubicBezTo>
                <a:lnTo>
                  <a:pt x="321042" y="289814"/>
                </a:lnTo>
                <a:cubicBezTo>
                  <a:pt x="319723" y="291507"/>
                  <a:pt x="319912" y="293953"/>
                  <a:pt x="321513" y="295364"/>
                </a:cubicBezTo>
                <a:lnTo>
                  <a:pt x="369736" y="338257"/>
                </a:lnTo>
                <a:cubicBezTo>
                  <a:pt x="370396" y="338822"/>
                  <a:pt x="371149" y="339104"/>
                  <a:pt x="371997" y="339104"/>
                </a:cubicBezTo>
                <a:cubicBezTo>
                  <a:pt x="372374" y="339104"/>
                  <a:pt x="372750" y="339010"/>
                  <a:pt x="373127" y="338916"/>
                </a:cubicBezTo>
                <a:cubicBezTo>
                  <a:pt x="374257" y="338539"/>
                  <a:pt x="375105" y="337505"/>
                  <a:pt x="375293" y="336282"/>
                </a:cubicBezTo>
                <a:lnTo>
                  <a:pt x="383676" y="279467"/>
                </a:lnTo>
                <a:cubicBezTo>
                  <a:pt x="384618" y="273164"/>
                  <a:pt x="381792" y="266768"/>
                  <a:pt x="376424" y="263287"/>
                </a:cubicBezTo>
                <a:lnTo>
                  <a:pt x="357681" y="250965"/>
                </a:lnTo>
                <a:cubicBezTo>
                  <a:pt x="357021" y="250495"/>
                  <a:pt x="356174" y="250307"/>
                  <a:pt x="355420" y="250307"/>
                </a:cubicBezTo>
                <a:close/>
                <a:moveTo>
                  <a:pt x="258879" y="250307"/>
                </a:moveTo>
                <a:cubicBezTo>
                  <a:pt x="258125" y="250307"/>
                  <a:pt x="257372" y="250495"/>
                  <a:pt x="256712" y="250965"/>
                </a:cubicBezTo>
                <a:lnTo>
                  <a:pt x="237969" y="263287"/>
                </a:lnTo>
                <a:cubicBezTo>
                  <a:pt x="232601" y="266768"/>
                  <a:pt x="229775" y="273164"/>
                  <a:pt x="230717" y="279467"/>
                </a:cubicBezTo>
                <a:lnTo>
                  <a:pt x="239100" y="336282"/>
                </a:lnTo>
                <a:cubicBezTo>
                  <a:pt x="239288" y="337505"/>
                  <a:pt x="240136" y="338539"/>
                  <a:pt x="241266" y="338916"/>
                </a:cubicBezTo>
                <a:cubicBezTo>
                  <a:pt x="241643" y="339010"/>
                  <a:pt x="242019" y="339104"/>
                  <a:pt x="242396" y="339104"/>
                </a:cubicBezTo>
                <a:cubicBezTo>
                  <a:pt x="243244" y="339104"/>
                  <a:pt x="243997" y="338822"/>
                  <a:pt x="244657" y="338257"/>
                </a:cubicBezTo>
                <a:lnTo>
                  <a:pt x="292880" y="295364"/>
                </a:lnTo>
                <a:cubicBezTo>
                  <a:pt x="294481" y="293953"/>
                  <a:pt x="294670" y="291507"/>
                  <a:pt x="293351" y="289814"/>
                </a:cubicBezTo>
                <a:lnTo>
                  <a:pt x="261987" y="251812"/>
                </a:lnTo>
                <a:cubicBezTo>
                  <a:pt x="261233" y="250871"/>
                  <a:pt x="260103" y="250307"/>
                  <a:pt x="258879" y="250307"/>
                </a:cubicBezTo>
                <a:close/>
                <a:moveTo>
                  <a:pt x="500465" y="66049"/>
                </a:moveTo>
                <a:cubicBezTo>
                  <a:pt x="548129" y="66049"/>
                  <a:pt x="562447" y="93516"/>
                  <a:pt x="565743" y="130673"/>
                </a:cubicBezTo>
                <a:cubicBezTo>
                  <a:pt x="565932" y="130673"/>
                  <a:pt x="566026" y="130673"/>
                  <a:pt x="566120" y="130673"/>
                </a:cubicBezTo>
                <a:cubicBezTo>
                  <a:pt x="577141" y="133118"/>
                  <a:pt x="583358" y="146664"/>
                  <a:pt x="580250" y="160962"/>
                </a:cubicBezTo>
                <a:cubicBezTo>
                  <a:pt x="577706" y="172532"/>
                  <a:pt x="569700" y="180904"/>
                  <a:pt x="560939" y="182503"/>
                </a:cubicBezTo>
                <a:cubicBezTo>
                  <a:pt x="554628" y="199529"/>
                  <a:pt x="543796" y="214016"/>
                  <a:pt x="531927" y="223799"/>
                </a:cubicBezTo>
                <a:cubicBezTo>
                  <a:pt x="528913" y="226338"/>
                  <a:pt x="527500" y="230383"/>
                  <a:pt x="528253" y="234240"/>
                </a:cubicBezTo>
                <a:lnTo>
                  <a:pt x="530797" y="246281"/>
                </a:lnTo>
                <a:cubicBezTo>
                  <a:pt x="532304" y="253806"/>
                  <a:pt x="538238" y="259732"/>
                  <a:pt x="545868" y="261143"/>
                </a:cubicBezTo>
                <a:lnTo>
                  <a:pt x="558961" y="263777"/>
                </a:lnTo>
                <a:cubicBezTo>
                  <a:pt x="578366" y="267634"/>
                  <a:pt x="593437" y="282684"/>
                  <a:pt x="597299" y="301968"/>
                </a:cubicBezTo>
                <a:lnTo>
                  <a:pt x="607002" y="350788"/>
                </a:lnTo>
                <a:cubicBezTo>
                  <a:pt x="608697" y="358972"/>
                  <a:pt x="606531" y="367438"/>
                  <a:pt x="601256" y="373835"/>
                </a:cubicBezTo>
                <a:cubicBezTo>
                  <a:pt x="595981" y="380325"/>
                  <a:pt x="588068" y="384088"/>
                  <a:pt x="579685" y="384088"/>
                </a:cubicBezTo>
                <a:lnTo>
                  <a:pt x="490386" y="384088"/>
                </a:lnTo>
                <a:lnTo>
                  <a:pt x="467685" y="310058"/>
                </a:lnTo>
                <a:cubicBezTo>
                  <a:pt x="461845" y="291150"/>
                  <a:pt x="448563" y="276194"/>
                  <a:pt x="431702" y="267445"/>
                </a:cubicBezTo>
                <a:cubicBezTo>
                  <a:pt x="434999" y="265940"/>
                  <a:pt x="438295" y="264529"/>
                  <a:pt x="441969" y="263777"/>
                </a:cubicBezTo>
                <a:lnTo>
                  <a:pt x="455157" y="261237"/>
                </a:lnTo>
                <a:cubicBezTo>
                  <a:pt x="462692" y="259732"/>
                  <a:pt x="468627" y="253806"/>
                  <a:pt x="470228" y="246281"/>
                </a:cubicBezTo>
                <a:lnTo>
                  <a:pt x="472677" y="234240"/>
                </a:lnTo>
                <a:cubicBezTo>
                  <a:pt x="473525" y="230383"/>
                  <a:pt x="472112" y="226338"/>
                  <a:pt x="469098" y="223893"/>
                </a:cubicBezTo>
                <a:cubicBezTo>
                  <a:pt x="457229" y="214016"/>
                  <a:pt x="446302" y="199529"/>
                  <a:pt x="439991" y="182503"/>
                </a:cubicBezTo>
                <a:cubicBezTo>
                  <a:pt x="434716" y="181563"/>
                  <a:pt x="429818" y="177894"/>
                  <a:pt x="426144" y="172720"/>
                </a:cubicBezTo>
                <a:cubicBezTo>
                  <a:pt x="433303" y="164725"/>
                  <a:pt x="438861" y="154754"/>
                  <a:pt x="441404" y="143278"/>
                </a:cubicBezTo>
                <a:cubicBezTo>
                  <a:pt x="444324" y="130485"/>
                  <a:pt x="443476" y="118068"/>
                  <a:pt x="439708" y="107438"/>
                </a:cubicBezTo>
                <a:cubicBezTo>
                  <a:pt x="447244" y="82699"/>
                  <a:pt x="464200" y="66049"/>
                  <a:pt x="500465" y="66049"/>
                </a:cubicBezTo>
                <a:close/>
                <a:moveTo>
                  <a:pt x="107100" y="66049"/>
                </a:moveTo>
                <a:cubicBezTo>
                  <a:pt x="151561" y="66049"/>
                  <a:pt x="166820" y="90130"/>
                  <a:pt x="171341" y="123618"/>
                </a:cubicBezTo>
                <a:cubicBezTo>
                  <a:pt x="170965" y="129920"/>
                  <a:pt x="171436" y="136505"/>
                  <a:pt x="172849" y="143278"/>
                </a:cubicBezTo>
                <a:cubicBezTo>
                  <a:pt x="174921" y="152590"/>
                  <a:pt x="178971" y="161056"/>
                  <a:pt x="184246" y="168205"/>
                </a:cubicBezTo>
                <a:cubicBezTo>
                  <a:pt x="180573" y="175919"/>
                  <a:pt x="174356" y="181281"/>
                  <a:pt x="167574" y="182503"/>
                </a:cubicBezTo>
                <a:cubicBezTo>
                  <a:pt x="161263" y="199529"/>
                  <a:pt x="150336" y="214016"/>
                  <a:pt x="138468" y="223799"/>
                </a:cubicBezTo>
                <a:cubicBezTo>
                  <a:pt x="135453" y="226338"/>
                  <a:pt x="134040" y="230383"/>
                  <a:pt x="134794" y="234240"/>
                </a:cubicBezTo>
                <a:lnTo>
                  <a:pt x="137337" y="246281"/>
                </a:lnTo>
                <a:cubicBezTo>
                  <a:pt x="138939" y="253806"/>
                  <a:pt x="144873" y="259732"/>
                  <a:pt x="152408" y="261143"/>
                </a:cubicBezTo>
                <a:lnTo>
                  <a:pt x="165596" y="263777"/>
                </a:lnTo>
                <a:cubicBezTo>
                  <a:pt x="170494" y="264812"/>
                  <a:pt x="175203" y="266505"/>
                  <a:pt x="179442" y="268856"/>
                </a:cubicBezTo>
                <a:cubicBezTo>
                  <a:pt x="164088" y="277793"/>
                  <a:pt x="152126" y="292279"/>
                  <a:pt x="146662" y="310058"/>
                </a:cubicBezTo>
                <a:lnTo>
                  <a:pt x="123867" y="384088"/>
                </a:lnTo>
                <a:lnTo>
                  <a:pt x="27883" y="384088"/>
                </a:lnTo>
                <a:cubicBezTo>
                  <a:pt x="19499" y="384088"/>
                  <a:pt x="11587" y="380325"/>
                  <a:pt x="6312" y="373835"/>
                </a:cubicBezTo>
                <a:cubicBezTo>
                  <a:pt x="1037" y="367438"/>
                  <a:pt x="-1129" y="358972"/>
                  <a:pt x="566" y="350788"/>
                </a:cubicBezTo>
                <a:lnTo>
                  <a:pt x="10268" y="301968"/>
                </a:lnTo>
                <a:cubicBezTo>
                  <a:pt x="14130" y="282684"/>
                  <a:pt x="29202" y="267634"/>
                  <a:pt x="48606" y="263777"/>
                </a:cubicBezTo>
                <a:lnTo>
                  <a:pt x="61699" y="261237"/>
                </a:lnTo>
                <a:cubicBezTo>
                  <a:pt x="69328" y="259732"/>
                  <a:pt x="75263" y="253806"/>
                  <a:pt x="76770" y="246281"/>
                </a:cubicBezTo>
                <a:lnTo>
                  <a:pt x="79313" y="234240"/>
                </a:lnTo>
                <a:cubicBezTo>
                  <a:pt x="80067" y="230383"/>
                  <a:pt x="78654" y="226338"/>
                  <a:pt x="75639" y="223893"/>
                </a:cubicBezTo>
                <a:cubicBezTo>
                  <a:pt x="63771" y="214016"/>
                  <a:pt x="52939" y="199623"/>
                  <a:pt x="46628" y="182503"/>
                </a:cubicBezTo>
                <a:cubicBezTo>
                  <a:pt x="37867" y="180904"/>
                  <a:pt x="29861" y="172532"/>
                  <a:pt x="27318" y="160962"/>
                </a:cubicBezTo>
                <a:cubicBezTo>
                  <a:pt x="24115" y="146664"/>
                  <a:pt x="30426" y="133118"/>
                  <a:pt x="41447" y="130673"/>
                </a:cubicBezTo>
                <a:cubicBezTo>
                  <a:pt x="41541" y="130673"/>
                  <a:pt x="41729" y="130673"/>
                  <a:pt x="41824" y="130673"/>
                </a:cubicBezTo>
                <a:cubicBezTo>
                  <a:pt x="45403" y="93516"/>
                  <a:pt x="60192" y="66049"/>
                  <a:pt x="107100" y="66049"/>
                </a:cubicBezTo>
                <a:close/>
                <a:moveTo>
                  <a:pt x="298626" y="0"/>
                </a:moveTo>
                <a:lnTo>
                  <a:pt x="315956" y="0"/>
                </a:lnTo>
                <a:cubicBezTo>
                  <a:pt x="363426" y="0"/>
                  <a:pt x="401854" y="38378"/>
                  <a:pt x="401854" y="85787"/>
                </a:cubicBezTo>
                <a:lnTo>
                  <a:pt x="401854" y="95476"/>
                </a:lnTo>
                <a:cubicBezTo>
                  <a:pt x="417301" y="99238"/>
                  <a:pt x="426154" y="118522"/>
                  <a:pt x="421633" y="138840"/>
                </a:cubicBezTo>
                <a:cubicBezTo>
                  <a:pt x="420880" y="142602"/>
                  <a:pt x="419467" y="146083"/>
                  <a:pt x="417960" y="149281"/>
                </a:cubicBezTo>
                <a:cubicBezTo>
                  <a:pt x="417677" y="149939"/>
                  <a:pt x="417395" y="150504"/>
                  <a:pt x="417112" y="151068"/>
                </a:cubicBezTo>
                <a:cubicBezTo>
                  <a:pt x="415417" y="154172"/>
                  <a:pt x="413533" y="157088"/>
                  <a:pt x="411273" y="159534"/>
                </a:cubicBezTo>
                <a:cubicBezTo>
                  <a:pt x="411179" y="159628"/>
                  <a:pt x="410990" y="159816"/>
                  <a:pt x="410896" y="159910"/>
                </a:cubicBezTo>
                <a:cubicBezTo>
                  <a:pt x="406092" y="165084"/>
                  <a:pt x="400159" y="168658"/>
                  <a:pt x="394037" y="169787"/>
                </a:cubicBezTo>
                <a:cubicBezTo>
                  <a:pt x="391494" y="176654"/>
                  <a:pt x="388385" y="183332"/>
                  <a:pt x="384900" y="189541"/>
                </a:cubicBezTo>
                <a:cubicBezTo>
                  <a:pt x="384806" y="189635"/>
                  <a:pt x="384806" y="189729"/>
                  <a:pt x="384712" y="189823"/>
                </a:cubicBezTo>
                <a:cubicBezTo>
                  <a:pt x="381227" y="196031"/>
                  <a:pt x="377460" y="201769"/>
                  <a:pt x="373316" y="207131"/>
                </a:cubicBezTo>
                <a:cubicBezTo>
                  <a:pt x="373127" y="207413"/>
                  <a:pt x="372939" y="207601"/>
                  <a:pt x="372750" y="207789"/>
                </a:cubicBezTo>
                <a:cubicBezTo>
                  <a:pt x="368700" y="213057"/>
                  <a:pt x="364368" y="217948"/>
                  <a:pt x="359847" y="222275"/>
                </a:cubicBezTo>
                <a:cubicBezTo>
                  <a:pt x="359658" y="222463"/>
                  <a:pt x="359376" y="222651"/>
                  <a:pt x="359188" y="222934"/>
                </a:cubicBezTo>
                <a:cubicBezTo>
                  <a:pt x="354667" y="227261"/>
                  <a:pt x="349957" y="231211"/>
                  <a:pt x="345154" y="234598"/>
                </a:cubicBezTo>
                <a:lnTo>
                  <a:pt x="345625" y="236855"/>
                </a:lnTo>
                <a:cubicBezTo>
                  <a:pt x="346567" y="236385"/>
                  <a:pt x="347603" y="235915"/>
                  <a:pt x="348639" y="235538"/>
                </a:cubicBezTo>
                <a:cubicBezTo>
                  <a:pt x="350899" y="234786"/>
                  <a:pt x="353065" y="234033"/>
                  <a:pt x="355514" y="234033"/>
                </a:cubicBezTo>
                <a:cubicBezTo>
                  <a:pt x="359470" y="234033"/>
                  <a:pt x="363238" y="235162"/>
                  <a:pt x="366628" y="237326"/>
                </a:cubicBezTo>
                <a:cubicBezTo>
                  <a:pt x="366628" y="237326"/>
                  <a:pt x="380756" y="246450"/>
                  <a:pt x="385371" y="249648"/>
                </a:cubicBezTo>
                <a:cubicBezTo>
                  <a:pt x="401854" y="261030"/>
                  <a:pt x="399876" y="279373"/>
                  <a:pt x="399876" y="279373"/>
                </a:cubicBezTo>
                <a:cubicBezTo>
                  <a:pt x="410990" y="279655"/>
                  <a:pt x="421822" y="283041"/>
                  <a:pt x="430016" y="289814"/>
                </a:cubicBezTo>
                <a:cubicBezTo>
                  <a:pt x="445180" y="302324"/>
                  <a:pt x="447535" y="313330"/>
                  <a:pt x="448382" y="316058"/>
                </a:cubicBezTo>
                <a:lnTo>
                  <a:pt x="481630" y="424515"/>
                </a:lnTo>
                <a:cubicBezTo>
                  <a:pt x="482855" y="428371"/>
                  <a:pt x="483608" y="432416"/>
                  <a:pt x="483891" y="436461"/>
                </a:cubicBezTo>
                <a:cubicBezTo>
                  <a:pt x="484644" y="448595"/>
                  <a:pt x="481159" y="460730"/>
                  <a:pt x="473718" y="470700"/>
                </a:cubicBezTo>
                <a:cubicBezTo>
                  <a:pt x="466372" y="480671"/>
                  <a:pt x="455823" y="487538"/>
                  <a:pt x="443956" y="490360"/>
                </a:cubicBezTo>
                <a:cubicBezTo>
                  <a:pt x="440000" y="491301"/>
                  <a:pt x="435950" y="491771"/>
                  <a:pt x="431805" y="491771"/>
                </a:cubicBezTo>
                <a:lnTo>
                  <a:pt x="325375" y="491771"/>
                </a:lnTo>
                <a:lnTo>
                  <a:pt x="337430" y="415296"/>
                </a:lnTo>
                <a:cubicBezTo>
                  <a:pt x="338749" y="406454"/>
                  <a:pt x="337807" y="397424"/>
                  <a:pt x="334605" y="389052"/>
                </a:cubicBezTo>
                <a:lnTo>
                  <a:pt x="323962" y="360927"/>
                </a:lnTo>
                <a:lnTo>
                  <a:pt x="337430" y="347476"/>
                </a:lnTo>
                <a:lnTo>
                  <a:pt x="307196" y="317281"/>
                </a:lnTo>
                <a:lnTo>
                  <a:pt x="276868" y="347476"/>
                </a:lnTo>
                <a:lnTo>
                  <a:pt x="290337" y="360927"/>
                </a:lnTo>
                <a:lnTo>
                  <a:pt x="279694" y="389052"/>
                </a:lnTo>
                <a:cubicBezTo>
                  <a:pt x="276586" y="397424"/>
                  <a:pt x="275644" y="406454"/>
                  <a:pt x="276963" y="415296"/>
                </a:cubicBezTo>
                <a:lnTo>
                  <a:pt x="288736" y="491771"/>
                </a:lnTo>
                <a:lnTo>
                  <a:pt x="182493" y="491771"/>
                </a:lnTo>
                <a:cubicBezTo>
                  <a:pt x="178443" y="491771"/>
                  <a:pt x="174299" y="491301"/>
                  <a:pt x="170437" y="490360"/>
                </a:cubicBezTo>
                <a:cubicBezTo>
                  <a:pt x="158570" y="487538"/>
                  <a:pt x="148021" y="480671"/>
                  <a:pt x="140675" y="470700"/>
                </a:cubicBezTo>
                <a:cubicBezTo>
                  <a:pt x="130785" y="457343"/>
                  <a:pt x="127865" y="440223"/>
                  <a:pt x="132669" y="424515"/>
                </a:cubicBezTo>
                <a:lnTo>
                  <a:pt x="166011" y="316058"/>
                </a:lnTo>
                <a:cubicBezTo>
                  <a:pt x="166858" y="313330"/>
                  <a:pt x="170908" y="300631"/>
                  <a:pt x="184377" y="289814"/>
                </a:cubicBezTo>
                <a:cubicBezTo>
                  <a:pt x="192666" y="283229"/>
                  <a:pt x="203403" y="279655"/>
                  <a:pt x="214517" y="279373"/>
                </a:cubicBezTo>
                <a:lnTo>
                  <a:pt x="214517" y="279279"/>
                </a:lnTo>
                <a:cubicBezTo>
                  <a:pt x="214140" y="273447"/>
                  <a:pt x="211880" y="260654"/>
                  <a:pt x="229022" y="249648"/>
                </a:cubicBezTo>
                <a:cubicBezTo>
                  <a:pt x="233731" y="246638"/>
                  <a:pt x="247765" y="237326"/>
                  <a:pt x="247765" y="237326"/>
                </a:cubicBezTo>
                <a:cubicBezTo>
                  <a:pt x="251061" y="235162"/>
                  <a:pt x="254923" y="234033"/>
                  <a:pt x="258879" y="234033"/>
                </a:cubicBezTo>
                <a:cubicBezTo>
                  <a:pt x="261328" y="234033"/>
                  <a:pt x="263494" y="234786"/>
                  <a:pt x="265754" y="235538"/>
                </a:cubicBezTo>
                <a:cubicBezTo>
                  <a:pt x="266790" y="236009"/>
                  <a:pt x="267826" y="236385"/>
                  <a:pt x="268768" y="236855"/>
                </a:cubicBezTo>
                <a:lnTo>
                  <a:pt x="269239" y="234598"/>
                </a:lnTo>
                <a:cubicBezTo>
                  <a:pt x="264436" y="231211"/>
                  <a:pt x="259726" y="227261"/>
                  <a:pt x="255205" y="222934"/>
                </a:cubicBezTo>
                <a:cubicBezTo>
                  <a:pt x="254923" y="222651"/>
                  <a:pt x="254735" y="222463"/>
                  <a:pt x="254546" y="222275"/>
                </a:cubicBezTo>
                <a:cubicBezTo>
                  <a:pt x="250025" y="217948"/>
                  <a:pt x="245693" y="213057"/>
                  <a:pt x="241548" y="207789"/>
                </a:cubicBezTo>
                <a:cubicBezTo>
                  <a:pt x="241454" y="207601"/>
                  <a:pt x="241266" y="207413"/>
                  <a:pt x="241077" y="207225"/>
                </a:cubicBezTo>
                <a:cubicBezTo>
                  <a:pt x="236933" y="201769"/>
                  <a:pt x="233072" y="196031"/>
                  <a:pt x="229681" y="189823"/>
                </a:cubicBezTo>
                <a:cubicBezTo>
                  <a:pt x="229587" y="189729"/>
                  <a:pt x="229587" y="189635"/>
                  <a:pt x="229493" y="189635"/>
                </a:cubicBezTo>
                <a:cubicBezTo>
                  <a:pt x="226008" y="183332"/>
                  <a:pt x="222899" y="176654"/>
                  <a:pt x="220356" y="169787"/>
                </a:cubicBezTo>
                <a:cubicBezTo>
                  <a:pt x="214140" y="168658"/>
                  <a:pt x="208301" y="165084"/>
                  <a:pt x="203497" y="159910"/>
                </a:cubicBezTo>
                <a:cubicBezTo>
                  <a:pt x="203309" y="159722"/>
                  <a:pt x="203214" y="159628"/>
                  <a:pt x="203120" y="159534"/>
                </a:cubicBezTo>
                <a:cubicBezTo>
                  <a:pt x="200860" y="157088"/>
                  <a:pt x="198976" y="154172"/>
                  <a:pt x="197281" y="151068"/>
                </a:cubicBezTo>
                <a:cubicBezTo>
                  <a:pt x="196998" y="150504"/>
                  <a:pt x="196716" y="149939"/>
                  <a:pt x="196433" y="149281"/>
                </a:cubicBezTo>
                <a:cubicBezTo>
                  <a:pt x="194832" y="146083"/>
                  <a:pt x="193513" y="142602"/>
                  <a:pt x="192666" y="138840"/>
                </a:cubicBezTo>
                <a:cubicBezTo>
                  <a:pt x="188145" y="118428"/>
                  <a:pt x="197092" y="99050"/>
                  <a:pt x="212727" y="95476"/>
                </a:cubicBezTo>
                <a:lnTo>
                  <a:pt x="212727" y="85787"/>
                </a:lnTo>
                <a:cubicBezTo>
                  <a:pt x="212727" y="38378"/>
                  <a:pt x="251155" y="0"/>
                  <a:pt x="298626" y="0"/>
                </a:cubicBezTo>
                <a:close/>
              </a:path>
            </a:pathLst>
          </a:custGeom>
          <a:solidFill>
            <a:srgbClr val="127C79"/>
          </a:solidFill>
          <a:ln>
            <a:noFill/>
          </a:ln>
        </p:spPr>
        <p:txBody>
          <a:bodyPr/>
          <a:lstStyle/>
          <a:p>
            <a:endParaRPr lang="zh-CN" altLang="en-US">
              <a:cs typeface="+mn-ea"/>
              <a:sym typeface="+mn-lt"/>
            </a:endParaRPr>
          </a:p>
        </p:txBody>
      </p:sp>
      <p:sp>
        <p:nvSpPr>
          <p:cNvPr id="2" name="文本框 1"/>
          <p:cNvSpPr txBox="1"/>
          <p:nvPr/>
        </p:nvSpPr>
        <p:spPr>
          <a:xfrm>
            <a:off x="3635896" y="483518"/>
            <a:ext cx="1368152" cy="200055"/>
          </a:xfrm>
          <a:prstGeom prst="rect">
            <a:avLst/>
          </a:prstGeom>
          <a:noFill/>
        </p:spPr>
        <p:txBody>
          <a:bodyPr wrap="square" rtlCol="0">
            <a:spAutoFit/>
          </a:bodyPr>
          <a:lstStyle/>
          <a:p>
            <a:r>
              <a:rPr lang="en-US" altLang="zh-CN" sz="700" smtClean="0">
                <a:solidFill>
                  <a:srgbClr val="FFFFFF"/>
                </a:solidFill>
              </a:rPr>
              <a:t>https://www.PPT818.com/</a:t>
            </a:r>
            <a:endParaRPr lang="zh-CN" altLang="en-US" sz="700" dirty="0">
              <a:solidFill>
                <a:srgbClr val="FFFFFF"/>
              </a:solidFill>
            </a:endParaRPr>
          </a:p>
        </p:txBody>
      </p:sp>
    </p:spTree>
    <p:extLst>
      <p:ext uri="{BB962C8B-B14F-4D97-AF65-F5344CB8AC3E}">
        <p14:creationId xmlns:p14="http://schemas.microsoft.com/office/powerpoint/2010/main" val="269274662"/>
      </p:ext>
    </p:extLst>
  </p:cSld>
  <p:clrMapOvr>
    <a:masterClrMapping/>
  </p:clrMapOvr>
  <mc:AlternateContent xmlns:mc="http://schemas.openxmlformats.org/markup-compatibility/2006" xmlns:p14="http://schemas.microsoft.com/office/powerpoint/2010/main">
    <mc:Choice Requires="p14">
      <p:transition spd="slow" p14:dur="900" advTm="6000">
        <p14:warp/>
      </p:transition>
    </mc:Choice>
    <mc:Fallback xmlns="">
      <p:transition spd="slow" advTm="6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up)">
                                      <p:cBhvr>
                                        <p:cTn id="7" dur="500"/>
                                        <p:tgtEl>
                                          <p:spTgt spid="21"/>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1" decel="100000" fill="hold" grpId="0" nodeType="afterEffect">
                                  <p:stCondLst>
                                    <p:cond delay="0"/>
                                  </p:stCondLst>
                                  <p:childTnLst>
                                    <p:set>
                                      <p:cBhvr>
                                        <p:cTn id="15" dur="1" fill="hold">
                                          <p:stCondLst>
                                            <p:cond delay="0"/>
                                          </p:stCondLst>
                                        </p:cTn>
                                        <p:tgtEl>
                                          <p:spTgt spid="25"/>
                                        </p:tgtEl>
                                        <p:attrNameLst>
                                          <p:attrName>style.visibility</p:attrName>
                                        </p:attrNameLst>
                                      </p:cBhvr>
                                      <p:to>
                                        <p:strVal val="visible"/>
                                      </p:to>
                                    </p:set>
                                    <p:anim calcmode="lin" valueType="num">
                                      <p:cBhvr additive="base">
                                        <p:cTn id="16" dur="750" fill="hold"/>
                                        <p:tgtEl>
                                          <p:spTgt spid="25"/>
                                        </p:tgtEl>
                                        <p:attrNameLst>
                                          <p:attrName>ppt_x</p:attrName>
                                        </p:attrNameLst>
                                      </p:cBhvr>
                                      <p:tavLst>
                                        <p:tav tm="0">
                                          <p:val>
                                            <p:strVal val="#ppt_x"/>
                                          </p:val>
                                        </p:tav>
                                        <p:tav tm="100000">
                                          <p:val>
                                            <p:strVal val="#ppt_x"/>
                                          </p:val>
                                        </p:tav>
                                      </p:tavLst>
                                    </p:anim>
                                    <p:anim calcmode="lin" valueType="num">
                                      <p:cBhvr additive="base">
                                        <p:cTn id="17" dur="750" fill="hold"/>
                                        <p:tgtEl>
                                          <p:spTgt spid="25"/>
                                        </p:tgtEl>
                                        <p:attrNameLst>
                                          <p:attrName>ppt_y</p:attrName>
                                        </p:attrNameLst>
                                      </p:cBhvr>
                                      <p:tavLst>
                                        <p:tav tm="0">
                                          <p:val>
                                            <p:strVal val="0-#ppt_h/2"/>
                                          </p:val>
                                        </p:tav>
                                        <p:tav tm="100000">
                                          <p:val>
                                            <p:strVal val="#ppt_y"/>
                                          </p:val>
                                        </p:tav>
                                      </p:tavLst>
                                    </p:anim>
                                  </p:childTnLst>
                                </p:cTn>
                              </p:par>
                              <p:par>
                                <p:cTn id="18" presetID="2" presetClass="entr" presetSubtype="3" decel="100000" fill="hold" grpId="0" nodeType="withEffect">
                                  <p:stCondLst>
                                    <p:cond delay="0"/>
                                  </p:stCondLst>
                                  <p:childTnLst>
                                    <p:set>
                                      <p:cBhvr>
                                        <p:cTn id="19" dur="1" fill="hold">
                                          <p:stCondLst>
                                            <p:cond delay="0"/>
                                          </p:stCondLst>
                                        </p:cTn>
                                        <p:tgtEl>
                                          <p:spTgt spid="32"/>
                                        </p:tgtEl>
                                        <p:attrNameLst>
                                          <p:attrName>style.visibility</p:attrName>
                                        </p:attrNameLst>
                                      </p:cBhvr>
                                      <p:to>
                                        <p:strVal val="visible"/>
                                      </p:to>
                                    </p:set>
                                    <p:anim calcmode="lin" valueType="num">
                                      <p:cBhvr additive="base">
                                        <p:cTn id="20" dur="750" fill="hold"/>
                                        <p:tgtEl>
                                          <p:spTgt spid="32"/>
                                        </p:tgtEl>
                                        <p:attrNameLst>
                                          <p:attrName>ppt_x</p:attrName>
                                        </p:attrNameLst>
                                      </p:cBhvr>
                                      <p:tavLst>
                                        <p:tav tm="0">
                                          <p:val>
                                            <p:strVal val="1+#ppt_w/2"/>
                                          </p:val>
                                        </p:tav>
                                        <p:tav tm="100000">
                                          <p:val>
                                            <p:strVal val="#ppt_x"/>
                                          </p:val>
                                        </p:tav>
                                      </p:tavLst>
                                    </p:anim>
                                    <p:anim calcmode="lin" valueType="num">
                                      <p:cBhvr additive="base">
                                        <p:cTn id="21" dur="750" fill="hold"/>
                                        <p:tgtEl>
                                          <p:spTgt spid="32"/>
                                        </p:tgtEl>
                                        <p:attrNameLst>
                                          <p:attrName>ppt_y</p:attrName>
                                        </p:attrNameLst>
                                      </p:cBhvr>
                                      <p:tavLst>
                                        <p:tav tm="0">
                                          <p:val>
                                            <p:strVal val="0-#ppt_h/2"/>
                                          </p:val>
                                        </p:tav>
                                        <p:tav tm="100000">
                                          <p:val>
                                            <p:strVal val="#ppt_y"/>
                                          </p:val>
                                        </p:tav>
                                      </p:tavLst>
                                    </p:anim>
                                  </p:childTnLst>
                                </p:cTn>
                              </p:par>
                              <p:par>
                                <p:cTn id="22" presetID="2" presetClass="entr" presetSubtype="8" decel="100000" fill="hold" grpId="0" nodeType="withEffect">
                                  <p:stCondLst>
                                    <p:cond delay="0"/>
                                  </p:stCondLst>
                                  <p:childTnLst>
                                    <p:set>
                                      <p:cBhvr>
                                        <p:cTn id="23" dur="1" fill="hold">
                                          <p:stCondLst>
                                            <p:cond delay="0"/>
                                          </p:stCondLst>
                                        </p:cTn>
                                        <p:tgtEl>
                                          <p:spTgt spid="36"/>
                                        </p:tgtEl>
                                        <p:attrNameLst>
                                          <p:attrName>style.visibility</p:attrName>
                                        </p:attrNameLst>
                                      </p:cBhvr>
                                      <p:to>
                                        <p:strVal val="visible"/>
                                      </p:to>
                                    </p:set>
                                    <p:anim calcmode="lin" valueType="num">
                                      <p:cBhvr additive="base">
                                        <p:cTn id="24" dur="750" fill="hold"/>
                                        <p:tgtEl>
                                          <p:spTgt spid="36"/>
                                        </p:tgtEl>
                                        <p:attrNameLst>
                                          <p:attrName>ppt_x</p:attrName>
                                        </p:attrNameLst>
                                      </p:cBhvr>
                                      <p:tavLst>
                                        <p:tav tm="0">
                                          <p:val>
                                            <p:strVal val="0-#ppt_w/2"/>
                                          </p:val>
                                        </p:tav>
                                        <p:tav tm="100000">
                                          <p:val>
                                            <p:strVal val="#ppt_x"/>
                                          </p:val>
                                        </p:tav>
                                      </p:tavLst>
                                    </p:anim>
                                    <p:anim calcmode="lin" valueType="num">
                                      <p:cBhvr additive="base">
                                        <p:cTn id="25" dur="750" fill="hold"/>
                                        <p:tgtEl>
                                          <p:spTgt spid="36"/>
                                        </p:tgtEl>
                                        <p:attrNameLst>
                                          <p:attrName>ppt_y</p:attrName>
                                        </p:attrNameLst>
                                      </p:cBhvr>
                                      <p:tavLst>
                                        <p:tav tm="0">
                                          <p:val>
                                            <p:strVal val="#ppt_y"/>
                                          </p:val>
                                        </p:tav>
                                        <p:tav tm="100000">
                                          <p:val>
                                            <p:strVal val="#ppt_y"/>
                                          </p:val>
                                        </p:tav>
                                      </p:tavLst>
                                    </p:anim>
                                  </p:childTnLst>
                                </p:cTn>
                              </p:par>
                              <p:par>
                                <p:cTn id="26" presetID="2" presetClass="entr" presetSubtype="2" decel="100000"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 calcmode="lin" valueType="num">
                                      <p:cBhvr additive="base">
                                        <p:cTn id="28" dur="750" fill="hold"/>
                                        <p:tgtEl>
                                          <p:spTgt spid="34"/>
                                        </p:tgtEl>
                                        <p:attrNameLst>
                                          <p:attrName>ppt_x</p:attrName>
                                        </p:attrNameLst>
                                      </p:cBhvr>
                                      <p:tavLst>
                                        <p:tav tm="0">
                                          <p:val>
                                            <p:strVal val="1+#ppt_w/2"/>
                                          </p:val>
                                        </p:tav>
                                        <p:tav tm="100000">
                                          <p:val>
                                            <p:strVal val="#ppt_x"/>
                                          </p:val>
                                        </p:tav>
                                      </p:tavLst>
                                    </p:anim>
                                    <p:anim calcmode="lin" valueType="num">
                                      <p:cBhvr additive="base">
                                        <p:cTn id="29" dur="750" fill="hold"/>
                                        <p:tgtEl>
                                          <p:spTgt spid="34"/>
                                        </p:tgtEl>
                                        <p:attrNameLst>
                                          <p:attrName>ppt_y</p:attrName>
                                        </p:attrNameLst>
                                      </p:cBhvr>
                                      <p:tavLst>
                                        <p:tav tm="0">
                                          <p:val>
                                            <p:strVal val="#ppt_y"/>
                                          </p:val>
                                        </p:tav>
                                        <p:tav tm="100000">
                                          <p:val>
                                            <p:strVal val="#ppt_y"/>
                                          </p:val>
                                        </p:tav>
                                      </p:tavLst>
                                    </p:anim>
                                  </p:childTnLst>
                                </p:cTn>
                              </p:par>
                              <p:par>
                                <p:cTn id="30" presetID="2" presetClass="entr" presetSubtype="4" decel="100000" fill="hold" grpId="0" nodeType="withEffect">
                                  <p:stCondLst>
                                    <p:cond delay="0"/>
                                  </p:stCondLst>
                                  <p:childTnLst>
                                    <p:set>
                                      <p:cBhvr>
                                        <p:cTn id="31" dur="1" fill="hold">
                                          <p:stCondLst>
                                            <p:cond delay="0"/>
                                          </p:stCondLst>
                                        </p:cTn>
                                        <p:tgtEl>
                                          <p:spTgt spid="23"/>
                                        </p:tgtEl>
                                        <p:attrNameLst>
                                          <p:attrName>style.visibility</p:attrName>
                                        </p:attrNameLst>
                                      </p:cBhvr>
                                      <p:to>
                                        <p:strVal val="visible"/>
                                      </p:to>
                                    </p:set>
                                    <p:anim calcmode="lin" valueType="num">
                                      <p:cBhvr additive="base">
                                        <p:cTn id="32" dur="750" fill="hold"/>
                                        <p:tgtEl>
                                          <p:spTgt spid="23"/>
                                        </p:tgtEl>
                                        <p:attrNameLst>
                                          <p:attrName>ppt_x</p:attrName>
                                        </p:attrNameLst>
                                      </p:cBhvr>
                                      <p:tavLst>
                                        <p:tav tm="0">
                                          <p:val>
                                            <p:strVal val="#ppt_x"/>
                                          </p:val>
                                        </p:tav>
                                        <p:tav tm="100000">
                                          <p:val>
                                            <p:strVal val="#ppt_x"/>
                                          </p:val>
                                        </p:tav>
                                      </p:tavLst>
                                    </p:anim>
                                    <p:anim calcmode="lin" valueType="num">
                                      <p:cBhvr additive="base">
                                        <p:cTn id="33" dur="750" fill="hold"/>
                                        <p:tgtEl>
                                          <p:spTgt spid="23"/>
                                        </p:tgtEl>
                                        <p:attrNameLst>
                                          <p:attrName>ppt_y</p:attrName>
                                        </p:attrNameLst>
                                      </p:cBhvr>
                                      <p:tavLst>
                                        <p:tav tm="0">
                                          <p:val>
                                            <p:strVal val="1+#ppt_h/2"/>
                                          </p:val>
                                        </p:tav>
                                        <p:tav tm="100000">
                                          <p:val>
                                            <p:strVal val="#ppt_y"/>
                                          </p:val>
                                        </p:tav>
                                      </p:tavLst>
                                    </p:anim>
                                  </p:childTnLst>
                                </p:cTn>
                              </p:par>
                              <p:par>
                                <p:cTn id="34" presetID="2" presetClass="entr" presetSubtype="12" decel="100000" fill="hold" grpId="0" nodeType="withEffect">
                                  <p:stCondLst>
                                    <p:cond delay="0"/>
                                  </p:stCondLst>
                                  <p:childTnLst>
                                    <p:set>
                                      <p:cBhvr>
                                        <p:cTn id="35" dur="1" fill="hold">
                                          <p:stCondLst>
                                            <p:cond delay="0"/>
                                          </p:stCondLst>
                                        </p:cTn>
                                        <p:tgtEl>
                                          <p:spTgt spid="24"/>
                                        </p:tgtEl>
                                        <p:attrNameLst>
                                          <p:attrName>style.visibility</p:attrName>
                                        </p:attrNameLst>
                                      </p:cBhvr>
                                      <p:to>
                                        <p:strVal val="visible"/>
                                      </p:to>
                                    </p:set>
                                    <p:anim calcmode="lin" valueType="num">
                                      <p:cBhvr additive="base">
                                        <p:cTn id="36" dur="750" fill="hold"/>
                                        <p:tgtEl>
                                          <p:spTgt spid="24"/>
                                        </p:tgtEl>
                                        <p:attrNameLst>
                                          <p:attrName>ppt_x</p:attrName>
                                        </p:attrNameLst>
                                      </p:cBhvr>
                                      <p:tavLst>
                                        <p:tav tm="0">
                                          <p:val>
                                            <p:strVal val="0-#ppt_w/2"/>
                                          </p:val>
                                        </p:tav>
                                        <p:tav tm="100000">
                                          <p:val>
                                            <p:strVal val="#ppt_x"/>
                                          </p:val>
                                        </p:tav>
                                      </p:tavLst>
                                    </p:anim>
                                    <p:anim calcmode="lin" valueType="num">
                                      <p:cBhvr additive="base">
                                        <p:cTn id="37" dur="750" fill="hold"/>
                                        <p:tgtEl>
                                          <p:spTgt spid="24"/>
                                        </p:tgtEl>
                                        <p:attrNameLst>
                                          <p:attrName>ppt_y</p:attrName>
                                        </p:attrNameLst>
                                      </p:cBhvr>
                                      <p:tavLst>
                                        <p:tav tm="0">
                                          <p:val>
                                            <p:strVal val="1+#ppt_h/2"/>
                                          </p:val>
                                        </p:tav>
                                        <p:tav tm="100000">
                                          <p:val>
                                            <p:strVal val="#ppt_y"/>
                                          </p:val>
                                        </p:tav>
                                      </p:tavLst>
                                    </p:anim>
                                  </p:childTnLst>
                                </p:cTn>
                              </p:par>
                            </p:childTnLst>
                          </p:cTn>
                        </p:par>
                        <p:par>
                          <p:cTn id="38" fill="hold">
                            <p:stCondLst>
                              <p:cond delay="1750"/>
                            </p:stCondLst>
                            <p:childTnLst>
                              <p:par>
                                <p:cTn id="39" presetID="2" presetClass="entr" presetSubtype="2" decel="100000" fill="hold" nodeType="afterEffect">
                                  <p:stCondLst>
                                    <p:cond delay="0"/>
                                  </p:stCondLst>
                                  <p:childTnLst>
                                    <p:set>
                                      <p:cBhvr>
                                        <p:cTn id="40" dur="1" fill="hold">
                                          <p:stCondLst>
                                            <p:cond delay="0"/>
                                          </p:stCondLst>
                                        </p:cTn>
                                        <p:tgtEl>
                                          <p:spTgt spid="33"/>
                                        </p:tgtEl>
                                        <p:attrNameLst>
                                          <p:attrName>style.visibility</p:attrName>
                                        </p:attrNameLst>
                                      </p:cBhvr>
                                      <p:to>
                                        <p:strVal val="visible"/>
                                      </p:to>
                                    </p:set>
                                    <p:anim calcmode="lin" valueType="num">
                                      <p:cBhvr additive="base">
                                        <p:cTn id="41" dur="750" fill="hold"/>
                                        <p:tgtEl>
                                          <p:spTgt spid="33"/>
                                        </p:tgtEl>
                                        <p:attrNameLst>
                                          <p:attrName>ppt_x</p:attrName>
                                        </p:attrNameLst>
                                      </p:cBhvr>
                                      <p:tavLst>
                                        <p:tav tm="0">
                                          <p:val>
                                            <p:strVal val="1+#ppt_w/2"/>
                                          </p:val>
                                        </p:tav>
                                        <p:tav tm="100000">
                                          <p:val>
                                            <p:strVal val="#ppt_x"/>
                                          </p:val>
                                        </p:tav>
                                      </p:tavLst>
                                    </p:anim>
                                    <p:anim calcmode="lin" valueType="num">
                                      <p:cBhvr additive="base">
                                        <p:cTn id="42" dur="750" fill="hold"/>
                                        <p:tgtEl>
                                          <p:spTgt spid="33"/>
                                        </p:tgtEl>
                                        <p:attrNameLst>
                                          <p:attrName>ppt_y</p:attrName>
                                        </p:attrNameLst>
                                      </p:cBhvr>
                                      <p:tavLst>
                                        <p:tav tm="0">
                                          <p:val>
                                            <p:strVal val="#ppt_y"/>
                                          </p:val>
                                        </p:tav>
                                        <p:tav tm="100000">
                                          <p:val>
                                            <p:strVal val="#ppt_y"/>
                                          </p:val>
                                        </p:tav>
                                      </p:tavLst>
                                    </p:anim>
                                  </p:childTnLst>
                                </p:cTn>
                              </p:par>
                              <p:par>
                                <p:cTn id="43" presetID="47" presetClass="entr" presetSubtype="0" fill="hold" grpId="0" nodeType="with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fade">
                                      <p:cBhvr>
                                        <p:cTn id="45" dur="1000"/>
                                        <p:tgtEl>
                                          <p:spTgt spid="29"/>
                                        </p:tgtEl>
                                      </p:cBhvr>
                                    </p:animEffect>
                                    <p:anim calcmode="lin" valueType="num">
                                      <p:cBhvr>
                                        <p:cTn id="46" dur="1000" fill="hold"/>
                                        <p:tgtEl>
                                          <p:spTgt spid="29"/>
                                        </p:tgtEl>
                                        <p:attrNameLst>
                                          <p:attrName>ppt_x</p:attrName>
                                        </p:attrNameLst>
                                      </p:cBhvr>
                                      <p:tavLst>
                                        <p:tav tm="0">
                                          <p:val>
                                            <p:strVal val="#ppt_x"/>
                                          </p:val>
                                        </p:tav>
                                        <p:tav tm="100000">
                                          <p:val>
                                            <p:strVal val="#ppt_x"/>
                                          </p:val>
                                        </p:tav>
                                      </p:tavLst>
                                    </p:anim>
                                    <p:anim calcmode="lin" valueType="num">
                                      <p:cBhvr>
                                        <p:cTn id="47" dur="1000" fill="hold"/>
                                        <p:tgtEl>
                                          <p:spTgt spid="29"/>
                                        </p:tgtEl>
                                        <p:attrNameLst>
                                          <p:attrName>ppt_y</p:attrName>
                                        </p:attrNameLst>
                                      </p:cBhvr>
                                      <p:tavLst>
                                        <p:tav tm="0">
                                          <p:val>
                                            <p:strVal val="#ppt_y-.1"/>
                                          </p:val>
                                        </p:tav>
                                        <p:tav tm="100000">
                                          <p:val>
                                            <p:strVal val="#ppt_y"/>
                                          </p:val>
                                        </p:tav>
                                      </p:tavLst>
                                    </p:anim>
                                  </p:childTnLst>
                                </p:cTn>
                              </p:par>
                            </p:childTnLst>
                          </p:cTn>
                        </p:par>
                        <p:par>
                          <p:cTn id="48" fill="hold">
                            <p:stCondLst>
                              <p:cond delay="2750"/>
                            </p:stCondLst>
                            <p:childTnLst>
                              <p:par>
                                <p:cTn id="49" presetID="53" presetClass="entr" presetSubtype="16" fill="hold" grpId="0" nodeType="afterEffect">
                                  <p:stCondLst>
                                    <p:cond delay="0"/>
                                  </p:stCondLst>
                                  <p:iterate type="lt">
                                    <p:tmPct val="10000"/>
                                  </p:iterate>
                                  <p:childTnLst>
                                    <p:set>
                                      <p:cBhvr>
                                        <p:cTn id="50" dur="1" fill="hold">
                                          <p:stCondLst>
                                            <p:cond delay="0"/>
                                          </p:stCondLst>
                                        </p:cTn>
                                        <p:tgtEl>
                                          <p:spTgt spid="30"/>
                                        </p:tgtEl>
                                        <p:attrNameLst>
                                          <p:attrName>style.visibility</p:attrName>
                                        </p:attrNameLst>
                                      </p:cBhvr>
                                      <p:to>
                                        <p:strVal val="visible"/>
                                      </p:to>
                                    </p:set>
                                    <p:anim calcmode="lin" valueType="num">
                                      <p:cBhvr>
                                        <p:cTn id="51" dur="500" fill="hold"/>
                                        <p:tgtEl>
                                          <p:spTgt spid="30"/>
                                        </p:tgtEl>
                                        <p:attrNameLst>
                                          <p:attrName>ppt_w</p:attrName>
                                        </p:attrNameLst>
                                      </p:cBhvr>
                                      <p:tavLst>
                                        <p:tav tm="0">
                                          <p:val>
                                            <p:fltVal val="0"/>
                                          </p:val>
                                        </p:tav>
                                        <p:tav tm="100000">
                                          <p:val>
                                            <p:strVal val="#ppt_w"/>
                                          </p:val>
                                        </p:tav>
                                      </p:tavLst>
                                    </p:anim>
                                    <p:anim calcmode="lin" valueType="num">
                                      <p:cBhvr>
                                        <p:cTn id="52" dur="500" fill="hold"/>
                                        <p:tgtEl>
                                          <p:spTgt spid="30"/>
                                        </p:tgtEl>
                                        <p:attrNameLst>
                                          <p:attrName>ppt_h</p:attrName>
                                        </p:attrNameLst>
                                      </p:cBhvr>
                                      <p:tavLst>
                                        <p:tav tm="0">
                                          <p:val>
                                            <p:fltVal val="0"/>
                                          </p:val>
                                        </p:tav>
                                        <p:tav tm="100000">
                                          <p:val>
                                            <p:strVal val="#ppt_h"/>
                                          </p:val>
                                        </p:tav>
                                      </p:tavLst>
                                    </p:anim>
                                    <p:animEffect transition="in" filter="fade">
                                      <p:cBhvr>
                                        <p:cTn id="53" dur="500"/>
                                        <p:tgtEl>
                                          <p:spTgt spid="30"/>
                                        </p:tgtEl>
                                      </p:cBhvr>
                                    </p:animEffect>
                                  </p:childTnLst>
                                </p:cTn>
                              </p:par>
                              <p:par>
                                <p:cTn id="54" presetID="42" presetClass="entr" presetSubtype="0" fill="hold" grpId="0" nodeType="withEffect">
                                  <p:stCondLst>
                                    <p:cond delay="0"/>
                                  </p:stCondLst>
                                  <p:childTnLst>
                                    <p:set>
                                      <p:cBhvr>
                                        <p:cTn id="55" dur="1" fill="hold">
                                          <p:stCondLst>
                                            <p:cond delay="0"/>
                                          </p:stCondLst>
                                        </p:cTn>
                                        <p:tgtEl>
                                          <p:spTgt spid="31"/>
                                        </p:tgtEl>
                                        <p:attrNameLst>
                                          <p:attrName>style.visibility</p:attrName>
                                        </p:attrNameLst>
                                      </p:cBhvr>
                                      <p:to>
                                        <p:strVal val="visible"/>
                                      </p:to>
                                    </p:set>
                                    <p:animEffect transition="in" filter="fade">
                                      <p:cBhvr>
                                        <p:cTn id="56" dur="1000"/>
                                        <p:tgtEl>
                                          <p:spTgt spid="31"/>
                                        </p:tgtEl>
                                      </p:cBhvr>
                                    </p:animEffect>
                                    <p:anim calcmode="lin" valueType="num">
                                      <p:cBhvr>
                                        <p:cTn id="57" dur="1000" fill="hold"/>
                                        <p:tgtEl>
                                          <p:spTgt spid="31"/>
                                        </p:tgtEl>
                                        <p:attrNameLst>
                                          <p:attrName>ppt_x</p:attrName>
                                        </p:attrNameLst>
                                      </p:cBhvr>
                                      <p:tavLst>
                                        <p:tav tm="0">
                                          <p:val>
                                            <p:strVal val="#ppt_x"/>
                                          </p:val>
                                        </p:tav>
                                        <p:tav tm="100000">
                                          <p:val>
                                            <p:strVal val="#ppt_x"/>
                                          </p:val>
                                        </p:tav>
                                      </p:tavLst>
                                    </p:anim>
                                    <p:anim calcmode="lin" valueType="num">
                                      <p:cBhvr>
                                        <p:cTn id="58"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fade">
                                      <p:cBhvr>
                                        <p:cTn id="63" dur="1000"/>
                                        <p:tgtEl>
                                          <p:spTgt spid="15"/>
                                        </p:tgtEl>
                                      </p:cBhvr>
                                    </p:animEffect>
                                    <p:anim calcmode="lin" valueType="num">
                                      <p:cBhvr>
                                        <p:cTn id="64" dur="1000" fill="hold"/>
                                        <p:tgtEl>
                                          <p:spTgt spid="15"/>
                                        </p:tgtEl>
                                        <p:attrNameLst>
                                          <p:attrName>ppt_x</p:attrName>
                                        </p:attrNameLst>
                                      </p:cBhvr>
                                      <p:tavLst>
                                        <p:tav tm="0">
                                          <p:val>
                                            <p:strVal val="#ppt_x"/>
                                          </p:val>
                                        </p:tav>
                                        <p:tav tm="100000">
                                          <p:val>
                                            <p:strVal val="#ppt_x"/>
                                          </p:val>
                                        </p:tav>
                                      </p:tavLst>
                                    </p:anim>
                                    <p:anim calcmode="lin" valueType="num">
                                      <p:cBhvr>
                                        <p:cTn id="65"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25" grpId="0" animBg="1"/>
      <p:bldP spid="32" grpId="0" animBg="1"/>
      <p:bldP spid="34" grpId="0" animBg="1"/>
      <p:bldP spid="36" grpId="0" animBg="1"/>
      <p:bldP spid="14" grpId="0" animBg="1"/>
      <p:bldP spid="21" grpId="0" animBg="1"/>
      <p:bldP spid="23" grpId="0" animBg="1"/>
      <p:bldP spid="2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0813" y="441127"/>
            <a:ext cx="3300584" cy="307777"/>
          </a:xfrm>
          <a:prstGeom prst="rect">
            <a:avLst/>
          </a:prstGeom>
        </p:spPr>
        <p:txBody>
          <a:bodyPr wrap="none">
            <a:spAutoFit/>
          </a:bodyPr>
          <a:lstStyle/>
          <a:p>
            <a:r>
              <a:rPr lang="en-US" altLang="zh-CN" sz="1400" dirty="0">
                <a:solidFill>
                  <a:srgbClr val="0E6260"/>
                </a:solidFill>
                <a:cs typeface="+mn-ea"/>
                <a:sym typeface="+mn-lt"/>
              </a:rPr>
              <a:t>Methods of emotional management</a:t>
            </a:r>
            <a:endParaRPr lang="zh-CN" altLang="en-US" sz="1400" dirty="0">
              <a:solidFill>
                <a:srgbClr val="0E6260"/>
              </a:solidFill>
              <a:cs typeface="+mn-ea"/>
              <a:sym typeface="+mn-lt"/>
            </a:endParaRPr>
          </a:p>
        </p:txBody>
      </p:sp>
      <p:sp>
        <p:nvSpPr>
          <p:cNvPr id="5" name="TextBox 4"/>
          <p:cNvSpPr txBox="1"/>
          <p:nvPr/>
        </p:nvSpPr>
        <p:spPr>
          <a:xfrm>
            <a:off x="755576" y="51470"/>
            <a:ext cx="3384376" cy="461665"/>
          </a:xfrm>
          <a:prstGeom prst="rect">
            <a:avLst/>
          </a:prstGeom>
          <a:noFill/>
        </p:spPr>
        <p:txBody>
          <a:bodyPr wrap="square" rtlCol="0">
            <a:spAutoFit/>
          </a:bodyPr>
          <a:lstStyle>
            <a:defPPr>
              <a:defRPr lang="zh-CN"/>
            </a:defPPr>
            <a:lvl1pPr>
              <a:defRPr sz="2400">
                <a:solidFill>
                  <a:srgbClr val="0E6260"/>
                </a:solidFill>
                <a:latin typeface="思源黑体 CN Heavy" panose="020B0A00000000000000" pitchFamily="34" charset="-122"/>
                <a:ea typeface="思源黑体 CN Heavy" panose="020B0A00000000000000" pitchFamily="34" charset="-122"/>
              </a:defRPr>
            </a:lvl1pPr>
          </a:lstStyle>
          <a:p>
            <a:r>
              <a:rPr lang="zh-CN" altLang="en-US" dirty="0">
                <a:latin typeface="+mn-lt"/>
                <a:ea typeface="+mn-ea"/>
                <a:cs typeface="+mn-ea"/>
                <a:sym typeface="+mn-lt"/>
              </a:rPr>
              <a:t>情绪管理的方法</a:t>
            </a:r>
          </a:p>
        </p:txBody>
      </p:sp>
      <p:cxnSp>
        <p:nvCxnSpPr>
          <p:cNvPr id="10" name="直接连接符 9"/>
          <p:cNvCxnSpPr/>
          <p:nvPr/>
        </p:nvCxnSpPr>
        <p:spPr>
          <a:xfrm flipH="1">
            <a:off x="3158720" y="1237276"/>
            <a:ext cx="4736" cy="31512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H="1">
            <a:off x="5901317" y="1237276"/>
            <a:ext cx="4736" cy="3151288"/>
          </a:xfrm>
          <a:prstGeom prst="line">
            <a:avLst/>
          </a:prstGeom>
          <a:ln w="28575">
            <a:solidFill>
              <a:srgbClr val="0E6260"/>
            </a:solidFill>
          </a:ln>
        </p:spPr>
        <p:style>
          <a:lnRef idx="1">
            <a:schemeClr val="accent1"/>
          </a:lnRef>
          <a:fillRef idx="0">
            <a:schemeClr val="accent1"/>
          </a:fillRef>
          <a:effectRef idx="0">
            <a:schemeClr val="accent1"/>
          </a:effectRef>
          <a:fontRef idx="minor">
            <a:schemeClr val="tx1"/>
          </a:fontRef>
        </p:style>
      </p:cxnSp>
      <p:sp>
        <p:nvSpPr>
          <p:cNvPr id="18" name="矩形 17"/>
          <p:cNvSpPr/>
          <p:nvPr/>
        </p:nvSpPr>
        <p:spPr>
          <a:xfrm>
            <a:off x="6012160" y="1762825"/>
            <a:ext cx="2808312" cy="613694"/>
          </a:xfrm>
          <a:prstGeom prst="rect">
            <a:avLst/>
          </a:prstGeom>
        </p:spPr>
        <p:txBody>
          <a:bodyPr wrap="square">
            <a:spAutoFit/>
          </a:bodyPr>
          <a:lstStyle/>
          <a:p>
            <a:pPr>
              <a:lnSpc>
                <a:spcPct val="150000"/>
              </a:lnSpc>
            </a:pPr>
            <a:r>
              <a:rPr lang="zh-CN" altLang="en-US" sz="1200" dirty="0">
                <a:cs typeface="+mn-ea"/>
                <a:sym typeface="+mn-lt"/>
              </a:rPr>
              <a:t>把自己当成别人，就是需要我们站在公平、公正的角度来审视自身</a:t>
            </a:r>
          </a:p>
        </p:txBody>
      </p:sp>
      <p:sp>
        <p:nvSpPr>
          <p:cNvPr id="20" name="TextBox 19"/>
          <p:cNvSpPr txBox="1"/>
          <p:nvPr/>
        </p:nvSpPr>
        <p:spPr>
          <a:xfrm>
            <a:off x="6012160" y="1491630"/>
            <a:ext cx="3131840" cy="338554"/>
          </a:xfrm>
          <a:prstGeom prst="rect">
            <a:avLst/>
          </a:prstGeom>
          <a:noFill/>
        </p:spPr>
        <p:txBody>
          <a:bodyPr wrap="square" rtlCol="0">
            <a:spAutoFit/>
          </a:bodyPr>
          <a:lstStyle/>
          <a:p>
            <a:r>
              <a:rPr lang="zh-CN" altLang="en-US" sz="1600" dirty="0">
                <a:solidFill>
                  <a:srgbClr val="0E6260"/>
                </a:solidFill>
                <a:cs typeface="+mn-ea"/>
                <a:sym typeface="+mn-lt"/>
              </a:rPr>
              <a:t>把自己当成别人</a:t>
            </a:r>
            <a:r>
              <a:rPr lang="en-US" altLang="zh-CN" sz="1600" dirty="0">
                <a:solidFill>
                  <a:srgbClr val="0E6260"/>
                </a:solidFill>
                <a:cs typeface="+mn-ea"/>
                <a:sym typeface="+mn-lt"/>
              </a:rPr>
              <a:t>-</a:t>
            </a:r>
            <a:r>
              <a:rPr lang="zh-CN" altLang="en-US" sz="1600" dirty="0">
                <a:solidFill>
                  <a:srgbClr val="0E6260"/>
                </a:solidFill>
                <a:cs typeface="+mn-ea"/>
                <a:sym typeface="+mn-lt"/>
              </a:rPr>
              <a:t>审视自身</a:t>
            </a:r>
          </a:p>
        </p:txBody>
      </p:sp>
      <p:sp>
        <p:nvSpPr>
          <p:cNvPr id="21" name="矩形 20"/>
          <p:cNvSpPr/>
          <p:nvPr/>
        </p:nvSpPr>
        <p:spPr>
          <a:xfrm>
            <a:off x="6025413" y="3257468"/>
            <a:ext cx="2808312" cy="923330"/>
          </a:xfrm>
          <a:prstGeom prst="rect">
            <a:avLst/>
          </a:prstGeom>
        </p:spPr>
        <p:txBody>
          <a:bodyPr wrap="square">
            <a:spAutoFit/>
          </a:bodyPr>
          <a:lstStyle/>
          <a:p>
            <a:pPr>
              <a:lnSpc>
                <a:spcPct val="150000"/>
              </a:lnSpc>
            </a:pPr>
            <a:r>
              <a:rPr lang="zh-CN" altLang="en-US" sz="1200" dirty="0">
                <a:cs typeface="+mn-ea"/>
                <a:sym typeface="+mn-lt"/>
              </a:rPr>
              <a:t>把别人当成自己，就是要求我们学会换位思考，可以站在别人的立场上思考问题</a:t>
            </a:r>
          </a:p>
        </p:txBody>
      </p:sp>
      <p:sp>
        <p:nvSpPr>
          <p:cNvPr id="22" name="TextBox 21"/>
          <p:cNvSpPr txBox="1"/>
          <p:nvPr/>
        </p:nvSpPr>
        <p:spPr>
          <a:xfrm>
            <a:off x="6025412" y="2986273"/>
            <a:ext cx="2795059" cy="338554"/>
          </a:xfrm>
          <a:prstGeom prst="rect">
            <a:avLst/>
          </a:prstGeom>
          <a:noFill/>
        </p:spPr>
        <p:txBody>
          <a:bodyPr wrap="square" rtlCol="0">
            <a:spAutoFit/>
          </a:bodyPr>
          <a:lstStyle>
            <a:defPPr>
              <a:defRPr lang="zh-CN"/>
            </a:defPPr>
            <a:lvl1pPr>
              <a:defRPr sz="1600" b="1">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zh-CN" altLang="en-US" b="0" dirty="0">
                <a:solidFill>
                  <a:srgbClr val="0E6260"/>
                </a:solidFill>
                <a:latin typeface="+mn-lt"/>
                <a:ea typeface="+mn-ea"/>
                <a:cs typeface="+mn-ea"/>
                <a:sym typeface="+mn-lt"/>
              </a:rPr>
              <a:t>把别人当成自己</a:t>
            </a:r>
            <a:r>
              <a:rPr lang="en-US" altLang="zh-CN" b="0" dirty="0">
                <a:solidFill>
                  <a:srgbClr val="0E6260"/>
                </a:solidFill>
                <a:latin typeface="+mn-lt"/>
                <a:ea typeface="+mn-ea"/>
                <a:cs typeface="+mn-ea"/>
                <a:sym typeface="+mn-lt"/>
              </a:rPr>
              <a:t>-</a:t>
            </a:r>
            <a:r>
              <a:rPr lang="zh-CN" altLang="en-US" b="0" dirty="0">
                <a:solidFill>
                  <a:srgbClr val="0E6260"/>
                </a:solidFill>
                <a:latin typeface="+mn-lt"/>
                <a:ea typeface="+mn-ea"/>
                <a:cs typeface="+mn-ea"/>
                <a:sym typeface="+mn-lt"/>
              </a:rPr>
              <a:t>换位思考</a:t>
            </a:r>
          </a:p>
        </p:txBody>
      </p:sp>
      <p:sp>
        <p:nvSpPr>
          <p:cNvPr id="23" name="矩形 22"/>
          <p:cNvSpPr/>
          <p:nvPr/>
        </p:nvSpPr>
        <p:spPr>
          <a:xfrm>
            <a:off x="226871" y="1803007"/>
            <a:ext cx="2808312" cy="336695"/>
          </a:xfrm>
          <a:prstGeom prst="rect">
            <a:avLst/>
          </a:prstGeom>
        </p:spPr>
        <p:txBody>
          <a:bodyPr wrap="square">
            <a:spAutoFit/>
          </a:bodyPr>
          <a:lstStyle/>
          <a:p>
            <a:pPr algn="r">
              <a:lnSpc>
                <a:spcPct val="150000"/>
              </a:lnSpc>
            </a:pPr>
            <a:r>
              <a:rPr lang="zh-CN" altLang="en-US" sz="1200" dirty="0">
                <a:cs typeface="+mn-ea"/>
                <a:sym typeface="+mn-lt"/>
              </a:rPr>
              <a:t>把别人当成别人，强调的是一种尊重</a:t>
            </a:r>
          </a:p>
        </p:txBody>
      </p:sp>
      <p:sp>
        <p:nvSpPr>
          <p:cNvPr id="24" name="TextBox 23"/>
          <p:cNvSpPr txBox="1"/>
          <p:nvPr/>
        </p:nvSpPr>
        <p:spPr>
          <a:xfrm>
            <a:off x="-72008" y="1531812"/>
            <a:ext cx="3131840" cy="338554"/>
          </a:xfrm>
          <a:prstGeom prst="rect">
            <a:avLst/>
          </a:prstGeom>
          <a:noFill/>
        </p:spPr>
        <p:txBody>
          <a:bodyPr wrap="square" rtlCol="0">
            <a:spAutoFit/>
          </a:bodyPr>
          <a:lstStyle/>
          <a:p>
            <a:pPr algn="r"/>
            <a:r>
              <a:rPr lang="zh-CN" altLang="en-US" sz="1600" dirty="0">
                <a:solidFill>
                  <a:srgbClr val="C00000"/>
                </a:solidFill>
                <a:cs typeface="+mn-ea"/>
                <a:sym typeface="+mn-lt"/>
              </a:rPr>
              <a:t>把别人当成别人</a:t>
            </a:r>
            <a:r>
              <a:rPr lang="en-US" altLang="zh-CN" sz="1600" dirty="0">
                <a:solidFill>
                  <a:srgbClr val="C00000"/>
                </a:solidFill>
                <a:cs typeface="+mn-ea"/>
                <a:sym typeface="+mn-lt"/>
              </a:rPr>
              <a:t>-</a:t>
            </a:r>
            <a:r>
              <a:rPr lang="zh-CN" altLang="en-US" sz="1600" dirty="0">
                <a:solidFill>
                  <a:srgbClr val="C00000"/>
                </a:solidFill>
                <a:cs typeface="+mn-ea"/>
                <a:sym typeface="+mn-lt"/>
              </a:rPr>
              <a:t>尊重个性</a:t>
            </a:r>
          </a:p>
        </p:txBody>
      </p:sp>
      <p:sp>
        <p:nvSpPr>
          <p:cNvPr id="26" name="矩形 25"/>
          <p:cNvSpPr/>
          <p:nvPr/>
        </p:nvSpPr>
        <p:spPr>
          <a:xfrm>
            <a:off x="278706" y="3136797"/>
            <a:ext cx="2808312" cy="646331"/>
          </a:xfrm>
          <a:prstGeom prst="rect">
            <a:avLst/>
          </a:prstGeom>
        </p:spPr>
        <p:txBody>
          <a:bodyPr wrap="square">
            <a:spAutoFit/>
          </a:bodyPr>
          <a:lstStyle/>
          <a:p>
            <a:pPr algn="r">
              <a:lnSpc>
                <a:spcPct val="150000"/>
              </a:lnSpc>
            </a:pPr>
            <a:r>
              <a:rPr lang="zh-CN" altLang="en-US" sz="1200" dirty="0">
                <a:cs typeface="+mn-ea"/>
                <a:sym typeface="+mn-lt"/>
              </a:rPr>
              <a:t>把自己当成自己，强调的是一种“自我”，一种自信</a:t>
            </a:r>
          </a:p>
        </p:txBody>
      </p:sp>
      <p:sp>
        <p:nvSpPr>
          <p:cNvPr id="27" name="TextBox 26"/>
          <p:cNvSpPr txBox="1"/>
          <p:nvPr/>
        </p:nvSpPr>
        <p:spPr>
          <a:xfrm>
            <a:off x="-20173" y="2865602"/>
            <a:ext cx="3131840" cy="338554"/>
          </a:xfrm>
          <a:prstGeom prst="rect">
            <a:avLst/>
          </a:prstGeom>
          <a:noFill/>
        </p:spPr>
        <p:txBody>
          <a:bodyPr wrap="square" rtlCol="0">
            <a:spAutoFit/>
          </a:bodyPr>
          <a:lstStyle/>
          <a:p>
            <a:pPr algn="r"/>
            <a:r>
              <a:rPr lang="zh-CN" altLang="en-US" sz="1600" dirty="0">
                <a:solidFill>
                  <a:srgbClr val="C00000"/>
                </a:solidFill>
                <a:cs typeface="+mn-ea"/>
                <a:sym typeface="+mn-lt"/>
              </a:rPr>
              <a:t>把自己当成自己</a:t>
            </a:r>
            <a:r>
              <a:rPr lang="en-US" altLang="zh-CN" sz="1600" dirty="0">
                <a:solidFill>
                  <a:srgbClr val="C00000"/>
                </a:solidFill>
                <a:cs typeface="+mn-ea"/>
                <a:sym typeface="+mn-lt"/>
              </a:rPr>
              <a:t>-</a:t>
            </a:r>
            <a:r>
              <a:rPr lang="zh-CN" altLang="en-US" sz="1600" dirty="0">
                <a:solidFill>
                  <a:srgbClr val="C00000"/>
                </a:solidFill>
                <a:cs typeface="+mn-ea"/>
                <a:sym typeface="+mn-lt"/>
              </a:rPr>
              <a:t>坚持自己</a:t>
            </a:r>
          </a:p>
        </p:txBody>
      </p:sp>
      <p:sp>
        <p:nvSpPr>
          <p:cNvPr id="30" name="流程图: 手动输入 29"/>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1" name="任意多边形 30"/>
          <p:cNvSpPr/>
          <p:nvPr/>
        </p:nvSpPr>
        <p:spPr>
          <a:xfrm rot="3216981">
            <a:off x="391115" y="18686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0E626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32" name="任意多边形 31"/>
          <p:cNvSpPr/>
          <p:nvPr/>
        </p:nvSpPr>
        <p:spPr>
          <a:xfrm rot="3216981">
            <a:off x="306189" y="24118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C0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pic>
        <p:nvPicPr>
          <p:cNvPr id="4" name="图片 3">
            <a:extLst>
              <a:ext uri="{FF2B5EF4-FFF2-40B4-BE49-F238E27FC236}">
                <a16:creationId xmlns:a16="http://schemas.microsoft.com/office/drawing/2014/main" id="{2ABEB98F-82ED-47C3-BAF3-1A2FEFAD7D0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234717" y="1394750"/>
            <a:ext cx="2561419" cy="3049208"/>
          </a:xfrm>
          <a:prstGeom prst="rect">
            <a:avLst/>
          </a:prstGeom>
        </p:spPr>
      </p:pic>
    </p:spTree>
    <p:extLst>
      <p:ext uri="{BB962C8B-B14F-4D97-AF65-F5344CB8AC3E}">
        <p14:creationId xmlns:p14="http://schemas.microsoft.com/office/powerpoint/2010/main" val="3229840905"/>
      </p:ext>
    </p:extLst>
  </p:cSld>
  <p:clrMapOvr>
    <a:masterClrMapping/>
  </p:clrMapOvr>
  <mc:AlternateContent xmlns:mc="http://schemas.openxmlformats.org/markup-compatibility/2006" xmlns:p14="http://schemas.microsoft.com/office/powerpoint/2010/main">
    <mc:Choice Requires="p14">
      <p:transition spd="slow" p14:dur="1250" advTm="13000">
        <p14:switch dir="r"/>
      </p:transition>
    </mc:Choice>
    <mc:Fallback xmlns="">
      <p:transition spd="slow" advTm="1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fill="hold"/>
                                        <p:tgtEl>
                                          <p:spTgt spid="30"/>
                                        </p:tgtEl>
                                        <p:attrNameLst>
                                          <p:attrName>ppt_x</p:attrName>
                                        </p:attrNameLst>
                                      </p:cBhvr>
                                      <p:tavLst>
                                        <p:tav tm="0">
                                          <p:val>
                                            <p:strVal val="#ppt_x"/>
                                          </p:val>
                                        </p:tav>
                                        <p:tav tm="100000">
                                          <p:val>
                                            <p:strVal val="#ppt_x"/>
                                          </p:val>
                                        </p:tav>
                                      </p:tavLst>
                                    </p:anim>
                                    <p:anim calcmode="lin" valueType="num">
                                      <p:cBhvr additive="base">
                                        <p:cTn id="8" dur="500" fill="hold"/>
                                        <p:tgtEl>
                                          <p:spTgt spid="30"/>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fade">
                                      <p:cBhvr>
                                        <p:cTn id="12" dur="500"/>
                                        <p:tgtEl>
                                          <p:spTgt spid="31"/>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31"/>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31"/>
                                        </p:tgtEl>
                                        <p:attrNameLst>
                                          <p:attrName>style.visibility</p:attrName>
                                        </p:attrNameLst>
                                      </p:cBhvr>
                                      <p:to>
                                        <p:strVal val="visible"/>
                                      </p:to>
                                    </p:set>
                                    <p:anim calcmode="lin" valueType="num">
                                      <p:cBhvr>
                                        <p:cTn id="17" dur="750" fill="hold"/>
                                        <p:tgtEl>
                                          <p:spTgt spid="31"/>
                                        </p:tgtEl>
                                        <p:attrNameLst>
                                          <p:attrName>ppt_w</p:attrName>
                                        </p:attrNameLst>
                                      </p:cBhvr>
                                      <p:tavLst>
                                        <p:tav tm="0">
                                          <p:val>
                                            <p:fltVal val="0"/>
                                          </p:val>
                                        </p:tav>
                                        <p:tav tm="100000">
                                          <p:val>
                                            <p:strVal val="#ppt_w"/>
                                          </p:val>
                                        </p:tav>
                                      </p:tavLst>
                                    </p:anim>
                                    <p:anim calcmode="lin" valueType="num">
                                      <p:cBhvr>
                                        <p:cTn id="18" dur="750" fill="hold"/>
                                        <p:tgtEl>
                                          <p:spTgt spid="31"/>
                                        </p:tgtEl>
                                        <p:attrNameLst>
                                          <p:attrName>ppt_h</p:attrName>
                                        </p:attrNameLst>
                                      </p:cBhvr>
                                      <p:tavLst>
                                        <p:tav tm="0">
                                          <p:val>
                                            <p:fltVal val="0"/>
                                          </p:val>
                                        </p:tav>
                                        <p:tav tm="100000">
                                          <p:val>
                                            <p:strVal val="#ppt_h"/>
                                          </p:val>
                                        </p:tav>
                                      </p:tavLst>
                                    </p:anim>
                                    <p:animEffect transition="in" filter="fade">
                                      <p:cBhvr>
                                        <p:cTn id="19" dur="750"/>
                                        <p:tgtEl>
                                          <p:spTgt spid="31"/>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500"/>
                                        <p:tgtEl>
                                          <p:spTgt spid="32"/>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32"/>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32"/>
                                        </p:tgtEl>
                                        <p:attrNameLst>
                                          <p:attrName>style.visibility</p:attrName>
                                        </p:attrNameLst>
                                      </p:cBhvr>
                                      <p:to>
                                        <p:strVal val="visible"/>
                                      </p:to>
                                    </p:set>
                                    <p:anim calcmode="lin" valueType="num">
                                      <p:cBhvr>
                                        <p:cTn id="27" dur="750" fill="hold"/>
                                        <p:tgtEl>
                                          <p:spTgt spid="32"/>
                                        </p:tgtEl>
                                        <p:attrNameLst>
                                          <p:attrName>ppt_w</p:attrName>
                                        </p:attrNameLst>
                                      </p:cBhvr>
                                      <p:tavLst>
                                        <p:tav tm="0">
                                          <p:val>
                                            <p:fltVal val="0"/>
                                          </p:val>
                                        </p:tav>
                                        <p:tav tm="100000">
                                          <p:val>
                                            <p:strVal val="#ppt_w"/>
                                          </p:val>
                                        </p:tav>
                                      </p:tavLst>
                                    </p:anim>
                                    <p:anim calcmode="lin" valueType="num">
                                      <p:cBhvr>
                                        <p:cTn id="28" dur="750" fill="hold"/>
                                        <p:tgtEl>
                                          <p:spTgt spid="32"/>
                                        </p:tgtEl>
                                        <p:attrNameLst>
                                          <p:attrName>ppt_h</p:attrName>
                                        </p:attrNameLst>
                                      </p:cBhvr>
                                      <p:tavLst>
                                        <p:tav tm="0">
                                          <p:val>
                                            <p:fltVal val="0"/>
                                          </p:val>
                                        </p:tav>
                                        <p:tav tm="100000">
                                          <p:val>
                                            <p:strVal val="#ppt_h"/>
                                          </p:val>
                                        </p:tav>
                                      </p:tavLst>
                                    </p:anim>
                                    <p:animEffect transition="in" filter="fade">
                                      <p:cBhvr>
                                        <p:cTn id="29" dur="750"/>
                                        <p:tgtEl>
                                          <p:spTgt spid="32"/>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left)">
                                      <p:cBhvr>
                                        <p:cTn id="33" dur="750"/>
                                        <p:tgtEl>
                                          <p:spTgt spid="5"/>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p:tgtEl>
                                          <p:spTgt spid="2"/>
                                        </p:tgtEl>
                                        <p:attrNameLst>
                                          <p:attrName>ppt_y</p:attrName>
                                        </p:attrNameLst>
                                      </p:cBhvr>
                                      <p:tavLst>
                                        <p:tav tm="0">
                                          <p:val>
                                            <p:strVal val="#ppt_y+#ppt_h*1.125000"/>
                                          </p:val>
                                        </p:tav>
                                        <p:tav tm="100000">
                                          <p:val>
                                            <p:strVal val="#ppt_y"/>
                                          </p:val>
                                        </p:tav>
                                      </p:tavLst>
                                    </p:anim>
                                    <p:animEffect transition="in" filter="wipe(up)">
                                      <p:cBhvr>
                                        <p:cTn id="38" dur="500"/>
                                        <p:tgtEl>
                                          <p:spTgt spid="2"/>
                                        </p:tgtEl>
                                      </p:cBhvr>
                                    </p:animEffect>
                                  </p:childTnLst>
                                </p:cTn>
                              </p:par>
                            </p:childTnLst>
                          </p:cTn>
                        </p:par>
                        <p:par>
                          <p:cTn id="39" fill="hold">
                            <p:stCondLst>
                              <p:cond delay="3000"/>
                            </p:stCondLst>
                            <p:childTnLst>
                              <p:par>
                                <p:cTn id="40" presetID="22" presetClass="entr" presetSubtype="4" fill="hold" nodeType="after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ipe(down)">
                                      <p:cBhvr>
                                        <p:cTn id="42" dur="500"/>
                                        <p:tgtEl>
                                          <p:spTgt spid="10"/>
                                        </p:tgtEl>
                                      </p:cBhvr>
                                    </p:animEffect>
                                  </p:childTnLst>
                                </p:cTn>
                              </p:par>
                            </p:childTnLst>
                          </p:cTn>
                        </p:par>
                        <p:par>
                          <p:cTn id="43" fill="hold">
                            <p:stCondLst>
                              <p:cond delay="3500"/>
                            </p:stCondLst>
                            <p:childTnLst>
                              <p:par>
                                <p:cTn id="44" presetID="47" presetClass="entr" presetSubtype="0" fill="hold" grpId="0" nodeType="after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750"/>
                                        <p:tgtEl>
                                          <p:spTgt spid="24"/>
                                        </p:tgtEl>
                                      </p:cBhvr>
                                    </p:animEffect>
                                    <p:anim calcmode="lin" valueType="num">
                                      <p:cBhvr>
                                        <p:cTn id="47" dur="750" fill="hold"/>
                                        <p:tgtEl>
                                          <p:spTgt spid="24"/>
                                        </p:tgtEl>
                                        <p:attrNameLst>
                                          <p:attrName>ppt_x</p:attrName>
                                        </p:attrNameLst>
                                      </p:cBhvr>
                                      <p:tavLst>
                                        <p:tav tm="0">
                                          <p:val>
                                            <p:strVal val="#ppt_x"/>
                                          </p:val>
                                        </p:tav>
                                        <p:tav tm="100000">
                                          <p:val>
                                            <p:strVal val="#ppt_x"/>
                                          </p:val>
                                        </p:tav>
                                      </p:tavLst>
                                    </p:anim>
                                    <p:anim calcmode="lin" valueType="num">
                                      <p:cBhvr>
                                        <p:cTn id="48" dur="750" fill="hold"/>
                                        <p:tgtEl>
                                          <p:spTgt spid="24"/>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750"/>
                                        <p:tgtEl>
                                          <p:spTgt spid="23"/>
                                        </p:tgtEl>
                                      </p:cBhvr>
                                    </p:animEffect>
                                    <p:anim calcmode="lin" valueType="num">
                                      <p:cBhvr>
                                        <p:cTn id="52" dur="750" fill="hold"/>
                                        <p:tgtEl>
                                          <p:spTgt spid="23"/>
                                        </p:tgtEl>
                                        <p:attrNameLst>
                                          <p:attrName>ppt_x</p:attrName>
                                        </p:attrNameLst>
                                      </p:cBhvr>
                                      <p:tavLst>
                                        <p:tav tm="0">
                                          <p:val>
                                            <p:strVal val="#ppt_x"/>
                                          </p:val>
                                        </p:tav>
                                        <p:tav tm="100000">
                                          <p:val>
                                            <p:strVal val="#ppt_x"/>
                                          </p:val>
                                        </p:tav>
                                      </p:tavLst>
                                    </p:anim>
                                    <p:anim calcmode="lin" valueType="num">
                                      <p:cBhvr>
                                        <p:cTn id="53" dur="750" fill="hold"/>
                                        <p:tgtEl>
                                          <p:spTgt spid="23"/>
                                        </p:tgtEl>
                                        <p:attrNameLst>
                                          <p:attrName>ppt_y</p:attrName>
                                        </p:attrNameLst>
                                      </p:cBhvr>
                                      <p:tavLst>
                                        <p:tav tm="0">
                                          <p:val>
                                            <p:strVal val="#ppt_y+.1"/>
                                          </p:val>
                                        </p:tav>
                                        <p:tav tm="100000">
                                          <p:val>
                                            <p:strVal val="#ppt_y"/>
                                          </p:val>
                                        </p:tav>
                                      </p:tavLst>
                                    </p:anim>
                                  </p:childTnLst>
                                </p:cTn>
                              </p:par>
                            </p:childTnLst>
                          </p:cTn>
                        </p:par>
                        <p:par>
                          <p:cTn id="54" fill="hold">
                            <p:stCondLst>
                              <p:cond delay="4250"/>
                            </p:stCondLst>
                            <p:childTnLst>
                              <p:par>
                                <p:cTn id="55" presetID="47" presetClass="entr" presetSubtype="0" fill="hold" grpId="0" nodeType="after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fade">
                                      <p:cBhvr>
                                        <p:cTn id="57" dur="750"/>
                                        <p:tgtEl>
                                          <p:spTgt spid="27"/>
                                        </p:tgtEl>
                                      </p:cBhvr>
                                    </p:animEffect>
                                    <p:anim calcmode="lin" valueType="num">
                                      <p:cBhvr>
                                        <p:cTn id="58" dur="750" fill="hold"/>
                                        <p:tgtEl>
                                          <p:spTgt spid="27"/>
                                        </p:tgtEl>
                                        <p:attrNameLst>
                                          <p:attrName>ppt_x</p:attrName>
                                        </p:attrNameLst>
                                      </p:cBhvr>
                                      <p:tavLst>
                                        <p:tav tm="0">
                                          <p:val>
                                            <p:strVal val="#ppt_x"/>
                                          </p:val>
                                        </p:tav>
                                        <p:tav tm="100000">
                                          <p:val>
                                            <p:strVal val="#ppt_x"/>
                                          </p:val>
                                        </p:tav>
                                      </p:tavLst>
                                    </p:anim>
                                    <p:anim calcmode="lin" valueType="num">
                                      <p:cBhvr>
                                        <p:cTn id="59" dur="750" fill="hold"/>
                                        <p:tgtEl>
                                          <p:spTgt spid="27"/>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26"/>
                                        </p:tgtEl>
                                        <p:attrNameLst>
                                          <p:attrName>style.visibility</p:attrName>
                                        </p:attrNameLst>
                                      </p:cBhvr>
                                      <p:to>
                                        <p:strVal val="visible"/>
                                      </p:to>
                                    </p:set>
                                    <p:animEffect transition="in" filter="fade">
                                      <p:cBhvr>
                                        <p:cTn id="62" dur="750"/>
                                        <p:tgtEl>
                                          <p:spTgt spid="26"/>
                                        </p:tgtEl>
                                      </p:cBhvr>
                                    </p:animEffect>
                                    <p:anim calcmode="lin" valueType="num">
                                      <p:cBhvr>
                                        <p:cTn id="63" dur="750" fill="hold"/>
                                        <p:tgtEl>
                                          <p:spTgt spid="26"/>
                                        </p:tgtEl>
                                        <p:attrNameLst>
                                          <p:attrName>ppt_x</p:attrName>
                                        </p:attrNameLst>
                                      </p:cBhvr>
                                      <p:tavLst>
                                        <p:tav tm="0">
                                          <p:val>
                                            <p:strVal val="#ppt_x"/>
                                          </p:val>
                                        </p:tav>
                                        <p:tav tm="100000">
                                          <p:val>
                                            <p:strVal val="#ppt_x"/>
                                          </p:val>
                                        </p:tav>
                                      </p:tavLst>
                                    </p:anim>
                                    <p:anim calcmode="lin" valueType="num">
                                      <p:cBhvr>
                                        <p:cTn id="64" dur="750" fill="hold"/>
                                        <p:tgtEl>
                                          <p:spTgt spid="26"/>
                                        </p:tgtEl>
                                        <p:attrNameLst>
                                          <p:attrName>ppt_y</p:attrName>
                                        </p:attrNameLst>
                                      </p:cBhvr>
                                      <p:tavLst>
                                        <p:tav tm="0">
                                          <p:val>
                                            <p:strVal val="#ppt_y+.1"/>
                                          </p:val>
                                        </p:tav>
                                        <p:tav tm="100000">
                                          <p:val>
                                            <p:strVal val="#ppt_y"/>
                                          </p:val>
                                        </p:tav>
                                      </p:tavLst>
                                    </p:anim>
                                  </p:childTnLst>
                                </p:cTn>
                              </p:par>
                            </p:childTnLst>
                          </p:cTn>
                        </p:par>
                        <p:par>
                          <p:cTn id="65" fill="hold">
                            <p:stCondLst>
                              <p:cond delay="5000"/>
                            </p:stCondLst>
                            <p:childTnLst>
                              <p:par>
                                <p:cTn id="66" presetID="22" presetClass="entr" presetSubtype="1" fill="hold" nodeType="afterEffect">
                                  <p:stCondLst>
                                    <p:cond delay="0"/>
                                  </p:stCondLst>
                                  <p:childTnLst>
                                    <p:set>
                                      <p:cBhvr>
                                        <p:cTn id="67" dur="1" fill="hold">
                                          <p:stCondLst>
                                            <p:cond delay="0"/>
                                          </p:stCondLst>
                                        </p:cTn>
                                        <p:tgtEl>
                                          <p:spTgt spid="11"/>
                                        </p:tgtEl>
                                        <p:attrNameLst>
                                          <p:attrName>style.visibility</p:attrName>
                                        </p:attrNameLst>
                                      </p:cBhvr>
                                      <p:to>
                                        <p:strVal val="visible"/>
                                      </p:to>
                                    </p:set>
                                    <p:animEffect transition="in" filter="wipe(up)">
                                      <p:cBhvr>
                                        <p:cTn id="68" dur="500"/>
                                        <p:tgtEl>
                                          <p:spTgt spid="11"/>
                                        </p:tgtEl>
                                      </p:cBhvr>
                                    </p:animEffect>
                                  </p:childTnLst>
                                </p:cTn>
                              </p:par>
                            </p:childTnLst>
                          </p:cTn>
                        </p:par>
                        <p:par>
                          <p:cTn id="69" fill="hold">
                            <p:stCondLst>
                              <p:cond delay="5500"/>
                            </p:stCondLst>
                            <p:childTnLst>
                              <p:par>
                                <p:cTn id="70" presetID="47" presetClass="entr" presetSubtype="0" fill="hold" grpId="0" nodeType="afterEffect">
                                  <p:stCondLst>
                                    <p:cond delay="0"/>
                                  </p:stCondLst>
                                  <p:childTnLst>
                                    <p:set>
                                      <p:cBhvr>
                                        <p:cTn id="71" dur="1" fill="hold">
                                          <p:stCondLst>
                                            <p:cond delay="0"/>
                                          </p:stCondLst>
                                        </p:cTn>
                                        <p:tgtEl>
                                          <p:spTgt spid="20"/>
                                        </p:tgtEl>
                                        <p:attrNameLst>
                                          <p:attrName>style.visibility</p:attrName>
                                        </p:attrNameLst>
                                      </p:cBhvr>
                                      <p:to>
                                        <p:strVal val="visible"/>
                                      </p:to>
                                    </p:set>
                                    <p:animEffect transition="in" filter="fade">
                                      <p:cBhvr>
                                        <p:cTn id="72" dur="750"/>
                                        <p:tgtEl>
                                          <p:spTgt spid="20"/>
                                        </p:tgtEl>
                                      </p:cBhvr>
                                    </p:animEffect>
                                    <p:anim calcmode="lin" valueType="num">
                                      <p:cBhvr>
                                        <p:cTn id="73" dur="750" fill="hold"/>
                                        <p:tgtEl>
                                          <p:spTgt spid="20"/>
                                        </p:tgtEl>
                                        <p:attrNameLst>
                                          <p:attrName>ppt_x</p:attrName>
                                        </p:attrNameLst>
                                      </p:cBhvr>
                                      <p:tavLst>
                                        <p:tav tm="0">
                                          <p:val>
                                            <p:strVal val="#ppt_x"/>
                                          </p:val>
                                        </p:tav>
                                        <p:tav tm="100000">
                                          <p:val>
                                            <p:strVal val="#ppt_x"/>
                                          </p:val>
                                        </p:tav>
                                      </p:tavLst>
                                    </p:anim>
                                    <p:anim calcmode="lin" valueType="num">
                                      <p:cBhvr>
                                        <p:cTn id="74" dur="750" fill="hold"/>
                                        <p:tgtEl>
                                          <p:spTgt spid="20"/>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fade">
                                      <p:cBhvr>
                                        <p:cTn id="77" dur="750"/>
                                        <p:tgtEl>
                                          <p:spTgt spid="18"/>
                                        </p:tgtEl>
                                      </p:cBhvr>
                                    </p:animEffect>
                                    <p:anim calcmode="lin" valueType="num">
                                      <p:cBhvr>
                                        <p:cTn id="78" dur="750" fill="hold"/>
                                        <p:tgtEl>
                                          <p:spTgt spid="18"/>
                                        </p:tgtEl>
                                        <p:attrNameLst>
                                          <p:attrName>ppt_x</p:attrName>
                                        </p:attrNameLst>
                                      </p:cBhvr>
                                      <p:tavLst>
                                        <p:tav tm="0">
                                          <p:val>
                                            <p:strVal val="#ppt_x"/>
                                          </p:val>
                                        </p:tav>
                                        <p:tav tm="100000">
                                          <p:val>
                                            <p:strVal val="#ppt_x"/>
                                          </p:val>
                                        </p:tav>
                                      </p:tavLst>
                                    </p:anim>
                                    <p:anim calcmode="lin" valueType="num">
                                      <p:cBhvr>
                                        <p:cTn id="79" dur="750" fill="hold"/>
                                        <p:tgtEl>
                                          <p:spTgt spid="18"/>
                                        </p:tgtEl>
                                        <p:attrNameLst>
                                          <p:attrName>ppt_y</p:attrName>
                                        </p:attrNameLst>
                                      </p:cBhvr>
                                      <p:tavLst>
                                        <p:tav tm="0">
                                          <p:val>
                                            <p:strVal val="#ppt_y+.1"/>
                                          </p:val>
                                        </p:tav>
                                        <p:tav tm="100000">
                                          <p:val>
                                            <p:strVal val="#ppt_y"/>
                                          </p:val>
                                        </p:tav>
                                      </p:tavLst>
                                    </p:anim>
                                  </p:childTnLst>
                                </p:cTn>
                              </p:par>
                            </p:childTnLst>
                          </p:cTn>
                        </p:par>
                        <p:par>
                          <p:cTn id="80" fill="hold">
                            <p:stCondLst>
                              <p:cond delay="6250"/>
                            </p:stCondLst>
                            <p:childTnLst>
                              <p:par>
                                <p:cTn id="81" presetID="47" presetClass="entr" presetSubtype="0" fill="hold" grpId="0" nodeType="afterEffect">
                                  <p:stCondLst>
                                    <p:cond delay="0"/>
                                  </p:stCondLst>
                                  <p:childTnLst>
                                    <p:set>
                                      <p:cBhvr>
                                        <p:cTn id="82" dur="1" fill="hold">
                                          <p:stCondLst>
                                            <p:cond delay="0"/>
                                          </p:stCondLst>
                                        </p:cTn>
                                        <p:tgtEl>
                                          <p:spTgt spid="22"/>
                                        </p:tgtEl>
                                        <p:attrNameLst>
                                          <p:attrName>style.visibility</p:attrName>
                                        </p:attrNameLst>
                                      </p:cBhvr>
                                      <p:to>
                                        <p:strVal val="visible"/>
                                      </p:to>
                                    </p:set>
                                    <p:animEffect transition="in" filter="fade">
                                      <p:cBhvr>
                                        <p:cTn id="83" dur="750"/>
                                        <p:tgtEl>
                                          <p:spTgt spid="22"/>
                                        </p:tgtEl>
                                      </p:cBhvr>
                                    </p:animEffect>
                                    <p:anim calcmode="lin" valueType="num">
                                      <p:cBhvr>
                                        <p:cTn id="84" dur="750" fill="hold"/>
                                        <p:tgtEl>
                                          <p:spTgt spid="22"/>
                                        </p:tgtEl>
                                        <p:attrNameLst>
                                          <p:attrName>ppt_x</p:attrName>
                                        </p:attrNameLst>
                                      </p:cBhvr>
                                      <p:tavLst>
                                        <p:tav tm="0">
                                          <p:val>
                                            <p:strVal val="#ppt_x"/>
                                          </p:val>
                                        </p:tav>
                                        <p:tav tm="100000">
                                          <p:val>
                                            <p:strVal val="#ppt_x"/>
                                          </p:val>
                                        </p:tav>
                                      </p:tavLst>
                                    </p:anim>
                                    <p:anim calcmode="lin" valueType="num">
                                      <p:cBhvr>
                                        <p:cTn id="85" dur="750" fill="hold"/>
                                        <p:tgtEl>
                                          <p:spTgt spid="22"/>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21"/>
                                        </p:tgtEl>
                                        <p:attrNameLst>
                                          <p:attrName>style.visibility</p:attrName>
                                        </p:attrNameLst>
                                      </p:cBhvr>
                                      <p:to>
                                        <p:strVal val="visible"/>
                                      </p:to>
                                    </p:set>
                                    <p:animEffect transition="in" filter="fade">
                                      <p:cBhvr>
                                        <p:cTn id="88" dur="750"/>
                                        <p:tgtEl>
                                          <p:spTgt spid="21"/>
                                        </p:tgtEl>
                                      </p:cBhvr>
                                    </p:animEffect>
                                    <p:anim calcmode="lin" valueType="num">
                                      <p:cBhvr>
                                        <p:cTn id="89" dur="750" fill="hold"/>
                                        <p:tgtEl>
                                          <p:spTgt spid="21"/>
                                        </p:tgtEl>
                                        <p:attrNameLst>
                                          <p:attrName>ppt_x</p:attrName>
                                        </p:attrNameLst>
                                      </p:cBhvr>
                                      <p:tavLst>
                                        <p:tav tm="0">
                                          <p:val>
                                            <p:strVal val="#ppt_x"/>
                                          </p:val>
                                        </p:tav>
                                        <p:tav tm="100000">
                                          <p:val>
                                            <p:strVal val="#ppt_x"/>
                                          </p:val>
                                        </p:tav>
                                      </p:tavLst>
                                    </p:anim>
                                    <p:anim calcmode="lin" valueType="num">
                                      <p:cBhvr>
                                        <p:cTn id="90" dur="75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nodeType="clickEffect">
                                  <p:stCondLst>
                                    <p:cond delay="0"/>
                                  </p:stCondLst>
                                  <p:childTnLst>
                                    <p:set>
                                      <p:cBhvr>
                                        <p:cTn id="94" dur="1" fill="hold">
                                          <p:stCondLst>
                                            <p:cond delay="0"/>
                                          </p:stCondLst>
                                        </p:cTn>
                                        <p:tgtEl>
                                          <p:spTgt spid="4"/>
                                        </p:tgtEl>
                                        <p:attrNameLst>
                                          <p:attrName>style.visibility</p:attrName>
                                        </p:attrNameLst>
                                      </p:cBhvr>
                                      <p:to>
                                        <p:strVal val="visible"/>
                                      </p:to>
                                    </p:set>
                                    <p:anim calcmode="lin" valueType="num">
                                      <p:cBhvr additive="base">
                                        <p:cTn id="95" dur="500" fill="hold"/>
                                        <p:tgtEl>
                                          <p:spTgt spid="4"/>
                                        </p:tgtEl>
                                        <p:attrNameLst>
                                          <p:attrName>ppt_x</p:attrName>
                                        </p:attrNameLst>
                                      </p:cBhvr>
                                      <p:tavLst>
                                        <p:tav tm="0">
                                          <p:val>
                                            <p:strVal val="#ppt_x"/>
                                          </p:val>
                                        </p:tav>
                                        <p:tav tm="100000">
                                          <p:val>
                                            <p:strVal val="#ppt_x"/>
                                          </p:val>
                                        </p:tav>
                                      </p:tavLst>
                                    </p:anim>
                                    <p:anim calcmode="lin" valueType="num">
                                      <p:cBhvr additive="base">
                                        <p:cTn id="9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18" grpId="0"/>
      <p:bldP spid="20" grpId="0"/>
      <p:bldP spid="21" grpId="0"/>
      <p:bldP spid="22" grpId="0"/>
      <p:bldP spid="23" grpId="0"/>
      <p:bldP spid="24" grpId="0"/>
      <p:bldP spid="26" grpId="0"/>
      <p:bldP spid="27" grpId="0"/>
      <p:bldP spid="30" grpId="0" animBg="1"/>
      <p:bldP spid="31" grpId="0" animBg="1"/>
      <p:bldP spid="31" grpId="1" animBg="1"/>
      <p:bldP spid="31" grpId="2" animBg="1"/>
      <p:bldP spid="32" grpId="0" animBg="1"/>
      <p:bldP spid="32" grpId="1" animBg="1"/>
      <p:bldP spid="32" grpId="2"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309B0964-15FD-4C74-B7C6-87FB32E26D1E}"/>
              </a:ext>
            </a:extLst>
          </p:cNvPr>
          <p:cNvSpPr/>
          <p:nvPr/>
        </p:nvSpPr>
        <p:spPr>
          <a:xfrm>
            <a:off x="-17082" y="1287908"/>
            <a:ext cx="5165146" cy="227155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任意多边形 31"/>
          <p:cNvSpPr/>
          <p:nvPr/>
        </p:nvSpPr>
        <p:spPr>
          <a:xfrm rot="5400000" flipH="1" flipV="1">
            <a:off x="5120031" y="191263"/>
            <a:ext cx="2939628" cy="5108315"/>
          </a:xfrm>
          <a:custGeom>
            <a:avLst/>
            <a:gdLst>
              <a:gd name="connsiteX0" fmla="*/ 2861983 w 2861983"/>
              <a:gd name="connsiteY0" fmla="*/ 0 h 4194742"/>
              <a:gd name="connsiteX1" fmla="*/ 2861983 w 2861983"/>
              <a:gd name="connsiteY1" fmla="*/ 4194742 h 4194742"/>
              <a:gd name="connsiteX2" fmla="*/ 0 w 2861983"/>
              <a:gd name="connsiteY2" fmla="*/ 4194742 h 4194742"/>
              <a:gd name="connsiteX3" fmla="*/ 0 w 2861983"/>
              <a:gd name="connsiteY3" fmla="*/ 1120802 h 4194742"/>
            </a:gdLst>
            <a:ahLst/>
            <a:cxnLst>
              <a:cxn ang="0">
                <a:pos x="connsiteX0" y="connsiteY0"/>
              </a:cxn>
              <a:cxn ang="0">
                <a:pos x="connsiteX1" y="connsiteY1"/>
              </a:cxn>
              <a:cxn ang="0">
                <a:pos x="connsiteX2" y="connsiteY2"/>
              </a:cxn>
              <a:cxn ang="0">
                <a:pos x="connsiteX3" y="connsiteY3"/>
              </a:cxn>
            </a:cxnLst>
            <a:rect l="l" t="t" r="r" b="b"/>
            <a:pathLst>
              <a:path w="2861983" h="4194742">
                <a:moveTo>
                  <a:pt x="2861983" y="0"/>
                </a:moveTo>
                <a:lnTo>
                  <a:pt x="2861983" y="4194742"/>
                </a:lnTo>
                <a:lnTo>
                  <a:pt x="0" y="4194742"/>
                </a:lnTo>
                <a:lnTo>
                  <a:pt x="0" y="1120802"/>
                </a:lnTo>
                <a:close/>
              </a:path>
            </a:pathLst>
          </a:custGeom>
          <a:solidFill>
            <a:srgbClr val="127C79"/>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21" name="矩形 20"/>
          <p:cNvSpPr/>
          <p:nvPr/>
        </p:nvSpPr>
        <p:spPr>
          <a:xfrm>
            <a:off x="6188012" y="771550"/>
            <a:ext cx="2704468" cy="369332"/>
          </a:xfrm>
          <a:prstGeom prst="rect">
            <a:avLst/>
          </a:prstGeom>
        </p:spPr>
        <p:txBody>
          <a:bodyPr wrap="square">
            <a:spAutoFit/>
          </a:bodyPr>
          <a:lstStyle/>
          <a:p>
            <a:r>
              <a:rPr lang="en-US" altLang="zh-CN" dirty="0">
                <a:solidFill>
                  <a:srgbClr val="C00000"/>
                </a:solidFill>
                <a:cs typeface="+mn-ea"/>
                <a:sym typeface="+mn-lt"/>
              </a:rPr>
              <a:t>COMPANY NAME</a:t>
            </a:r>
            <a:endParaRPr lang="zh-CN" altLang="en-US" dirty="0">
              <a:solidFill>
                <a:srgbClr val="C00000"/>
              </a:solidFill>
              <a:cs typeface="+mn-ea"/>
              <a:sym typeface="+mn-lt"/>
            </a:endParaRPr>
          </a:p>
        </p:txBody>
      </p:sp>
      <p:sp>
        <p:nvSpPr>
          <p:cNvPr id="30" name="矩形 29"/>
          <p:cNvSpPr/>
          <p:nvPr/>
        </p:nvSpPr>
        <p:spPr>
          <a:xfrm>
            <a:off x="477870" y="3667617"/>
            <a:ext cx="4690708" cy="413063"/>
          </a:xfrm>
          <a:prstGeom prst="rect">
            <a:avLst/>
          </a:prstGeom>
        </p:spPr>
        <p:txBody>
          <a:bodyPr wrap="square" lIns="51435" tIns="25718" rIns="51435" bIns="25718" anchor="ctr" anchorCtr="1">
            <a:spAutoFit/>
          </a:bodyPr>
          <a:lstStyle/>
          <a:p>
            <a:pPr>
              <a:lnSpc>
                <a:spcPct val="130000"/>
              </a:lnSpc>
            </a:pPr>
            <a:r>
              <a:rPr lang="zh-CN" altLang="en-US" sz="2000" b="1" dirty="0">
                <a:solidFill>
                  <a:srgbClr val="127C79"/>
                </a:solidFill>
                <a:cs typeface="+mn-ea"/>
                <a:sym typeface="+mn-lt"/>
              </a:rPr>
              <a:t>企业培训</a:t>
            </a:r>
            <a:r>
              <a:rPr lang="en-US" altLang="zh-CN" sz="2000" b="1" dirty="0">
                <a:solidFill>
                  <a:srgbClr val="127C79"/>
                </a:solidFill>
                <a:cs typeface="+mn-ea"/>
                <a:sym typeface="+mn-lt"/>
              </a:rPr>
              <a:t>/</a:t>
            </a:r>
            <a:r>
              <a:rPr lang="zh-CN" altLang="en-US" sz="2000" b="1" dirty="0">
                <a:solidFill>
                  <a:srgbClr val="127C79"/>
                </a:solidFill>
                <a:cs typeface="+mn-ea"/>
                <a:sym typeface="+mn-lt"/>
              </a:rPr>
              <a:t>团队管理</a:t>
            </a:r>
            <a:r>
              <a:rPr lang="en-US" altLang="zh-CN" sz="2000" b="1" dirty="0">
                <a:solidFill>
                  <a:srgbClr val="127C79"/>
                </a:solidFill>
                <a:cs typeface="+mn-ea"/>
                <a:sym typeface="+mn-lt"/>
              </a:rPr>
              <a:t>/</a:t>
            </a:r>
            <a:r>
              <a:rPr lang="zh-CN" altLang="en-US" sz="2000" b="1" dirty="0">
                <a:solidFill>
                  <a:srgbClr val="127C79"/>
                </a:solidFill>
                <a:cs typeface="+mn-ea"/>
                <a:sym typeface="+mn-lt"/>
              </a:rPr>
              <a:t>营销技巧培训课件</a:t>
            </a:r>
          </a:p>
        </p:txBody>
      </p:sp>
      <p:sp>
        <p:nvSpPr>
          <p:cNvPr id="23" name="boss-with-tie_81303">
            <a:extLst>
              <a:ext uri="{FF2B5EF4-FFF2-40B4-BE49-F238E27FC236}">
                <a16:creationId xmlns:a16="http://schemas.microsoft.com/office/drawing/2014/main" id="{909D534A-D126-460A-9FE2-1FC084CC56DA}"/>
              </a:ext>
            </a:extLst>
          </p:cNvPr>
          <p:cNvSpPr>
            <a:spLocks noChangeAspect="1"/>
          </p:cNvSpPr>
          <p:nvPr/>
        </p:nvSpPr>
        <p:spPr bwMode="auto">
          <a:xfrm>
            <a:off x="5589907" y="1647948"/>
            <a:ext cx="2294461" cy="1857155"/>
          </a:xfrm>
          <a:custGeom>
            <a:avLst/>
            <a:gdLst>
              <a:gd name="connsiteX0" fmla="*/ 355420 w 607568"/>
              <a:gd name="connsiteY0" fmla="*/ 250307 h 491771"/>
              <a:gd name="connsiteX1" fmla="*/ 352312 w 607568"/>
              <a:gd name="connsiteY1" fmla="*/ 251812 h 491771"/>
              <a:gd name="connsiteX2" fmla="*/ 321042 w 607568"/>
              <a:gd name="connsiteY2" fmla="*/ 289814 h 491771"/>
              <a:gd name="connsiteX3" fmla="*/ 321513 w 607568"/>
              <a:gd name="connsiteY3" fmla="*/ 295364 h 491771"/>
              <a:gd name="connsiteX4" fmla="*/ 369736 w 607568"/>
              <a:gd name="connsiteY4" fmla="*/ 338257 h 491771"/>
              <a:gd name="connsiteX5" fmla="*/ 371997 w 607568"/>
              <a:gd name="connsiteY5" fmla="*/ 339104 h 491771"/>
              <a:gd name="connsiteX6" fmla="*/ 373127 w 607568"/>
              <a:gd name="connsiteY6" fmla="*/ 338916 h 491771"/>
              <a:gd name="connsiteX7" fmla="*/ 375293 w 607568"/>
              <a:gd name="connsiteY7" fmla="*/ 336282 h 491771"/>
              <a:gd name="connsiteX8" fmla="*/ 383676 w 607568"/>
              <a:gd name="connsiteY8" fmla="*/ 279467 h 491771"/>
              <a:gd name="connsiteX9" fmla="*/ 376424 w 607568"/>
              <a:gd name="connsiteY9" fmla="*/ 263287 h 491771"/>
              <a:gd name="connsiteX10" fmla="*/ 357681 w 607568"/>
              <a:gd name="connsiteY10" fmla="*/ 250965 h 491771"/>
              <a:gd name="connsiteX11" fmla="*/ 355420 w 607568"/>
              <a:gd name="connsiteY11" fmla="*/ 250307 h 491771"/>
              <a:gd name="connsiteX12" fmla="*/ 258879 w 607568"/>
              <a:gd name="connsiteY12" fmla="*/ 250307 h 491771"/>
              <a:gd name="connsiteX13" fmla="*/ 256712 w 607568"/>
              <a:gd name="connsiteY13" fmla="*/ 250965 h 491771"/>
              <a:gd name="connsiteX14" fmla="*/ 237969 w 607568"/>
              <a:gd name="connsiteY14" fmla="*/ 263287 h 491771"/>
              <a:gd name="connsiteX15" fmla="*/ 230717 w 607568"/>
              <a:gd name="connsiteY15" fmla="*/ 279467 h 491771"/>
              <a:gd name="connsiteX16" fmla="*/ 239100 w 607568"/>
              <a:gd name="connsiteY16" fmla="*/ 336282 h 491771"/>
              <a:gd name="connsiteX17" fmla="*/ 241266 w 607568"/>
              <a:gd name="connsiteY17" fmla="*/ 338916 h 491771"/>
              <a:gd name="connsiteX18" fmla="*/ 242396 w 607568"/>
              <a:gd name="connsiteY18" fmla="*/ 339104 h 491771"/>
              <a:gd name="connsiteX19" fmla="*/ 244657 w 607568"/>
              <a:gd name="connsiteY19" fmla="*/ 338257 h 491771"/>
              <a:gd name="connsiteX20" fmla="*/ 292880 w 607568"/>
              <a:gd name="connsiteY20" fmla="*/ 295364 h 491771"/>
              <a:gd name="connsiteX21" fmla="*/ 293351 w 607568"/>
              <a:gd name="connsiteY21" fmla="*/ 289814 h 491771"/>
              <a:gd name="connsiteX22" fmla="*/ 261987 w 607568"/>
              <a:gd name="connsiteY22" fmla="*/ 251812 h 491771"/>
              <a:gd name="connsiteX23" fmla="*/ 258879 w 607568"/>
              <a:gd name="connsiteY23" fmla="*/ 250307 h 491771"/>
              <a:gd name="connsiteX24" fmla="*/ 500465 w 607568"/>
              <a:gd name="connsiteY24" fmla="*/ 66049 h 491771"/>
              <a:gd name="connsiteX25" fmla="*/ 565743 w 607568"/>
              <a:gd name="connsiteY25" fmla="*/ 130673 h 491771"/>
              <a:gd name="connsiteX26" fmla="*/ 566120 w 607568"/>
              <a:gd name="connsiteY26" fmla="*/ 130673 h 491771"/>
              <a:gd name="connsiteX27" fmla="*/ 580250 w 607568"/>
              <a:gd name="connsiteY27" fmla="*/ 160962 h 491771"/>
              <a:gd name="connsiteX28" fmla="*/ 560939 w 607568"/>
              <a:gd name="connsiteY28" fmla="*/ 182503 h 491771"/>
              <a:gd name="connsiteX29" fmla="*/ 531927 w 607568"/>
              <a:gd name="connsiteY29" fmla="*/ 223799 h 491771"/>
              <a:gd name="connsiteX30" fmla="*/ 528253 w 607568"/>
              <a:gd name="connsiteY30" fmla="*/ 234240 h 491771"/>
              <a:gd name="connsiteX31" fmla="*/ 530797 w 607568"/>
              <a:gd name="connsiteY31" fmla="*/ 246281 h 491771"/>
              <a:gd name="connsiteX32" fmla="*/ 545868 w 607568"/>
              <a:gd name="connsiteY32" fmla="*/ 261143 h 491771"/>
              <a:gd name="connsiteX33" fmla="*/ 558961 w 607568"/>
              <a:gd name="connsiteY33" fmla="*/ 263777 h 491771"/>
              <a:gd name="connsiteX34" fmla="*/ 597299 w 607568"/>
              <a:gd name="connsiteY34" fmla="*/ 301968 h 491771"/>
              <a:gd name="connsiteX35" fmla="*/ 607002 w 607568"/>
              <a:gd name="connsiteY35" fmla="*/ 350788 h 491771"/>
              <a:gd name="connsiteX36" fmla="*/ 601256 w 607568"/>
              <a:gd name="connsiteY36" fmla="*/ 373835 h 491771"/>
              <a:gd name="connsiteX37" fmla="*/ 579685 w 607568"/>
              <a:gd name="connsiteY37" fmla="*/ 384088 h 491771"/>
              <a:gd name="connsiteX38" fmla="*/ 490386 w 607568"/>
              <a:gd name="connsiteY38" fmla="*/ 384088 h 491771"/>
              <a:gd name="connsiteX39" fmla="*/ 467685 w 607568"/>
              <a:gd name="connsiteY39" fmla="*/ 310058 h 491771"/>
              <a:gd name="connsiteX40" fmla="*/ 431702 w 607568"/>
              <a:gd name="connsiteY40" fmla="*/ 267445 h 491771"/>
              <a:gd name="connsiteX41" fmla="*/ 441969 w 607568"/>
              <a:gd name="connsiteY41" fmla="*/ 263777 h 491771"/>
              <a:gd name="connsiteX42" fmla="*/ 455157 w 607568"/>
              <a:gd name="connsiteY42" fmla="*/ 261237 h 491771"/>
              <a:gd name="connsiteX43" fmla="*/ 470228 w 607568"/>
              <a:gd name="connsiteY43" fmla="*/ 246281 h 491771"/>
              <a:gd name="connsiteX44" fmla="*/ 472677 w 607568"/>
              <a:gd name="connsiteY44" fmla="*/ 234240 h 491771"/>
              <a:gd name="connsiteX45" fmla="*/ 469098 w 607568"/>
              <a:gd name="connsiteY45" fmla="*/ 223893 h 491771"/>
              <a:gd name="connsiteX46" fmla="*/ 439991 w 607568"/>
              <a:gd name="connsiteY46" fmla="*/ 182503 h 491771"/>
              <a:gd name="connsiteX47" fmla="*/ 426144 w 607568"/>
              <a:gd name="connsiteY47" fmla="*/ 172720 h 491771"/>
              <a:gd name="connsiteX48" fmla="*/ 441404 w 607568"/>
              <a:gd name="connsiteY48" fmla="*/ 143278 h 491771"/>
              <a:gd name="connsiteX49" fmla="*/ 439708 w 607568"/>
              <a:gd name="connsiteY49" fmla="*/ 107438 h 491771"/>
              <a:gd name="connsiteX50" fmla="*/ 500465 w 607568"/>
              <a:gd name="connsiteY50" fmla="*/ 66049 h 491771"/>
              <a:gd name="connsiteX51" fmla="*/ 107100 w 607568"/>
              <a:gd name="connsiteY51" fmla="*/ 66049 h 491771"/>
              <a:gd name="connsiteX52" fmla="*/ 171341 w 607568"/>
              <a:gd name="connsiteY52" fmla="*/ 123618 h 491771"/>
              <a:gd name="connsiteX53" fmla="*/ 172849 w 607568"/>
              <a:gd name="connsiteY53" fmla="*/ 143278 h 491771"/>
              <a:gd name="connsiteX54" fmla="*/ 184246 w 607568"/>
              <a:gd name="connsiteY54" fmla="*/ 168205 h 491771"/>
              <a:gd name="connsiteX55" fmla="*/ 167574 w 607568"/>
              <a:gd name="connsiteY55" fmla="*/ 182503 h 491771"/>
              <a:gd name="connsiteX56" fmla="*/ 138468 w 607568"/>
              <a:gd name="connsiteY56" fmla="*/ 223799 h 491771"/>
              <a:gd name="connsiteX57" fmla="*/ 134794 w 607568"/>
              <a:gd name="connsiteY57" fmla="*/ 234240 h 491771"/>
              <a:gd name="connsiteX58" fmla="*/ 137337 w 607568"/>
              <a:gd name="connsiteY58" fmla="*/ 246281 h 491771"/>
              <a:gd name="connsiteX59" fmla="*/ 152408 w 607568"/>
              <a:gd name="connsiteY59" fmla="*/ 261143 h 491771"/>
              <a:gd name="connsiteX60" fmla="*/ 165596 w 607568"/>
              <a:gd name="connsiteY60" fmla="*/ 263777 h 491771"/>
              <a:gd name="connsiteX61" fmla="*/ 179442 w 607568"/>
              <a:gd name="connsiteY61" fmla="*/ 268856 h 491771"/>
              <a:gd name="connsiteX62" fmla="*/ 146662 w 607568"/>
              <a:gd name="connsiteY62" fmla="*/ 310058 h 491771"/>
              <a:gd name="connsiteX63" fmla="*/ 123867 w 607568"/>
              <a:gd name="connsiteY63" fmla="*/ 384088 h 491771"/>
              <a:gd name="connsiteX64" fmla="*/ 27883 w 607568"/>
              <a:gd name="connsiteY64" fmla="*/ 384088 h 491771"/>
              <a:gd name="connsiteX65" fmla="*/ 6312 w 607568"/>
              <a:gd name="connsiteY65" fmla="*/ 373835 h 491771"/>
              <a:gd name="connsiteX66" fmla="*/ 566 w 607568"/>
              <a:gd name="connsiteY66" fmla="*/ 350788 h 491771"/>
              <a:gd name="connsiteX67" fmla="*/ 10268 w 607568"/>
              <a:gd name="connsiteY67" fmla="*/ 301968 h 491771"/>
              <a:gd name="connsiteX68" fmla="*/ 48606 w 607568"/>
              <a:gd name="connsiteY68" fmla="*/ 263777 h 491771"/>
              <a:gd name="connsiteX69" fmla="*/ 61699 w 607568"/>
              <a:gd name="connsiteY69" fmla="*/ 261237 h 491771"/>
              <a:gd name="connsiteX70" fmla="*/ 76770 w 607568"/>
              <a:gd name="connsiteY70" fmla="*/ 246281 h 491771"/>
              <a:gd name="connsiteX71" fmla="*/ 79313 w 607568"/>
              <a:gd name="connsiteY71" fmla="*/ 234240 h 491771"/>
              <a:gd name="connsiteX72" fmla="*/ 75639 w 607568"/>
              <a:gd name="connsiteY72" fmla="*/ 223893 h 491771"/>
              <a:gd name="connsiteX73" fmla="*/ 46628 w 607568"/>
              <a:gd name="connsiteY73" fmla="*/ 182503 h 491771"/>
              <a:gd name="connsiteX74" fmla="*/ 27318 w 607568"/>
              <a:gd name="connsiteY74" fmla="*/ 160962 h 491771"/>
              <a:gd name="connsiteX75" fmla="*/ 41447 w 607568"/>
              <a:gd name="connsiteY75" fmla="*/ 130673 h 491771"/>
              <a:gd name="connsiteX76" fmla="*/ 41824 w 607568"/>
              <a:gd name="connsiteY76" fmla="*/ 130673 h 491771"/>
              <a:gd name="connsiteX77" fmla="*/ 107100 w 607568"/>
              <a:gd name="connsiteY77" fmla="*/ 66049 h 491771"/>
              <a:gd name="connsiteX78" fmla="*/ 298626 w 607568"/>
              <a:gd name="connsiteY78" fmla="*/ 0 h 491771"/>
              <a:gd name="connsiteX79" fmla="*/ 315956 w 607568"/>
              <a:gd name="connsiteY79" fmla="*/ 0 h 491771"/>
              <a:gd name="connsiteX80" fmla="*/ 401854 w 607568"/>
              <a:gd name="connsiteY80" fmla="*/ 85787 h 491771"/>
              <a:gd name="connsiteX81" fmla="*/ 401854 w 607568"/>
              <a:gd name="connsiteY81" fmla="*/ 95476 h 491771"/>
              <a:gd name="connsiteX82" fmla="*/ 421633 w 607568"/>
              <a:gd name="connsiteY82" fmla="*/ 138840 h 491771"/>
              <a:gd name="connsiteX83" fmla="*/ 417960 w 607568"/>
              <a:gd name="connsiteY83" fmla="*/ 149281 h 491771"/>
              <a:gd name="connsiteX84" fmla="*/ 417112 w 607568"/>
              <a:gd name="connsiteY84" fmla="*/ 151068 h 491771"/>
              <a:gd name="connsiteX85" fmla="*/ 411273 w 607568"/>
              <a:gd name="connsiteY85" fmla="*/ 159534 h 491771"/>
              <a:gd name="connsiteX86" fmla="*/ 410896 w 607568"/>
              <a:gd name="connsiteY86" fmla="*/ 159910 h 491771"/>
              <a:gd name="connsiteX87" fmla="*/ 394037 w 607568"/>
              <a:gd name="connsiteY87" fmla="*/ 169787 h 491771"/>
              <a:gd name="connsiteX88" fmla="*/ 384900 w 607568"/>
              <a:gd name="connsiteY88" fmla="*/ 189541 h 491771"/>
              <a:gd name="connsiteX89" fmla="*/ 384712 w 607568"/>
              <a:gd name="connsiteY89" fmla="*/ 189823 h 491771"/>
              <a:gd name="connsiteX90" fmla="*/ 373316 w 607568"/>
              <a:gd name="connsiteY90" fmla="*/ 207131 h 491771"/>
              <a:gd name="connsiteX91" fmla="*/ 372750 w 607568"/>
              <a:gd name="connsiteY91" fmla="*/ 207789 h 491771"/>
              <a:gd name="connsiteX92" fmla="*/ 359847 w 607568"/>
              <a:gd name="connsiteY92" fmla="*/ 222275 h 491771"/>
              <a:gd name="connsiteX93" fmla="*/ 359188 w 607568"/>
              <a:gd name="connsiteY93" fmla="*/ 222934 h 491771"/>
              <a:gd name="connsiteX94" fmla="*/ 345154 w 607568"/>
              <a:gd name="connsiteY94" fmla="*/ 234598 h 491771"/>
              <a:gd name="connsiteX95" fmla="*/ 345625 w 607568"/>
              <a:gd name="connsiteY95" fmla="*/ 236855 h 491771"/>
              <a:gd name="connsiteX96" fmla="*/ 348639 w 607568"/>
              <a:gd name="connsiteY96" fmla="*/ 235538 h 491771"/>
              <a:gd name="connsiteX97" fmla="*/ 355514 w 607568"/>
              <a:gd name="connsiteY97" fmla="*/ 234033 h 491771"/>
              <a:gd name="connsiteX98" fmla="*/ 366628 w 607568"/>
              <a:gd name="connsiteY98" fmla="*/ 237326 h 491771"/>
              <a:gd name="connsiteX99" fmla="*/ 385371 w 607568"/>
              <a:gd name="connsiteY99" fmla="*/ 249648 h 491771"/>
              <a:gd name="connsiteX100" fmla="*/ 399876 w 607568"/>
              <a:gd name="connsiteY100" fmla="*/ 279373 h 491771"/>
              <a:gd name="connsiteX101" fmla="*/ 430016 w 607568"/>
              <a:gd name="connsiteY101" fmla="*/ 289814 h 491771"/>
              <a:gd name="connsiteX102" fmla="*/ 448382 w 607568"/>
              <a:gd name="connsiteY102" fmla="*/ 316058 h 491771"/>
              <a:gd name="connsiteX103" fmla="*/ 481630 w 607568"/>
              <a:gd name="connsiteY103" fmla="*/ 424515 h 491771"/>
              <a:gd name="connsiteX104" fmla="*/ 483891 w 607568"/>
              <a:gd name="connsiteY104" fmla="*/ 436461 h 491771"/>
              <a:gd name="connsiteX105" fmla="*/ 473718 w 607568"/>
              <a:gd name="connsiteY105" fmla="*/ 470700 h 491771"/>
              <a:gd name="connsiteX106" fmla="*/ 443956 w 607568"/>
              <a:gd name="connsiteY106" fmla="*/ 490360 h 491771"/>
              <a:gd name="connsiteX107" fmla="*/ 431805 w 607568"/>
              <a:gd name="connsiteY107" fmla="*/ 491771 h 491771"/>
              <a:gd name="connsiteX108" fmla="*/ 325375 w 607568"/>
              <a:gd name="connsiteY108" fmla="*/ 491771 h 491771"/>
              <a:gd name="connsiteX109" fmla="*/ 337430 w 607568"/>
              <a:gd name="connsiteY109" fmla="*/ 415296 h 491771"/>
              <a:gd name="connsiteX110" fmla="*/ 334605 w 607568"/>
              <a:gd name="connsiteY110" fmla="*/ 389052 h 491771"/>
              <a:gd name="connsiteX111" fmla="*/ 323962 w 607568"/>
              <a:gd name="connsiteY111" fmla="*/ 360927 h 491771"/>
              <a:gd name="connsiteX112" fmla="*/ 337430 w 607568"/>
              <a:gd name="connsiteY112" fmla="*/ 347476 h 491771"/>
              <a:gd name="connsiteX113" fmla="*/ 307196 w 607568"/>
              <a:gd name="connsiteY113" fmla="*/ 317281 h 491771"/>
              <a:gd name="connsiteX114" fmla="*/ 276868 w 607568"/>
              <a:gd name="connsiteY114" fmla="*/ 347476 h 491771"/>
              <a:gd name="connsiteX115" fmla="*/ 290337 w 607568"/>
              <a:gd name="connsiteY115" fmla="*/ 360927 h 491771"/>
              <a:gd name="connsiteX116" fmla="*/ 279694 w 607568"/>
              <a:gd name="connsiteY116" fmla="*/ 389052 h 491771"/>
              <a:gd name="connsiteX117" fmla="*/ 276963 w 607568"/>
              <a:gd name="connsiteY117" fmla="*/ 415296 h 491771"/>
              <a:gd name="connsiteX118" fmla="*/ 288736 w 607568"/>
              <a:gd name="connsiteY118" fmla="*/ 491771 h 491771"/>
              <a:gd name="connsiteX119" fmla="*/ 182493 w 607568"/>
              <a:gd name="connsiteY119" fmla="*/ 491771 h 491771"/>
              <a:gd name="connsiteX120" fmla="*/ 170437 w 607568"/>
              <a:gd name="connsiteY120" fmla="*/ 490360 h 491771"/>
              <a:gd name="connsiteX121" fmla="*/ 140675 w 607568"/>
              <a:gd name="connsiteY121" fmla="*/ 470700 h 491771"/>
              <a:gd name="connsiteX122" fmla="*/ 132669 w 607568"/>
              <a:gd name="connsiteY122" fmla="*/ 424515 h 491771"/>
              <a:gd name="connsiteX123" fmla="*/ 166011 w 607568"/>
              <a:gd name="connsiteY123" fmla="*/ 316058 h 491771"/>
              <a:gd name="connsiteX124" fmla="*/ 184377 w 607568"/>
              <a:gd name="connsiteY124" fmla="*/ 289814 h 491771"/>
              <a:gd name="connsiteX125" fmla="*/ 214517 w 607568"/>
              <a:gd name="connsiteY125" fmla="*/ 279373 h 491771"/>
              <a:gd name="connsiteX126" fmla="*/ 214517 w 607568"/>
              <a:gd name="connsiteY126" fmla="*/ 279279 h 491771"/>
              <a:gd name="connsiteX127" fmla="*/ 229022 w 607568"/>
              <a:gd name="connsiteY127" fmla="*/ 249648 h 491771"/>
              <a:gd name="connsiteX128" fmla="*/ 247765 w 607568"/>
              <a:gd name="connsiteY128" fmla="*/ 237326 h 491771"/>
              <a:gd name="connsiteX129" fmla="*/ 258879 w 607568"/>
              <a:gd name="connsiteY129" fmla="*/ 234033 h 491771"/>
              <a:gd name="connsiteX130" fmla="*/ 265754 w 607568"/>
              <a:gd name="connsiteY130" fmla="*/ 235538 h 491771"/>
              <a:gd name="connsiteX131" fmla="*/ 268768 w 607568"/>
              <a:gd name="connsiteY131" fmla="*/ 236855 h 491771"/>
              <a:gd name="connsiteX132" fmla="*/ 269239 w 607568"/>
              <a:gd name="connsiteY132" fmla="*/ 234598 h 491771"/>
              <a:gd name="connsiteX133" fmla="*/ 255205 w 607568"/>
              <a:gd name="connsiteY133" fmla="*/ 222934 h 491771"/>
              <a:gd name="connsiteX134" fmla="*/ 254546 w 607568"/>
              <a:gd name="connsiteY134" fmla="*/ 222275 h 491771"/>
              <a:gd name="connsiteX135" fmla="*/ 241548 w 607568"/>
              <a:gd name="connsiteY135" fmla="*/ 207789 h 491771"/>
              <a:gd name="connsiteX136" fmla="*/ 241077 w 607568"/>
              <a:gd name="connsiteY136" fmla="*/ 207225 h 491771"/>
              <a:gd name="connsiteX137" fmla="*/ 229681 w 607568"/>
              <a:gd name="connsiteY137" fmla="*/ 189823 h 491771"/>
              <a:gd name="connsiteX138" fmla="*/ 229493 w 607568"/>
              <a:gd name="connsiteY138" fmla="*/ 189635 h 491771"/>
              <a:gd name="connsiteX139" fmla="*/ 220356 w 607568"/>
              <a:gd name="connsiteY139" fmla="*/ 169787 h 491771"/>
              <a:gd name="connsiteX140" fmla="*/ 203497 w 607568"/>
              <a:gd name="connsiteY140" fmla="*/ 159910 h 491771"/>
              <a:gd name="connsiteX141" fmla="*/ 203120 w 607568"/>
              <a:gd name="connsiteY141" fmla="*/ 159534 h 491771"/>
              <a:gd name="connsiteX142" fmla="*/ 197281 w 607568"/>
              <a:gd name="connsiteY142" fmla="*/ 151068 h 491771"/>
              <a:gd name="connsiteX143" fmla="*/ 196433 w 607568"/>
              <a:gd name="connsiteY143" fmla="*/ 149281 h 491771"/>
              <a:gd name="connsiteX144" fmla="*/ 192666 w 607568"/>
              <a:gd name="connsiteY144" fmla="*/ 138840 h 491771"/>
              <a:gd name="connsiteX145" fmla="*/ 212727 w 607568"/>
              <a:gd name="connsiteY145" fmla="*/ 95476 h 491771"/>
              <a:gd name="connsiteX146" fmla="*/ 212727 w 607568"/>
              <a:gd name="connsiteY146" fmla="*/ 85787 h 491771"/>
              <a:gd name="connsiteX147" fmla="*/ 298626 w 607568"/>
              <a:gd name="connsiteY147" fmla="*/ 0 h 49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Lst>
            <a:rect l="l" t="t" r="r" b="b"/>
            <a:pathLst>
              <a:path w="607568" h="491771">
                <a:moveTo>
                  <a:pt x="355420" y="250307"/>
                </a:moveTo>
                <a:cubicBezTo>
                  <a:pt x="354290" y="250307"/>
                  <a:pt x="353160" y="250871"/>
                  <a:pt x="352312" y="251812"/>
                </a:cubicBezTo>
                <a:lnTo>
                  <a:pt x="321042" y="289814"/>
                </a:lnTo>
                <a:cubicBezTo>
                  <a:pt x="319723" y="291507"/>
                  <a:pt x="319912" y="293953"/>
                  <a:pt x="321513" y="295364"/>
                </a:cubicBezTo>
                <a:lnTo>
                  <a:pt x="369736" y="338257"/>
                </a:lnTo>
                <a:cubicBezTo>
                  <a:pt x="370396" y="338822"/>
                  <a:pt x="371149" y="339104"/>
                  <a:pt x="371997" y="339104"/>
                </a:cubicBezTo>
                <a:cubicBezTo>
                  <a:pt x="372374" y="339104"/>
                  <a:pt x="372750" y="339010"/>
                  <a:pt x="373127" y="338916"/>
                </a:cubicBezTo>
                <a:cubicBezTo>
                  <a:pt x="374257" y="338539"/>
                  <a:pt x="375105" y="337505"/>
                  <a:pt x="375293" y="336282"/>
                </a:cubicBezTo>
                <a:lnTo>
                  <a:pt x="383676" y="279467"/>
                </a:lnTo>
                <a:cubicBezTo>
                  <a:pt x="384618" y="273164"/>
                  <a:pt x="381792" y="266768"/>
                  <a:pt x="376424" y="263287"/>
                </a:cubicBezTo>
                <a:lnTo>
                  <a:pt x="357681" y="250965"/>
                </a:lnTo>
                <a:cubicBezTo>
                  <a:pt x="357021" y="250495"/>
                  <a:pt x="356174" y="250307"/>
                  <a:pt x="355420" y="250307"/>
                </a:cubicBezTo>
                <a:close/>
                <a:moveTo>
                  <a:pt x="258879" y="250307"/>
                </a:moveTo>
                <a:cubicBezTo>
                  <a:pt x="258125" y="250307"/>
                  <a:pt x="257372" y="250495"/>
                  <a:pt x="256712" y="250965"/>
                </a:cubicBezTo>
                <a:lnTo>
                  <a:pt x="237969" y="263287"/>
                </a:lnTo>
                <a:cubicBezTo>
                  <a:pt x="232601" y="266768"/>
                  <a:pt x="229775" y="273164"/>
                  <a:pt x="230717" y="279467"/>
                </a:cubicBezTo>
                <a:lnTo>
                  <a:pt x="239100" y="336282"/>
                </a:lnTo>
                <a:cubicBezTo>
                  <a:pt x="239288" y="337505"/>
                  <a:pt x="240136" y="338539"/>
                  <a:pt x="241266" y="338916"/>
                </a:cubicBezTo>
                <a:cubicBezTo>
                  <a:pt x="241643" y="339010"/>
                  <a:pt x="242019" y="339104"/>
                  <a:pt x="242396" y="339104"/>
                </a:cubicBezTo>
                <a:cubicBezTo>
                  <a:pt x="243244" y="339104"/>
                  <a:pt x="243997" y="338822"/>
                  <a:pt x="244657" y="338257"/>
                </a:cubicBezTo>
                <a:lnTo>
                  <a:pt x="292880" y="295364"/>
                </a:lnTo>
                <a:cubicBezTo>
                  <a:pt x="294481" y="293953"/>
                  <a:pt x="294670" y="291507"/>
                  <a:pt x="293351" y="289814"/>
                </a:cubicBezTo>
                <a:lnTo>
                  <a:pt x="261987" y="251812"/>
                </a:lnTo>
                <a:cubicBezTo>
                  <a:pt x="261233" y="250871"/>
                  <a:pt x="260103" y="250307"/>
                  <a:pt x="258879" y="250307"/>
                </a:cubicBezTo>
                <a:close/>
                <a:moveTo>
                  <a:pt x="500465" y="66049"/>
                </a:moveTo>
                <a:cubicBezTo>
                  <a:pt x="548129" y="66049"/>
                  <a:pt x="562447" y="93516"/>
                  <a:pt x="565743" y="130673"/>
                </a:cubicBezTo>
                <a:cubicBezTo>
                  <a:pt x="565932" y="130673"/>
                  <a:pt x="566026" y="130673"/>
                  <a:pt x="566120" y="130673"/>
                </a:cubicBezTo>
                <a:cubicBezTo>
                  <a:pt x="577141" y="133118"/>
                  <a:pt x="583358" y="146664"/>
                  <a:pt x="580250" y="160962"/>
                </a:cubicBezTo>
                <a:cubicBezTo>
                  <a:pt x="577706" y="172532"/>
                  <a:pt x="569700" y="180904"/>
                  <a:pt x="560939" y="182503"/>
                </a:cubicBezTo>
                <a:cubicBezTo>
                  <a:pt x="554628" y="199529"/>
                  <a:pt x="543796" y="214016"/>
                  <a:pt x="531927" y="223799"/>
                </a:cubicBezTo>
                <a:cubicBezTo>
                  <a:pt x="528913" y="226338"/>
                  <a:pt x="527500" y="230383"/>
                  <a:pt x="528253" y="234240"/>
                </a:cubicBezTo>
                <a:lnTo>
                  <a:pt x="530797" y="246281"/>
                </a:lnTo>
                <a:cubicBezTo>
                  <a:pt x="532304" y="253806"/>
                  <a:pt x="538238" y="259732"/>
                  <a:pt x="545868" y="261143"/>
                </a:cubicBezTo>
                <a:lnTo>
                  <a:pt x="558961" y="263777"/>
                </a:lnTo>
                <a:cubicBezTo>
                  <a:pt x="578366" y="267634"/>
                  <a:pt x="593437" y="282684"/>
                  <a:pt x="597299" y="301968"/>
                </a:cubicBezTo>
                <a:lnTo>
                  <a:pt x="607002" y="350788"/>
                </a:lnTo>
                <a:cubicBezTo>
                  <a:pt x="608697" y="358972"/>
                  <a:pt x="606531" y="367438"/>
                  <a:pt x="601256" y="373835"/>
                </a:cubicBezTo>
                <a:cubicBezTo>
                  <a:pt x="595981" y="380325"/>
                  <a:pt x="588068" y="384088"/>
                  <a:pt x="579685" y="384088"/>
                </a:cubicBezTo>
                <a:lnTo>
                  <a:pt x="490386" y="384088"/>
                </a:lnTo>
                <a:lnTo>
                  <a:pt x="467685" y="310058"/>
                </a:lnTo>
                <a:cubicBezTo>
                  <a:pt x="461845" y="291150"/>
                  <a:pt x="448563" y="276194"/>
                  <a:pt x="431702" y="267445"/>
                </a:cubicBezTo>
                <a:cubicBezTo>
                  <a:pt x="434999" y="265940"/>
                  <a:pt x="438295" y="264529"/>
                  <a:pt x="441969" y="263777"/>
                </a:cubicBezTo>
                <a:lnTo>
                  <a:pt x="455157" y="261237"/>
                </a:lnTo>
                <a:cubicBezTo>
                  <a:pt x="462692" y="259732"/>
                  <a:pt x="468627" y="253806"/>
                  <a:pt x="470228" y="246281"/>
                </a:cubicBezTo>
                <a:lnTo>
                  <a:pt x="472677" y="234240"/>
                </a:lnTo>
                <a:cubicBezTo>
                  <a:pt x="473525" y="230383"/>
                  <a:pt x="472112" y="226338"/>
                  <a:pt x="469098" y="223893"/>
                </a:cubicBezTo>
                <a:cubicBezTo>
                  <a:pt x="457229" y="214016"/>
                  <a:pt x="446302" y="199529"/>
                  <a:pt x="439991" y="182503"/>
                </a:cubicBezTo>
                <a:cubicBezTo>
                  <a:pt x="434716" y="181563"/>
                  <a:pt x="429818" y="177894"/>
                  <a:pt x="426144" y="172720"/>
                </a:cubicBezTo>
                <a:cubicBezTo>
                  <a:pt x="433303" y="164725"/>
                  <a:pt x="438861" y="154754"/>
                  <a:pt x="441404" y="143278"/>
                </a:cubicBezTo>
                <a:cubicBezTo>
                  <a:pt x="444324" y="130485"/>
                  <a:pt x="443476" y="118068"/>
                  <a:pt x="439708" y="107438"/>
                </a:cubicBezTo>
                <a:cubicBezTo>
                  <a:pt x="447244" y="82699"/>
                  <a:pt x="464200" y="66049"/>
                  <a:pt x="500465" y="66049"/>
                </a:cubicBezTo>
                <a:close/>
                <a:moveTo>
                  <a:pt x="107100" y="66049"/>
                </a:moveTo>
                <a:cubicBezTo>
                  <a:pt x="151561" y="66049"/>
                  <a:pt x="166820" y="90130"/>
                  <a:pt x="171341" y="123618"/>
                </a:cubicBezTo>
                <a:cubicBezTo>
                  <a:pt x="170965" y="129920"/>
                  <a:pt x="171436" y="136505"/>
                  <a:pt x="172849" y="143278"/>
                </a:cubicBezTo>
                <a:cubicBezTo>
                  <a:pt x="174921" y="152590"/>
                  <a:pt x="178971" y="161056"/>
                  <a:pt x="184246" y="168205"/>
                </a:cubicBezTo>
                <a:cubicBezTo>
                  <a:pt x="180573" y="175919"/>
                  <a:pt x="174356" y="181281"/>
                  <a:pt x="167574" y="182503"/>
                </a:cubicBezTo>
                <a:cubicBezTo>
                  <a:pt x="161263" y="199529"/>
                  <a:pt x="150336" y="214016"/>
                  <a:pt x="138468" y="223799"/>
                </a:cubicBezTo>
                <a:cubicBezTo>
                  <a:pt x="135453" y="226338"/>
                  <a:pt x="134040" y="230383"/>
                  <a:pt x="134794" y="234240"/>
                </a:cubicBezTo>
                <a:lnTo>
                  <a:pt x="137337" y="246281"/>
                </a:lnTo>
                <a:cubicBezTo>
                  <a:pt x="138939" y="253806"/>
                  <a:pt x="144873" y="259732"/>
                  <a:pt x="152408" y="261143"/>
                </a:cubicBezTo>
                <a:lnTo>
                  <a:pt x="165596" y="263777"/>
                </a:lnTo>
                <a:cubicBezTo>
                  <a:pt x="170494" y="264812"/>
                  <a:pt x="175203" y="266505"/>
                  <a:pt x="179442" y="268856"/>
                </a:cubicBezTo>
                <a:cubicBezTo>
                  <a:pt x="164088" y="277793"/>
                  <a:pt x="152126" y="292279"/>
                  <a:pt x="146662" y="310058"/>
                </a:cubicBezTo>
                <a:lnTo>
                  <a:pt x="123867" y="384088"/>
                </a:lnTo>
                <a:lnTo>
                  <a:pt x="27883" y="384088"/>
                </a:lnTo>
                <a:cubicBezTo>
                  <a:pt x="19499" y="384088"/>
                  <a:pt x="11587" y="380325"/>
                  <a:pt x="6312" y="373835"/>
                </a:cubicBezTo>
                <a:cubicBezTo>
                  <a:pt x="1037" y="367438"/>
                  <a:pt x="-1129" y="358972"/>
                  <a:pt x="566" y="350788"/>
                </a:cubicBezTo>
                <a:lnTo>
                  <a:pt x="10268" y="301968"/>
                </a:lnTo>
                <a:cubicBezTo>
                  <a:pt x="14130" y="282684"/>
                  <a:pt x="29202" y="267634"/>
                  <a:pt x="48606" y="263777"/>
                </a:cubicBezTo>
                <a:lnTo>
                  <a:pt x="61699" y="261237"/>
                </a:lnTo>
                <a:cubicBezTo>
                  <a:pt x="69328" y="259732"/>
                  <a:pt x="75263" y="253806"/>
                  <a:pt x="76770" y="246281"/>
                </a:cubicBezTo>
                <a:lnTo>
                  <a:pt x="79313" y="234240"/>
                </a:lnTo>
                <a:cubicBezTo>
                  <a:pt x="80067" y="230383"/>
                  <a:pt x="78654" y="226338"/>
                  <a:pt x="75639" y="223893"/>
                </a:cubicBezTo>
                <a:cubicBezTo>
                  <a:pt x="63771" y="214016"/>
                  <a:pt x="52939" y="199623"/>
                  <a:pt x="46628" y="182503"/>
                </a:cubicBezTo>
                <a:cubicBezTo>
                  <a:pt x="37867" y="180904"/>
                  <a:pt x="29861" y="172532"/>
                  <a:pt x="27318" y="160962"/>
                </a:cubicBezTo>
                <a:cubicBezTo>
                  <a:pt x="24115" y="146664"/>
                  <a:pt x="30426" y="133118"/>
                  <a:pt x="41447" y="130673"/>
                </a:cubicBezTo>
                <a:cubicBezTo>
                  <a:pt x="41541" y="130673"/>
                  <a:pt x="41729" y="130673"/>
                  <a:pt x="41824" y="130673"/>
                </a:cubicBezTo>
                <a:cubicBezTo>
                  <a:pt x="45403" y="93516"/>
                  <a:pt x="60192" y="66049"/>
                  <a:pt x="107100" y="66049"/>
                </a:cubicBezTo>
                <a:close/>
                <a:moveTo>
                  <a:pt x="298626" y="0"/>
                </a:moveTo>
                <a:lnTo>
                  <a:pt x="315956" y="0"/>
                </a:lnTo>
                <a:cubicBezTo>
                  <a:pt x="363426" y="0"/>
                  <a:pt x="401854" y="38378"/>
                  <a:pt x="401854" y="85787"/>
                </a:cubicBezTo>
                <a:lnTo>
                  <a:pt x="401854" y="95476"/>
                </a:lnTo>
                <a:cubicBezTo>
                  <a:pt x="417301" y="99238"/>
                  <a:pt x="426154" y="118522"/>
                  <a:pt x="421633" y="138840"/>
                </a:cubicBezTo>
                <a:cubicBezTo>
                  <a:pt x="420880" y="142602"/>
                  <a:pt x="419467" y="146083"/>
                  <a:pt x="417960" y="149281"/>
                </a:cubicBezTo>
                <a:cubicBezTo>
                  <a:pt x="417677" y="149939"/>
                  <a:pt x="417395" y="150504"/>
                  <a:pt x="417112" y="151068"/>
                </a:cubicBezTo>
                <a:cubicBezTo>
                  <a:pt x="415417" y="154172"/>
                  <a:pt x="413533" y="157088"/>
                  <a:pt x="411273" y="159534"/>
                </a:cubicBezTo>
                <a:cubicBezTo>
                  <a:pt x="411179" y="159628"/>
                  <a:pt x="410990" y="159816"/>
                  <a:pt x="410896" y="159910"/>
                </a:cubicBezTo>
                <a:cubicBezTo>
                  <a:pt x="406092" y="165084"/>
                  <a:pt x="400159" y="168658"/>
                  <a:pt x="394037" y="169787"/>
                </a:cubicBezTo>
                <a:cubicBezTo>
                  <a:pt x="391494" y="176654"/>
                  <a:pt x="388385" y="183332"/>
                  <a:pt x="384900" y="189541"/>
                </a:cubicBezTo>
                <a:cubicBezTo>
                  <a:pt x="384806" y="189635"/>
                  <a:pt x="384806" y="189729"/>
                  <a:pt x="384712" y="189823"/>
                </a:cubicBezTo>
                <a:cubicBezTo>
                  <a:pt x="381227" y="196031"/>
                  <a:pt x="377460" y="201769"/>
                  <a:pt x="373316" y="207131"/>
                </a:cubicBezTo>
                <a:cubicBezTo>
                  <a:pt x="373127" y="207413"/>
                  <a:pt x="372939" y="207601"/>
                  <a:pt x="372750" y="207789"/>
                </a:cubicBezTo>
                <a:cubicBezTo>
                  <a:pt x="368700" y="213057"/>
                  <a:pt x="364368" y="217948"/>
                  <a:pt x="359847" y="222275"/>
                </a:cubicBezTo>
                <a:cubicBezTo>
                  <a:pt x="359658" y="222463"/>
                  <a:pt x="359376" y="222651"/>
                  <a:pt x="359188" y="222934"/>
                </a:cubicBezTo>
                <a:cubicBezTo>
                  <a:pt x="354667" y="227261"/>
                  <a:pt x="349957" y="231211"/>
                  <a:pt x="345154" y="234598"/>
                </a:cubicBezTo>
                <a:lnTo>
                  <a:pt x="345625" y="236855"/>
                </a:lnTo>
                <a:cubicBezTo>
                  <a:pt x="346567" y="236385"/>
                  <a:pt x="347603" y="235915"/>
                  <a:pt x="348639" y="235538"/>
                </a:cubicBezTo>
                <a:cubicBezTo>
                  <a:pt x="350899" y="234786"/>
                  <a:pt x="353065" y="234033"/>
                  <a:pt x="355514" y="234033"/>
                </a:cubicBezTo>
                <a:cubicBezTo>
                  <a:pt x="359470" y="234033"/>
                  <a:pt x="363238" y="235162"/>
                  <a:pt x="366628" y="237326"/>
                </a:cubicBezTo>
                <a:cubicBezTo>
                  <a:pt x="366628" y="237326"/>
                  <a:pt x="380756" y="246450"/>
                  <a:pt x="385371" y="249648"/>
                </a:cubicBezTo>
                <a:cubicBezTo>
                  <a:pt x="401854" y="261030"/>
                  <a:pt x="399876" y="279373"/>
                  <a:pt x="399876" y="279373"/>
                </a:cubicBezTo>
                <a:cubicBezTo>
                  <a:pt x="410990" y="279655"/>
                  <a:pt x="421822" y="283041"/>
                  <a:pt x="430016" y="289814"/>
                </a:cubicBezTo>
                <a:cubicBezTo>
                  <a:pt x="445180" y="302324"/>
                  <a:pt x="447535" y="313330"/>
                  <a:pt x="448382" y="316058"/>
                </a:cubicBezTo>
                <a:lnTo>
                  <a:pt x="481630" y="424515"/>
                </a:lnTo>
                <a:cubicBezTo>
                  <a:pt x="482855" y="428371"/>
                  <a:pt x="483608" y="432416"/>
                  <a:pt x="483891" y="436461"/>
                </a:cubicBezTo>
                <a:cubicBezTo>
                  <a:pt x="484644" y="448595"/>
                  <a:pt x="481159" y="460730"/>
                  <a:pt x="473718" y="470700"/>
                </a:cubicBezTo>
                <a:cubicBezTo>
                  <a:pt x="466372" y="480671"/>
                  <a:pt x="455823" y="487538"/>
                  <a:pt x="443956" y="490360"/>
                </a:cubicBezTo>
                <a:cubicBezTo>
                  <a:pt x="440000" y="491301"/>
                  <a:pt x="435950" y="491771"/>
                  <a:pt x="431805" y="491771"/>
                </a:cubicBezTo>
                <a:lnTo>
                  <a:pt x="325375" y="491771"/>
                </a:lnTo>
                <a:lnTo>
                  <a:pt x="337430" y="415296"/>
                </a:lnTo>
                <a:cubicBezTo>
                  <a:pt x="338749" y="406454"/>
                  <a:pt x="337807" y="397424"/>
                  <a:pt x="334605" y="389052"/>
                </a:cubicBezTo>
                <a:lnTo>
                  <a:pt x="323962" y="360927"/>
                </a:lnTo>
                <a:lnTo>
                  <a:pt x="337430" y="347476"/>
                </a:lnTo>
                <a:lnTo>
                  <a:pt x="307196" y="317281"/>
                </a:lnTo>
                <a:lnTo>
                  <a:pt x="276868" y="347476"/>
                </a:lnTo>
                <a:lnTo>
                  <a:pt x="290337" y="360927"/>
                </a:lnTo>
                <a:lnTo>
                  <a:pt x="279694" y="389052"/>
                </a:lnTo>
                <a:cubicBezTo>
                  <a:pt x="276586" y="397424"/>
                  <a:pt x="275644" y="406454"/>
                  <a:pt x="276963" y="415296"/>
                </a:cubicBezTo>
                <a:lnTo>
                  <a:pt x="288736" y="491771"/>
                </a:lnTo>
                <a:lnTo>
                  <a:pt x="182493" y="491771"/>
                </a:lnTo>
                <a:cubicBezTo>
                  <a:pt x="178443" y="491771"/>
                  <a:pt x="174299" y="491301"/>
                  <a:pt x="170437" y="490360"/>
                </a:cubicBezTo>
                <a:cubicBezTo>
                  <a:pt x="158570" y="487538"/>
                  <a:pt x="148021" y="480671"/>
                  <a:pt x="140675" y="470700"/>
                </a:cubicBezTo>
                <a:cubicBezTo>
                  <a:pt x="130785" y="457343"/>
                  <a:pt x="127865" y="440223"/>
                  <a:pt x="132669" y="424515"/>
                </a:cubicBezTo>
                <a:lnTo>
                  <a:pt x="166011" y="316058"/>
                </a:lnTo>
                <a:cubicBezTo>
                  <a:pt x="166858" y="313330"/>
                  <a:pt x="170908" y="300631"/>
                  <a:pt x="184377" y="289814"/>
                </a:cubicBezTo>
                <a:cubicBezTo>
                  <a:pt x="192666" y="283229"/>
                  <a:pt x="203403" y="279655"/>
                  <a:pt x="214517" y="279373"/>
                </a:cubicBezTo>
                <a:lnTo>
                  <a:pt x="214517" y="279279"/>
                </a:lnTo>
                <a:cubicBezTo>
                  <a:pt x="214140" y="273447"/>
                  <a:pt x="211880" y="260654"/>
                  <a:pt x="229022" y="249648"/>
                </a:cubicBezTo>
                <a:cubicBezTo>
                  <a:pt x="233731" y="246638"/>
                  <a:pt x="247765" y="237326"/>
                  <a:pt x="247765" y="237326"/>
                </a:cubicBezTo>
                <a:cubicBezTo>
                  <a:pt x="251061" y="235162"/>
                  <a:pt x="254923" y="234033"/>
                  <a:pt x="258879" y="234033"/>
                </a:cubicBezTo>
                <a:cubicBezTo>
                  <a:pt x="261328" y="234033"/>
                  <a:pt x="263494" y="234786"/>
                  <a:pt x="265754" y="235538"/>
                </a:cubicBezTo>
                <a:cubicBezTo>
                  <a:pt x="266790" y="236009"/>
                  <a:pt x="267826" y="236385"/>
                  <a:pt x="268768" y="236855"/>
                </a:cubicBezTo>
                <a:lnTo>
                  <a:pt x="269239" y="234598"/>
                </a:lnTo>
                <a:cubicBezTo>
                  <a:pt x="264436" y="231211"/>
                  <a:pt x="259726" y="227261"/>
                  <a:pt x="255205" y="222934"/>
                </a:cubicBezTo>
                <a:cubicBezTo>
                  <a:pt x="254923" y="222651"/>
                  <a:pt x="254735" y="222463"/>
                  <a:pt x="254546" y="222275"/>
                </a:cubicBezTo>
                <a:cubicBezTo>
                  <a:pt x="250025" y="217948"/>
                  <a:pt x="245693" y="213057"/>
                  <a:pt x="241548" y="207789"/>
                </a:cubicBezTo>
                <a:cubicBezTo>
                  <a:pt x="241454" y="207601"/>
                  <a:pt x="241266" y="207413"/>
                  <a:pt x="241077" y="207225"/>
                </a:cubicBezTo>
                <a:cubicBezTo>
                  <a:pt x="236933" y="201769"/>
                  <a:pt x="233072" y="196031"/>
                  <a:pt x="229681" y="189823"/>
                </a:cubicBezTo>
                <a:cubicBezTo>
                  <a:pt x="229587" y="189729"/>
                  <a:pt x="229587" y="189635"/>
                  <a:pt x="229493" y="189635"/>
                </a:cubicBezTo>
                <a:cubicBezTo>
                  <a:pt x="226008" y="183332"/>
                  <a:pt x="222899" y="176654"/>
                  <a:pt x="220356" y="169787"/>
                </a:cubicBezTo>
                <a:cubicBezTo>
                  <a:pt x="214140" y="168658"/>
                  <a:pt x="208301" y="165084"/>
                  <a:pt x="203497" y="159910"/>
                </a:cubicBezTo>
                <a:cubicBezTo>
                  <a:pt x="203309" y="159722"/>
                  <a:pt x="203214" y="159628"/>
                  <a:pt x="203120" y="159534"/>
                </a:cubicBezTo>
                <a:cubicBezTo>
                  <a:pt x="200860" y="157088"/>
                  <a:pt x="198976" y="154172"/>
                  <a:pt x="197281" y="151068"/>
                </a:cubicBezTo>
                <a:cubicBezTo>
                  <a:pt x="196998" y="150504"/>
                  <a:pt x="196716" y="149939"/>
                  <a:pt x="196433" y="149281"/>
                </a:cubicBezTo>
                <a:cubicBezTo>
                  <a:pt x="194832" y="146083"/>
                  <a:pt x="193513" y="142602"/>
                  <a:pt x="192666" y="138840"/>
                </a:cubicBezTo>
                <a:cubicBezTo>
                  <a:pt x="188145" y="118428"/>
                  <a:pt x="197092" y="99050"/>
                  <a:pt x="212727" y="95476"/>
                </a:cubicBezTo>
                <a:lnTo>
                  <a:pt x="212727" y="85787"/>
                </a:lnTo>
                <a:cubicBezTo>
                  <a:pt x="212727" y="38378"/>
                  <a:pt x="251155" y="0"/>
                  <a:pt x="298626" y="0"/>
                </a:cubicBezTo>
                <a:close/>
              </a:path>
            </a:pathLst>
          </a:custGeom>
          <a:solidFill>
            <a:srgbClr val="FAFAFA"/>
          </a:solidFill>
          <a:ln>
            <a:noFill/>
          </a:ln>
        </p:spPr>
        <p:txBody>
          <a:bodyPr/>
          <a:lstStyle/>
          <a:p>
            <a:endParaRPr lang="zh-CN" altLang="en-US">
              <a:cs typeface="+mn-ea"/>
              <a:sym typeface="+mn-lt"/>
            </a:endParaRPr>
          </a:p>
        </p:txBody>
      </p:sp>
      <p:sp>
        <p:nvSpPr>
          <p:cNvPr id="26" name="斜纹 25">
            <a:extLst>
              <a:ext uri="{FF2B5EF4-FFF2-40B4-BE49-F238E27FC236}">
                <a16:creationId xmlns:a16="http://schemas.microsoft.com/office/drawing/2014/main" id="{44AF4BF8-612D-4D32-95F1-1F9757E555AA}"/>
              </a:ext>
            </a:extLst>
          </p:cNvPr>
          <p:cNvSpPr/>
          <p:nvPr/>
        </p:nvSpPr>
        <p:spPr>
          <a:xfrm>
            <a:off x="-17082" y="-20711"/>
            <a:ext cx="2572858" cy="2414497"/>
          </a:xfrm>
          <a:prstGeom prst="diagStripe">
            <a:avLst/>
          </a:prstGeom>
          <a:solidFill>
            <a:srgbClr val="127C7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5" name="直角三角形 4">
            <a:extLst>
              <a:ext uri="{FF2B5EF4-FFF2-40B4-BE49-F238E27FC236}">
                <a16:creationId xmlns:a16="http://schemas.microsoft.com/office/drawing/2014/main" id="{15E30BB9-88C2-4FB7-AF5A-9EC2C825FF89}"/>
              </a:ext>
            </a:extLst>
          </p:cNvPr>
          <p:cNvSpPr/>
          <p:nvPr/>
        </p:nvSpPr>
        <p:spPr>
          <a:xfrm rot="16200000">
            <a:off x="6983760" y="3003798"/>
            <a:ext cx="2160240" cy="2160240"/>
          </a:xfrm>
          <a:prstGeom prst="rtTriangle">
            <a:avLst/>
          </a:prstGeom>
          <a:solidFill>
            <a:srgbClr val="C00000"/>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TextBox 9">
            <a:extLst>
              <a:ext uri="{FF2B5EF4-FFF2-40B4-BE49-F238E27FC236}">
                <a16:creationId xmlns:a16="http://schemas.microsoft.com/office/drawing/2014/main" id="{6E373030-275A-4771-AF3F-77716FB594B4}"/>
              </a:ext>
            </a:extLst>
          </p:cNvPr>
          <p:cNvSpPr txBox="1"/>
          <p:nvPr/>
        </p:nvSpPr>
        <p:spPr>
          <a:xfrm>
            <a:off x="709078" y="2412160"/>
            <a:ext cx="3570208" cy="1107996"/>
          </a:xfrm>
          <a:prstGeom prst="rect">
            <a:avLst/>
          </a:prstGeom>
          <a:noFill/>
        </p:spPr>
        <p:txBody>
          <a:bodyPr wrap="none" rtlCol="0">
            <a:spAutoFit/>
          </a:bodyPr>
          <a:lstStyle/>
          <a:p>
            <a:r>
              <a:rPr lang="zh-CN" altLang="en-US" sz="6600" b="1" dirty="0">
                <a:solidFill>
                  <a:schemeClr val="bg1"/>
                </a:solidFill>
                <a:effectLst>
                  <a:outerShdw blurRad="50800" dist="38100" dir="2700000" algn="tl" rotWithShape="0">
                    <a:prstClr val="black">
                      <a:alpha val="40000"/>
                    </a:prstClr>
                  </a:outerShdw>
                </a:effectLst>
                <a:cs typeface="+mn-ea"/>
                <a:sym typeface="+mn-lt"/>
              </a:rPr>
              <a:t>感谢聆听</a:t>
            </a:r>
          </a:p>
        </p:txBody>
      </p:sp>
      <p:sp>
        <p:nvSpPr>
          <p:cNvPr id="15" name="矩形 14">
            <a:extLst>
              <a:ext uri="{FF2B5EF4-FFF2-40B4-BE49-F238E27FC236}">
                <a16:creationId xmlns:a16="http://schemas.microsoft.com/office/drawing/2014/main" id="{E1D176A0-0FDE-4DF2-A297-E41FCF60805E}"/>
              </a:ext>
            </a:extLst>
          </p:cNvPr>
          <p:cNvSpPr/>
          <p:nvPr/>
        </p:nvSpPr>
        <p:spPr>
          <a:xfrm>
            <a:off x="790432" y="2029923"/>
            <a:ext cx="2600392" cy="461665"/>
          </a:xfrm>
          <a:prstGeom prst="rect">
            <a:avLst/>
          </a:prstGeom>
        </p:spPr>
        <p:txBody>
          <a:bodyPr wrap="none">
            <a:spAutoFit/>
          </a:bodyPr>
          <a:lstStyle/>
          <a:p>
            <a:r>
              <a:rPr lang="en-US" altLang="zh-CN" sz="2400" b="1" dirty="0">
                <a:solidFill>
                  <a:schemeClr val="bg1"/>
                </a:solidFill>
                <a:effectLst>
                  <a:outerShdw blurRad="50800" dist="38100" dir="10800000" algn="r" rotWithShape="0">
                    <a:prstClr val="black">
                      <a:alpha val="40000"/>
                    </a:prstClr>
                  </a:outerShdw>
                </a:effectLst>
                <a:cs typeface="+mn-ea"/>
                <a:sym typeface="+mn-lt"/>
              </a:rPr>
              <a:t>FOR LISTENING</a:t>
            </a:r>
            <a:endParaRPr lang="zh-CN" altLang="en-US" sz="2400" b="1" dirty="0">
              <a:solidFill>
                <a:schemeClr val="bg1"/>
              </a:solidFill>
              <a:effectLst>
                <a:outerShdw blurRad="50800" dist="38100" dir="10800000" algn="r" rotWithShape="0">
                  <a:prstClr val="black">
                    <a:alpha val="40000"/>
                  </a:prstClr>
                </a:outerShdw>
              </a:effectLst>
              <a:cs typeface="+mn-ea"/>
              <a:sym typeface="+mn-lt"/>
            </a:endParaRPr>
          </a:p>
        </p:txBody>
      </p:sp>
      <p:sp>
        <p:nvSpPr>
          <p:cNvPr id="16" name="矩形 15">
            <a:extLst>
              <a:ext uri="{FF2B5EF4-FFF2-40B4-BE49-F238E27FC236}">
                <a16:creationId xmlns:a16="http://schemas.microsoft.com/office/drawing/2014/main" id="{D8A730E1-0FB5-49E8-8594-2B58C11D7B0C}"/>
              </a:ext>
            </a:extLst>
          </p:cNvPr>
          <p:cNvSpPr/>
          <p:nvPr/>
        </p:nvSpPr>
        <p:spPr>
          <a:xfrm>
            <a:off x="785278" y="1488756"/>
            <a:ext cx="3075522" cy="646331"/>
          </a:xfrm>
          <a:prstGeom prst="rect">
            <a:avLst/>
          </a:prstGeom>
        </p:spPr>
        <p:txBody>
          <a:bodyPr wrap="none">
            <a:spAutoFit/>
          </a:bodyPr>
          <a:lstStyle/>
          <a:p>
            <a:r>
              <a:rPr lang="en-US" altLang="zh-CN" sz="3600" b="1" dirty="0">
                <a:solidFill>
                  <a:schemeClr val="bg1"/>
                </a:solidFill>
                <a:effectLst>
                  <a:outerShdw blurRad="50800" dist="38100" dir="10800000" algn="r" rotWithShape="0">
                    <a:prstClr val="black">
                      <a:alpha val="40000"/>
                    </a:prstClr>
                  </a:outerShdw>
                </a:effectLst>
                <a:cs typeface="+mn-ea"/>
                <a:sym typeface="+mn-lt"/>
              </a:rPr>
              <a:t>THANK YOU</a:t>
            </a:r>
            <a:endParaRPr lang="zh-CN" altLang="en-US" sz="3600" dirty="0">
              <a:effectLst>
                <a:outerShdw blurRad="50800" dist="38100" dir="10800000" algn="r" rotWithShape="0">
                  <a:prstClr val="black">
                    <a:alpha val="40000"/>
                  </a:prstClr>
                </a:outerShdw>
              </a:effectLst>
              <a:cs typeface="+mn-ea"/>
              <a:sym typeface="+mn-lt"/>
            </a:endParaRPr>
          </a:p>
        </p:txBody>
      </p:sp>
    </p:spTree>
    <p:extLst>
      <p:ext uri="{BB962C8B-B14F-4D97-AF65-F5344CB8AC3E}">
        <p14:creationId xmlns:p14="http://schemas.microsoft.com/office/powerpoint/2010/main" val="641750881"/>
      </p:ext>
    </p:extLst>
  </p:cSld>
  <p:clrMapOvr>
    <a:masterClrMapping/>
  </p:clrMapOvr>
  <mc:AlternateContent xmlns:mc="http://schemas.openxmlformats.org/markup-compatibility/2006" xmlns:p14="http://schemas.microsoft.com/office/powerpoint/2010/main">
    <mc:Choice Requires="p14">
      <p:transition spd="slow" p14:dur="1600" advTm="6000">
        <p14:gallery dir="l"/>
      </p:transition>
    </mc:Choice>
    <mc:Fallback xmlns="">
      <p:transition spd="slow" advTm="6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1+#ppt_w/2"/>
                                          </p:val>
                                        </p:tav>
                                        <p:tav tm="100000">
                                          <p:val>
                                            <p:strVal val="#ppt_x"/>
                                          </p:val>
                                        </p:tav>
                                      </p:tavLst>
                                    </p:anim>
                                    <p:anim calcmode="lin" valueType="num">
                                      <p:cBhvr additive="base">
                                        <p:cTn id="8" dur="500" fill="hold"/>
                                        <p:tgtEl>
                                          <p:spTgt spid="3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fade">
                                      <p:cBhvr>
                                        <p:cTn id="15" dur="500"/>
                                        <p:tgtEl>
                                          <p:spTgt spid="30"/>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fade">
                                      <p:cBhvr>
                                        <p:cTn id="20" dur="1000"/>
                                        <p:tgtEl>
                                          <p:spTgt spid="23"/>
                                        </p:tgtEl>
                                      </p:cBhvr>
                                    </p:animEffect>
                                    <p:anim calcmode="lin" valueType="num">
                                      <p:cBhvr>
                                        <p:cTn id="21" dur="1000" fill="hold"/>
                                        <p:tgtEl>
                                          <p:spTgt spid="23"/>
                                        </p:tgtEl>
                                        <p:attrNameLst>
                                          <p:attrName>ppt_x</p:attrName>
                                        </p:attrNameLst>
                                      </p:cBhvr>
                                      <p:tavLst>
                                        <p:tav tm="0">
                                          <p:val>
                                            <p:strVal val="#ppt_x"/>
                                          </p:val>
                                        </p:tav>
                                        <p:tav tm="100000">
                                          <p:val>
                                            <p:strVal val="#ppt_x"/>
                                          </p:val>
                                        </p:tav>
                                      </p:tavLst>
                                    </p:anim>
                                    <p:anim calcmode="lin" valueType="num">
                                      <p:cBhvr>
                                        <p:cTn id="22" dur="1000" fill="hold"/>
                                        <p:tgtEl>
                                          <p:spTgt spid="23"/>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12" presetClass="entr" presetSubtype="8" fill="hold" grpId="0" nodeType="afterEffect">
                                  <p:stCondLst>
                                    <p:cond delay="0"/>
                                  </p:stCondLst>
                                  <p:childTnLst>
                                    <p:set>
                                      <p:cBhvr>
                                        <p:cTn id="25" dur="1" fill="hold">
                                          <p:stCondLst>
                                            <p:cond delay="0"/>
                                          </p:stCondLst>
                                        </p:cTn>
                                        <p:tgtEl>
                                          <p:spTgt spid="16"/>
                                        </p:tgtEl>
                                        <p:attrNameLst>
                                          <p:attrName>style.visibility</p:attrName>
                                        </p:attrNameLst>
                                      </p:cBhvr>
                                      <p:to>
                                        <p:strVal val="visible"/>
                                      </p:to>
                                    </p:set>
                                    <p:anim calcmode="lin" valueType="num">
                                      <p:cBhvr additive="base">
                                        <p:cTn id="26" dur="500"/>
                                        <p:tgtEl>
                                          <p:spTgt spid="16"/>
                                        </p:tgtEl>
                                        <p:attrNameLst>
                                          <p:attrName>ppt_x</p:attrName>
                                        </p:attrNameLst>
                                      </p:cBhvr>
                                      <p:tavLst>
                                        <p:tav tm="0">
                                          <p:val>
                                            <p:strVal val="#ppt_x-#ppt_w*1.125000"/>
                                          </p:val>
                                        </p:tav>
                                        <p:tav tm="100000">
                                          <p:val>
                                            <p:strVal val="#ppt_x"/>
                                          </p:val>
                                        </p:tav>
                                      </p:tavLst>
                                    </p:anim>
                                    <p:animEffect transition="in" filter="wipe(right)">
                                      <p:cBhvr>
                                        <p:cTn id="27" dur="500"/>
                                        <p:tgtEl>
                                          <p:spTgt spid="16"/>
                                        </p:tgtEl>
                                      </p:cBhvr>
                                    </p:animEffect>
                                  </p:childTnLst>
                                </p:cTn>
                              </p:par>
                              <p:par>
                                <p:cTn id="28" presetID="12" presetClass="entr" presetSubtype="2" fill="hold" grpId="0" nodeType="withEffect">
                                  <p:stCondLst>
                                    <p:cond delay="0"/>
                                  </p:stCondLst>
                                  <p:childTnLst>
                                    <p:set>
                                      <p:cBhvr>
                                        <p:cTn id="29" dur="1" fill="hold">
                                          <p:stCondLst>
                                            <p:cond delay="0"/>
                                          </p:stCondLst>
                                        </p:cTn>
                                        <p:tgtEl>
                                          <p:spTgt spid="15"/>
                                        </p:tgtEl>
                                        <p:attrNameLst>
                                          <p:attrName>style.visibility</p:attrName>
                                        </p:attrNameLst>
                                      </p:cBhvr>
                                      <p:to>
                                        <p:strVal val="visible"/>
                                      </p:to>
                                    </p:set>
                                    <p:anim calcmode="lin" valueType="num">
                                      <p:cBhvr additive="base">
                                        <p:cTn id="30" dur="500"/>
                                        <p:tgtEl>
                                          <p:spTgt spid="15"/>
                                        </p:tgtEl>
                                        <p:attrNameLst>
                                          <p:attrName>ppt_x</p:attrName>
                                        </p:attrNameLst>
                                      </p:cBhvr>
                                      <p:tavLst>
                                        <p:tav tm="0">
                                          <p:val>
                                            <p:strVal val="#ppt_x+#ppt_w*1.125000"/>
                                          </p:val>
                                        </p:tav>
                                        <p:tav tm="100000">
                                          <p:val>
                                            <p:strVal val="#ppt_x"/>
                                          </p:val>
                                        </p:tav>
                                      </p:tavLst>
                                    </p:anim>
                                    <p:animEffect transition="in" filter="wipe(left)">
                                      <p:cBhvr>
                                        <p:cTn id="31" dur="500"/>
                                        <p:tgtEl>
                                          <p:spTgt spid="15"/>
                                        </p:tgtEl>
                                      </p:cBhvr>
                                    </p:animEffect>
                                  </p:childTnLst>
                                </p:cTn>
                              </p:par>
                            </p:childTnLst>
                          </p:cTn>
                        </p:par>
                        <p:par>
                          <p:cTn id="32" fill="hold">
                            <p:stCondLst>
                              <p:cond delay="1500"/>
                            </p:stCondLst>
                            <p:childTnLst>
                              <p:par>
                                <p:cTn id="33" presetID="53" presetClass="entr" presetSubtype="16" fill="hold" grpId="0" nodeType="afterEffect">
                                  <p:stCondLst>
                                    <p:cond delay="0"/>
                                  </p:stCondLst>
                                  <p:iterate type="lt">
                                    <p:tmPct val="10000"/>
                                  </p:iterate>
                                  <p:childTnLst>
                                    <p:set>
                                      <p:cBhvr>
                                        <p:cTn id="34" dur="1" fill="hold">
                                          <p:stCondLst>
                                            <p:cond delay="0"/>
                                          </p:stCondLst>
                                        </p:cTn>
                                        <p:tgtEl>
                                          <p:spTgt spid="14"/>
                                        </p:tgtEl>
                                        <p:attrNameLst>
                                          <p:attrName>style.visibility</p:attrName>
                                        </p:attrNameLst>
                                      </p:cBhvr>
                                      <p:to>
                                        <p:strVal val="visible"/>
                                      </p:to>
                                    </p:set>
                                    <p:anim calcmode="lin" valueType="num">
                                      <p:cBhvr>
                                        <p:cTn id="35" dur="500" fill="hold"/>
                                        <p:tgtEl>
                                          <p:spTgt spid="14"/>
                                        </p:tgtEl>
                                        <p:attrNameLst>
                                          <p:attrName>ppt_w</p:attrName>
                                        </p:attrNameLst>
                                      </p:cBhvr>
                                      <p:tavLst>
                                        <p:tav tm="0">
                                          <p:val>
                                            <p:fltVal val="0"/>
                                          </p:val>
                                        </p:tav>
                                        <p:tav tm="100000">
                                          <p:val>
                                            <p:strVal val="#ppt_w"/>
                                          </p:val>
                                        </p:tav>
                                      </p:tavLst>
                                    </p:anim>
                                    <p:anim calcmode="lin" valueType="num">
                                      <p:cBhvr>
                                        <p:cTn id="36" dur="500" fill="hold"/>
                                        <p:tgtEl>
                                          <p:spTgt spid="14"/>
                                        </p:tgtEl>
                                        <p:attrNameLst>
                                          <p:attrName>ppt_h</p:attrName>
                                        </p:attrNameLst>
                                      </p:cBhvr>
                                      <p:tavLst>
                                        <p:tav tm="0">
                                          <p:val>
                                            <p:fltVal val="0"/>
                                          </p:val>
                                        </p:tav>
                                        <p:tav tm="100000">
                                          <p:val>
                                            <p:strVal val="#ppt_h"/>
                                          </p:val>
                                        </p:tav>
                                      </p:tavLst>
                                    </p:anim>
                                    <p:animEffect transition="in" filter="fade">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p:bldP spid="30" grpId="0"/>
      <p:bldP spid="14" grpId="0"/>
      <p:bldP spid="15"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流程图: 手动输入 3"/>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TextBox 5"/>
          <p:cNvSpPr txBox="1"/>
          <p:nvPr/>
        </p:nvSpPr>
        <p:spPr>
          <a:xfrm>
            <a:off x="745034" y="51470"/>
            <a:ext cx="3672408" cy="461665"/>
          </a:xfrm>
          <a:prstGeom prst="rect">
            <a:avLst/>
          </a:prstGeom>
          <a:noFill/>
        </p:spPr>
        <p:txBody>
          <a:bodyPr wrap="square" rtlCol="0">
            <a:spAutoFit/>
          </a:bodyPr>
          <a:lstStyle/>
          <a:p>
            <a:r>
              <a:rPr lang="zh-CN" altLang="en-US" sz="2400" dirty="0">
                <a:solidFill>
                  <a:srgbClr val="0E6260"/>
                </a:solidFill>
                <a:cs typeface="+mn-ea"/>
                <a:sym typeface="+mn-lt"/>
              </a:rPr>
              <a:t>了解本我、自我、超我</a:t>
            </a:r>
          </a:p>
        </p:txBody>
      </p:sp>
      <p:sp>
        <p:nvSpPr>
          <p:cNvPr id="7" name="矩形 6"/>
          <p:cNvSpPr/>
          <p:nvPr/>
        </p:nvSpPr>
        <p:spPr>
          <a:xfrm>
            <a:off x="742876" y="441127"/>
            <a:ext cx="3284874" cy="307777"/>
          </a:xfrm>
          <a:prstGeom prst="rect">
            <a:avLst/>
          </a:prstGeom>
        </p:spPr>
        <p:txBody>
          <a:bodyPr wrap="none">
            <a:spAutoFit/>
          </a:bodyPr>
          <a:lstStyle/>
          <a:p>
            <a:r>
              <a:rPr lang="en-US" altLang="zh-CN" sz="1400" dirty="0">
                <a:solidFill>
                  <a:srgbClr val="0E6260"/>
                </a:solidFill>
                <a:cs typeface="+mn-ea"/>
                <a:sym typeface="+mn-lt"/>
              </a:rPr>
              <a:t>Know who I am, who I am, who I am</a:t>
            </a:r>
            <a:endParaRPr lang="zh-CN" altLang="en-US" sz="1400" dirty="0">
              <a:solidFill>
                <a:srgbClr val="0E6260"/>
              </a:solidFill>
              <a:cs typeface="+mn-ea"/>
              <a:sym typeface="+mn-lt"/>
            </a:endParaRPr>
          </a:p>
        </p:txBody>
      </p:sp>
      <p:sp>
        <p:nvSpPr>
          <p:cNvPr id="10" name="矩形 9"/>
          <p:cNvSpPr/>
          <p:nvPr/>
        </p:nvSpPr>
        <p:spPr>
          <a:xfrm>
            <a:off x="1115616" y="1491630"/>
            <a:ext cx="3672408" cy="684000"/>
          </a:xfrm>
          <a:prstGeom prst="rect">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cs typeface="+mn-ea"/>
              <a:sym typeface="+mn-lt"/>
            </a:endParaRPr>
          </a:p>
        </p:txBody>
      </p:sp>
      <p:sp>
        <p:nvSpPr>
          <p:cNvPr id="11" name="TextBox 10"/>
          <p:cNvSpPr txBox="1"/>
          <p:nvPr/>
        </p:nvSpPr>
        <p:spPr>
          <a:xfrm>
            <a:off x="2771800" y="1635646"/>
            <a:ext cx="1656184" cy="400110"/>
          </a:xfrm>
          <a:prstGeom prst="rect">
            <a:avLst/>
          </a:prstGeom>
          <a:noFill/>
        </p:spPr>
        <p:txBody>
          <a:bodyPr wrap="square" rtlCol="0">
            <a:spAutoFit/>
          </a:bodyPr>
          <a:lstStyle/>
          <a:p>
            <a:r>
              <a:rPr lang="zh-CN" altLang="en-US" sz="2000" dirty="0">
                <a:solidFill>
                  <a:schemeClr val="bg1"/>
                </a:solidFill>
                <a:cs typeface="+mn-ea"/>
                <a:sym typeface="+mn-lt"/>
              </a:rPr>
              <a:t>（猪八戒）</a:t>
            </a:r>
          </a:p>
        </p:txBody>
      </p:sp>
      <p:sp>
        <p:nvSpPr>
          <p:cNvPr id="12" name="TextBox 11"/>
          <p:cNvSpPr txBox="1"/>
          <p:nvPr/>
        </p:nvSpPr>
        <p:spPr>
          <a:xfrm>
            <a:off x="1115616" y="2211710"/>
            <a:ext cx="3240360" cy="1708160"/>
          </a:xfrm>
          <a:prstGeom prst="rect">
            <a:avLst/>
          </a:prstGeom>
          <a:noFill/>
        </p:spPr>
        <p:txBody>
          <a:bodyPr wrap="square" rtlCol="0">
            <a:spAutoFit/>
          </a:bodyPr>
          <a:lstStyle/>
          <a:p>
            <a:pPr algn="just">
              <a:lnSpc>
                <a:spcPct val="150000"/>
              </a:lnSpc>
            </a:pPr>
            <a:r>
              <a:rPr lang="zh-CN" altLang="en-US" sz="1400" dirty="0">
                <a:cs typeface="+mn-ea"/>
                <a:sym typeface="+mn-lt"/>
              </a:rPr>
              <a:t>要求得到眼前满足的一切本能的驱动力力，就像一口沸腾着本能和欲望的大锅。它按照快乐原则行事，急切地寻找发泄口，一味追求满足。本我中的一切，永远都是无意识的</a:t>
            </a:r>
          </a:p>
        </p:txBody>
      </p:sp>
      <p:sp>
        <p:nvSpPr>
          <p:cNvPr id="13" name="矩形 12"/>
          <p:cNvSpPr/>
          <p:nvPr/>
        </p:nvSpPr>
        <p:spPr>
          <a:xfrm>
            <a:off x="1979712" y="1572020"/>
            <a:ext cx="902811" cy="523220"/>
          </a:xfrm>
          <a:prstGeom prst="rect">
            <a:avLst/>
          </a:prstGeom>
        </p:spPr>
        <p:txBody>
          <a:bodyPr wrap="none">
            <a:spAutoFit/>
          </a:bodyPr>
          <a:lstStyle/>
          <a:p>
            <a:r>
              <a:rPr lang="zh-CN" altLang="en-US" sz="2800" dirty="0">
                <a:solidFill>
                  <a:schemeClr val="bg1"/>
                </a:solidFill>
                <a:cs typeface="+mn-ea"/>
                <a:sym typeface="+mn-lt"/>
              </a:rPr>
              <a:t>本我</a:t>
            </a:r>
          </a:p>
        </p:txBody>
      </p:sp>
      <p:sp>
        <p:nvSpPr>
          <p:cNvPr id="16" name="任意多边形 15"/>
          <p:cNvSpPr/>
          <p:nvPr/>
        </p:nvSpPr>
        <p:spPr>
          <a:xfrm rot="3216981">
            <a:off x="391115" y="18686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0E626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17" name="任意多边形 16"/>
          <p:cNvSpPr/>
          <p:nvPr/>
        </p:nvSpPr>
        <p:spPr>
          <a:xfrm rot="3216981">
            <a:off x="306189" y="24118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C0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pic>
        <p:nvPicPr>
          <p:cNvPr id="3" name="图片 2">
            <a:extLst>
              <a:ext uri="{FF2B5EF4-FFF2-40B4-BE49-F238E27FC236}">
                <a16:creationId xmlns:a16="http://schemas.microsoft.com/office/drawing/2014/main" id="{35D342AF-D128-4714-AAE2-CB32E4EFFF4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rot="10800000">
            <a:off x="4932039" y="1491629"/>
            <a:ext cx="3348371" cy="2232248"/>
          </a:xfrm>
          <a:prstGeom prst="rect">
            <a:avLst/>
          </a:prstGeom>
        </p:spPr>
      </p:pic>
    </p:spTree>
    <p:extLst>
      <p:ext uri="{BB962C8B-B14F-4D97-AF65-F5344CB8AC3E}">
        <p14:creationId xmlns:p14="http://schemas.microsoft.com/office/powerpoint/2010/main" val="3525151093"/>
      </p:ext>
    </p:extLst>
  </p:cSld>
  <p:clrMapOvr>
    <a:masterClrMapping/>
  </p:clrMapOvr>
  <mc:AlternateContent xmlns:mc="http://schemas.openxmlformats.org/markup-compatibility/2006" xmlns:p14="http://schemas.microsoft.com/office/powerpoint/2010/main">
    <mc:Choice Requires="p14">
      <p:transition spd="slow" p14:dur="1250" advTm="8000">
        <p14:switch dir="r"/>
      </p:transition>
    </mc:Choice>
    <mc:Fallback xmlns="">
      <p:transition spd="slow" advTm="8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16"/>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750" fill="hold"/>
                                        <p:tgtEl>
                                          <p:spTgt spid="16"/>
                                        </p:tgtEl>
                                        <p:attrNameLst>
                                          <p:attrName>ppt_w</p:attrName>
                                        </p:attrNameLst>
                                      </p:cBhvr>
                                      <p:tavLst>
                                        <p:tav tm="0">
                                          <p:val>
                                            <p:fltVal val="0"/>
                                          </p:val>
                                        </p:tav>
                                        <p:tav tm="100000">
                                          <p:val>
                                            <p:strVal val="#ppt_w"/>
                                          </p:val>
                                        </p:tav>
                                      </p:tavLst>
                                    </p:anim>
                                    <p:anim calcmode="lin" valueType="num">
                                      <p:cBhvr>
                                        <p:cTn id="18" dur="750" fill="hold"/>
                                        <p:tgtEl>
                                          <p:spTgt spid="16"/>
                                        </p:tgtEl>
                                        <p:attrNameLst>
                                          <p:attrName>ppt_h</p:attrName>
                                        </p:attrNameLst>
                                      </p:cBhvr>
                                      <p:tavLst>
                                        <p:tav tm="0">
                                          <p:val>
                                            <p:fltVal val="0"/>
                                          </p:val>
                                        </p:tav>
                                        <p:tav tm="100000">
                                          <p:val>
                                            <p:strVal val="#ppt_h"/>
                                          </p:val>
                                        </p:tav>
                                      </p:tavLst>
                                    </p:anim>
                                    <p:animEffect transition="in" filter="fade">
                                      <p:cBhvr>
                                        <p:cTn id="19" dur="750"/>
                                        <p:tgtEl>
                                          <p:spTgt spid="16"/>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17"/>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17"/>
                                        </p:tgtEl>
                                        <p:attrNameLst>
                                          <p:attrName>style.visibility</p:attrName>
                                        </p:attrNameLst>
                                      </p:cBhvr>
                                      <p:to>
                                        <p:strVal val="visible"/>
                                      </p:to>
                                    </p:set>
                                    <p:anim calcmode="lin" valueType="num">
                                      <p:cBhvr>
                                        <p:cTn id="27" dur="750" fill="hold"/>
                                        <p:tgtEl>
                                          <p:spTgt spid="17"/>
                                        </p:tgtEl>
                                        <p:attrNameLst>
                                          <p:attrName>ppt_w</p:attrName>
                                        </p:attrNameLst>
                                      </p:cBhvr>
                                      <p:tavLst>
                                        <p:tav tm="0">
                                          <p:val>
                                            <p:fltVal val="0"/>
                                          </p:val>
                                        </p:tav>
                                        <p:tav tm="100000">
                                          <p:val>
                                            <p:strVal val="#ppt_w"/>
                                          </p:val>
                                        </p:tav>
                                      </p:tavLst>
                                    </p:anim>
                                    <p:anim calcmode="lin" valueType="num">
                                      <p:cBhvr>
                                        <p:cTn id="28" dur="750" fill="hold"/>
                                        <p:tgtEl>
                                          <p:spTgt spid="17"/>
                                        </p:tgtEl>
                                        <p:attrNameLst>
                                          <p:attrName>ppt_h</p:attrName>
                                        </p:attrNameLst>
                                      </p:cBhvr>
                                      <p:tavLst>
                                        <p:tav tm="0">
                                          <p:val>
                                            <p:fltVal val="0"/>
                                          </p:val>
                                        </p:tav>
                                        <p:tav tm="100000">
                                          <p:val>
                                            <p:strVal val="#ppt_h"/>
                                          </p:val>
                                        </p:tav>
                                      </p:tavLst>
                                    </p:anim>
                                    <p:animEffect transition="in" filter="fade">
                                      <p:cBhvr>
                                        <p:cTn id="29" dur="750"/>
                                        <p:tgtEl>
                                          <p:spTgt spid="17"/>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wipe(left)">
                                      <p:cBhvr>
                                        <p:cTn id="33" dur="750"/>
                                        <p:tgtEl>
                                          <p:spTgt spid="6"/>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p:tgtEl>
                                          <p:spTgt spid="7"/>
                                        </p:tgtEl>
                                        <p:attrNameLst>
                                          <p:attrName>ppt_y</p:attrName>
                                        </p:attrNameLst>
                                      </p:cBhvr>
                                      <p:tavLst>
                                        <p:tav tm="0">
                                          <p:val>
                                            <p:strVal val="#ppt_y+#ppt_h*1.125000"/>
                                          </p:val>
                                        </p:tav>
                                        <p:tav tm="100000">
                                          <p:val>
                                            <p:strVal val="#ppt_y"/>
                                          </p:val>
                                        </p:tav>
                                      </p:tavLst>
                                    </p:anim>
                                    <p:animEffect transition="in" filter="wipe(up)">
                                      <p:cBhvr>
                                        <p:cTn id="38" dur="500"/>
                                        <p:tgtEl>
                                          <p:spTgt spid="7"/>
                                        </p:tgtEl>
                                      </p:cBhvr>
                                    </p:animEffect>
                                  </p:childTnLst>
                                </p:cTn>
                              </p:par>
                            </p:childTnLst>
                          </p:cTn>
                        </p:par>
                        <p:par>
                          <p:cTn id="39" fill="hold">
                            <p:stCondLst>
                              <p:cond delay="3000"/>
                            </p:stCondLst>
                            <p:childTnLst>
                              <p:par>
                                <p:cTn id="40" presetID="22" presetClass="entr" presetSubtype="2" fill="hold" grpId="0" nodeType="after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ipe(right)">
                                      <p:cBhvr>
                                        <p:cTn id="42" dur="500"/>
                                        <p:tgtEl>
                                          <p:spTgt spid="10"/>
                                        </p:tgtEl>
                                      </p:cBhvr>
                                    </p:animEffect>
                                  </p:childTnLst>
                                </p:cTn>
                              </p:par>
                            </p:childTnLst>
                          </p:cTn>
                        </p:par>
                        <p:par>
                          <p:cTn id="43" fill="hold">
                            <p:stCondLst>
                              <p:cond delay="3500"/>
                            </p:stCondLst>
                            <p:childTnLst>
                              <p:par>
                                <p:cTn id="44" presetID="53" presetClass="entr" presetSubtype="16" fill="hold" grpId="0" nodeType="afterEffect">
                                  <p:stCondLst>
                                    <p:cond delay="0"/>
                                  </p:stCondLst>
                                  <p:iterate type="lt">
                                    <p:tmPct val="10000"/>
                                  </p:iterate>
                                  <p:childTnLst>
                                    <p:set>
                                      <p:cBhvr>
                                        <p:cTn id="45" dur="1" fill="hold">
                                          <p:stCondLst>
                                            <p:cond delay="0"/>
                                          </p:stCondLst>
                                        </p:cTn>
                                        <p:tgtEl>
                                          <p:spTgt spid="13"/>
                                        </p:tgtEl>
                                        <p:attrNameLst>
                                          <p:attrName>style.visibility</p:attrName>
                                        </p:attrNameLst>
                                      </p:cBhvr>
                                      <p:to>
                                        <p:strVal val="visible"/>
                                      </p:to>
                                    </p:set>
                                    <p:anim calcmode="lin" valueType="num">
                                      <p:cBhvr>
                                        <p:cTn id="46" dur="500" fill="hold"/>
                                        <p:tgtEl>
                                          <p:spTgt spid="13"/>
                                        </p:tgtEl>
                                        <p:attrNameLst>
                                          <p:attrName>ppt_w</p:attrName>
                                        </p:attrNameLst>
                                      </p:cBhvr>
                                      <p:tavLst>
                                        <p:tav tm="0">
                                          <p:val>
                                            <p:fltVal val="0"/>
                                          </p:val>
                                        </p:tav>
                                        <p:tav tm="100000">
                                          <p:val>
                                            <p:strVal val="#ppt_w"/>
                                          </p:val>
                                        </p:tav>
                                      </p:tavLst>
                                    </p:anim>
                                    <p:anim calcmode="lin" valueType="num">
                                      <p:cBhvr>
                                        <p:cTn id="47" dur="500" fill="hold"/>
                                        <p:tgtEl>
                                          <p:spTgt spid="13"/>
                                        </p:tgtEl>
                                        <p:attrNameLst>
                                          <p:attrName>ppt_h</p:attrName>
                                        </p:attrNameLst>
                                      </p:cBhvr>
                                      <p:tavLst>
                                        <p:tav tm="0">
                                          <p:val>
                                            <p:fltVal val="0"/>
                                          </p:val>
                                        </p:tav>
                                        <p:tav tm="100000">
                                          <p:val>
                                            <p:strVal val="#ppt_h"/>
                                          </p:val>
                                        </p:tav>
                                      </p:tavLst>
                                    </p:anim>
                                    <p:animEffect transition="in" filter="fade">
                                      <p:cBhvr>
                                        <p:cTn id="48" dur="500"/>
                                        <p:tgtEl>
                                          <p:spTgt spid="13"/>
                                        </p:tgtEl>
                                      </p:cBhvr>
                                    </p:animEffect>
                                  </p:childTnLst>
                                </p:cTn>
                              </p:par>
                            </p:childTnLst>
                          </p:cTn>
                        </p:par>
                        <p:par>
                          <p:cTn id="49" fill="hold">
                            <p:stCondLst>
                              <p:cond delay="4050"/>
                            </p:stCondLst>
                            <p:childTnLst>
                              <p:par>
                                <p:cTn id="50" presetID="22" presetClass="entr" presetSubtype="8" fill="hold" grpId="0" nodeType="after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wipe(left)">
                                      <p:cBhvr>
                                        <p:cTn id="52" dur="500"/>
                                        <p:tgtEl>
                                          <p:spTgt spid="11"/>
                                        </p:tgtEl>
                                      </p:cBhvr>
                                    </p:animEffect>
                                  </p:childTnLst>
                                </p:cTn>
                              </p:par>
                            </p:childTnLst>
                          </p:cTn>
                        </p:par>
                        <p:par>
                          <p:cTn id="53" fill="hold">
                            <p:stCondLst>
                              <p:cond delay="4550"/>
                            </p:stCondLst>
                            <p:childTnLst>
                              <p:par>
                                <p:cTn id="54" presetID="22" presetClass="entr" presetSubtype="1" fill="hold" nodeType="afterEffect">
                                  <p:stCondLst>
                                    <p:cond delay="0"/>
                                  </p:stCondLst>
                                  <p:childTnLst>
                                    <p:set>
                                      <p:cBhvr>
                                        <p:cTn id="55" dur="1" fill="hold">
                                          <p:stCondLst>
                                            <p:cond delay="0"/>
                                          </p:stCondLst>
                                        </p:cTn>
                                        <p:tgtEl>
                                          <p:spTgt spid="12">
                                            <p:txEl>
                                              <p:pRg st="0" end="0"/>
                                            </p:txEl>
                                          </p:spTgt>
                                        </p:tgtEl>
                                        <p:attrNameLst>
                                          <p:attrName>style.visibility</p:attrName>
                                        </p:attrNameLst>
                                      </p:cBhvr>
                                      <p:to>
                                        <p:strVal val="visible"/>
                                      </p:to>
                                    </p:set>
                                    <p:animEffect transition="in" filter="wipe(up)">
                                      <p:cBhvr>
                                        <p:cTn id="56" dur="1250"/>
                                        <p:tgtEl>
                                          <p:spTgt spid="12">
                                            <p:txEl>
                                              <p:pRg st="0" end="0"/>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3"/>
                                        </p:tgtEl>
                                        <p:attrNameLst>
                                          <p:attrName>style.visibility</p:attrName>
                                        </p:attrNameLst>
                                      </p:cBhvr>
                                      <p:to>
                                        <p:strVal val="visible"/>
                                      </p:to>
                                    </p:set>
                                    <p:animEffect transition="in" filter="fade">
                                      <p:cBhvr>
                                        <p:cTn id="61" dur="1000"/>
                                        <p:tgtEl>
                                          <p:spTgt spid="3"/>
                                        </p:tgtEl>
                                      </p:cBhvr>
                                    </p:animEffect>
                                    <p:anim calcmode="lin" valueType="num">
                                      <p:cBhvr>
                                        <p:cTn id="62" dur="1000" fill="hold"/>
                                        <p:tgtEl>
                                          <p:spTgt spid="3"/>
                                        </p:tgtEl>
                                        <p:attrNameLst>
                                          <p:attrName>ppt_x</p:attrName>
                                        </p:attrNameLst>
                                      </p:cBhvr>
                                      <p:tavLst>
                                        <p:tav tm="0">
                                          <p:val>
                                            <p:strVal val="#ppt_x"/>
                                          </p:val>
                                        </p:tav>
                                        <p:tav tm="100000">
                                          <p:val>
                                            <p:strVal val="#ppt_x"/>
                                          </p:val>
                                        </p:tav>
                                      </p:tavLst>
                                    </p:anim>
                                    <p:anim calcmode="lin" valueType="num">
                                      <p:cBhvr>
                                        <p:cTn id="6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p:bldP spid="10" grpId="0" animBg="1"/>
      <p:bldP spid="11" grpId="0"/>
      <p:bldP spid="13" grpId="0"/>
      <p:bldP spid="16" grpId="0" animBg="1"/>
      <p:bldP spid="16" grpId="1" animBg="1"/>
      <p:bldP spid="16" grpId="2" animBg="1"/>
      <p:bldP spid="17" grpId="0" animBg="1"/>
      <p:bldP spid="17" grpId="1" animBg="1"/>
      <p:bldP spid="17" grpId="2"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图片 18">
            <a:extLst>
              <a:ext uri="{FF2B5EF4-FFF2-40B4-BE49-F238E27FC236}">
                <a16:creationId xmlns:a16="http://schemas.microsoft.com/office/drawing/2014/main" id="{55716F7C-3D19-47B0-9245-81A705788ED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19366" y="1069333"/>
            <a:ext cx="4212674" cy="3277775"/>
          </a:xfrm>
          <a:prstGeom prst="rect">
            <a:avLst/>
          </a:prstGeom>
        </p:spPr>
      </p:pic>
      <p:sp>
        <p:nvSpPr>
          <p:cNvPr id="2" name="TextBox 1"/>
          <p:cNvSpPr txBox="1"/>
          <p:nvPr/>
        </p:nvSpPr>
        <p:spPr>
          <a:xfrm>
            <a:off x="746050" y="51470"/>
            <a:ext cx="3672408" cy="461665"/>
          </a:xfrm>
          <a:prstGeom prst="rect">
            <a:avLst/>
          </a:prstGeom>
          <a:noFill/>
        </p:spPr>
        <p:txBody>
          <a:bodyPr wrap="square" rtlCol="0">
            <a:spAutoFit/>
          </a:bodyPr>
          <a:lstStyle>
            <a:defPPr>
              <a:defRPr lang="zh-CN"/>
            </a:defPPr>
            <a:lvl1pPr>
              <a:defRPr sz="2400">
                <a:solidFill>
                  <a:srgbClr val="0E6260"/>
                </a:solidFill>
                <a:latin typeface="思源黑体 CN Heavy" panose="020B0A00000000000000" pitchFamily="34" charset="-122"/>
                <a:ea typeface="思源黑体 CN Heavy" panose="020B0A00000000000000" pitchFamily="34" charset="-122"/>
              </a:defRPr>
            </a:lvl1pPr>
          </a:lstStyle>
          <a:p>
            <a:r>
              <a:rPr lang="zh-CN" altLang="en-US" dirty="0">
                <a:latin typeface="+mn-lt"/>
                <a:ea typeface="+mn-ea"/>
                <a:cs typeface="+mn-ea"/>
                <a:sym typeface="+mn-lt"/>
              </a:rPr>
              <a:t>了解本我、自我、超我</a:t>
            </a:r>
          </a:p>
        </p:txBody>
      </p:sp>
      <p:sp>
        <p:nvSpPr>
          <p:cNvPr id="3" name="矩形 2"/>
          <p:cNvSpPr/>
          <p:nvPr/>
        </p:nvSpPr>
        <p:spPr>
          <a:xfrm>
            <a:off x="744966" y="441127"/>
            <a:ext cx="3284874" cy="307777"/>
          </a:xfrm>
          <a:prstGeom prst="rect">
            <a:avLst/>
          </a:prstGeom>
        </p:spPr>
        <p:txBody>
          <a:bodyPr wrap="none">
            <a:spAutoFit/>
          </a:bodyPr>
          <a:lstStyle/>
          <a:p>
            <a:r>
              <a:rPr lang="en-US" altLang="zh-CN" sz="1400" dirty="0">
                <a:solidFill>
                  <a:srgbClr val="0E6260"/>
                </a:solidFill>
                <a:cs typeface="+mn-ea"/>
                <a:sym typeface="+mn-lt"/>
              </a:rPr>
              <a:t>Know who I am, who I am, who I am</a:t>
            </a:r>
            <a:endParaRPr lang="zh-CN" altLang="en-US" sz="1400" dirty="0">
              <a:solidFill>
                <a:srgbClr val="0E6260"/>
              </a:solidFill>
              <a:cs typeface="+mn-ea"/>
              <a:sym typeface="+mn-lt"/>
            </a:endParaRPr>
          </a:p>
        </p:txBody>
      </p:sp>
      <p:sp>
        <p:nvSpPr>
          <p:cNvPr id="11" name="TextBox 10"/>
          <p:cNvSpPr txBox="1"/>
          <p:nvPr/>
        </p:nvSpPr>
        <p:spPr>
          <a:xfrm>
            <a:off x="5771750" y="1489226"/>
            <a:ext cx="1315594" cy="400110"/>
          </a:xfrm>
          <a:prstGeom prst="rect">
            <a:avLst/>
          </a:prstGeom>
          <a:noFill/>
        </p:spPr>
        <p:txBody>
          <a:bodyPr wrap="square" rtlCol="0">
            <a:spAutoFit/>
          </a:bodyPr>
          <a:lstStyle/>
          <a:p>
            <a:r>
              <a:rPr lang="zh-CN" altLang="en-US" sz="2000" dirty="0">
                <a:solidFill>
                  <a:srgbClr val="0E6260"/>
                </a:solidFill>
                <a:cs typeface="+mn-ea"/>
                <a:sym typeface="+mn-lt"/>
              </a:rPr>
              <a:t>（孙悟空）</a:t>
            </a:r>
          </a:p>
        </p:txBody>
      </p:sp>
      <p:sp>
        <p:nvSpPr>
          <p:cNvPr id="12" name="矩形 11"/>
          <p:cNvSpPr/>
          <p:nvPr/>
        </p:nvSpPr>
        <p:spPr>
          <a:xfrm>
            <a:off x="4979662" y="1391998"/>
            <a:ext cx="902811" cy="523220"/>
          </a:xfrm>
          <a:prstGeom prst="rect">
            <a:avLst/>
          </a:prstGeom>
        </p:spPr>
        <p:txBody>
          <a:bodyPr wrap="none">
            <a:spAutoFit/>
          </a:bodyPr>
          <a:lstStyle/>
          <a:p>
            <a:r>
              <a:rPr lang="zh-CN" altLang="en-US" sz="2800" dirty="0">
                <a:solidFill>
                  <a:srgbClr val="C00000"/>
                </a:solidFill>
                <a:cs typeface="+mn-ea"/>
                <a:sym typeface="+mn-lt"/>
              </a:rPr>
              <a:t>自我</a:t>
            </a:r>
          </a:p>
        </p:txBody>
      </p:sp>
      <p:sp>
        <p:nvSpPr>
          <p:cNvPr id="13" name="TextBox 12"/>
          <p:cNvSpPr txBox="1"/>
          <p:nvPr/>
        </p:nvSpPr>
        <p:spPr>
          <a:xfrm>
            <a:off x="5004048" y="2154218"/>
            <a:ext cx="3240360" cy="1569660"/>
          </a:xfrm>
          <a:prstGeom prst="rect">
            <a:avLst/>
          </a:prstGeom>
          <a:noFill/>
        </p:spPr>
        <p:txBody>
          <a:bodyPr wrap="square" rtlCol="0">
            <a:spAutoFit/>
          </a:bodyPr>
          <a:lstStyle/>
          <a:p>
            <a:pPr algn="just">
              <a:lnSpc>
                <a:spcPct val="150000"/>
              </a:lnSpc>
            </a:pPr>
            <a:r>
              <a:rPr lang="zh-CN" altLang="en-US" sz="1600" dirty="0">
                <a:cs typeface="+mn-ea"/>
                <a:sym typeface="+mn-lt"/>
              </a:rPr>
              <a:t>代表理性和机智，具有防卫和中介智能，它按照现实原则来行事，充当仲裁者，监督本我的动静，给予适当满足</a:t>
            </a:r>
          </a:p>
        </p:txBody>
      </p:sp>
      <p:cxnSp>
        <p:nvCxnSpPr>
          <p:cNvPr id="14" name="直接连接符 13"/>
          <p:cNvCxnSpPr/>
          <p:nvPr/>
        </p:nvCxnSpPr>
        <p:spPr>
          <a:xfrm>
            <a:off x="5112058" y="2003480"/>
            <a:ext cx="3024339"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流程图: 手动输入 24"/>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6" name="任意多边形 25"/>
          <p:cNvSpPr/>
          <p:nvPr/>
        </p:nvSpPr>
        <p:spPr>
          <a:xfrm rot="3216981">
            <a:off x="391115" y="18686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0E626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27" name="任意多边形 26"/>
          <p:cNvSpPr/>
          <p:nvPr/>
        </p:nvSpPr>
        <p:spPr>
          <a:xfrm rot="3216981">
            <a:off x="306189" y="24118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C0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Tree>
    <p:extLst>
      <p:ext uri="{BB962C8B-B14F-4D97-AF65-F5344CB8AC3E}">
        <p14:creationId xmlns:p14="http://schemas.microsoft.com/office/powerpoint/2010/main" val="4146856886"/>
      </p:ext>
    </p:extLst>
  </p:cSld>
  <p:clrMapOvr>
    <a:masterClrMapping/>
  </p:clrMapOvr>
  <mc:AlternateContent xmlns:mc="http://schemas.openxmlformats.org/markup-compatibility/2006" xmlns:p14="http://schemas.microsoft.com/office/powerpoint/2010/main">
    <mc:Choice Requires="p14">
      <p:transition spd="slow" p14:dur="1600" advTm="9000">
        <p14:gallery dir="l"/>
      </p:transition>
    </mc:Choice>
    <mc:Fallback xmlns="">
      <p:transition spd="slow" advTm="9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ppt_x"/>
                                          </p:val>
                                        </p:tav>
                                        <p:tav tm="100000">
                                          <p:val>
                                            <p:strVal val="#ppt_x"/>
                                          </p:val>
                                        </p:tav>
                                      </p:tavLst>
                                    </p:anim>
                                    <p:anim calcmode="lin" valueType="num">
                                      <p:cBhvr additive="base">
                                        <p:cTn id="8" dur="500" fill="hold"/>
                                        <p:tgtEl>
                                          <p:spTgt spid="2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26"/>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p:cTn id="17" dur="750" fill="hold"/>
                                        <p:tgtEl>
                                          <p:spTgt spid="26"/>
                                        </p:tgtEl>
                                        <p:attrNameLst>
                                          <p:attrName>ppt_w</p:attrName>
                                        </p:attrNameLst>
                                      </p:cBhvr>
                                      <p:tavLst>
                                        <p:tav tm="0">
                                          <p:val>
                                            <p:fltVal val="0"/>
                                          </p:val>
                                        </p:tav>
                                        <p:tav tm="100000">
                                          <p:val>
                                            <p:strVal val="#ppt_w"/>
                                          </p:val>
                                        </p:tav>
                                      </p:tavLst>
                                    </p:anim>
                                    <p:anim calcmode="lin" valueType="num">
                                      <p:cBhvr>
                                        <p:cTn id="18" dur="750" fill="hold"/>
                                        <p:tgtEl>
                                          <p:spTgt spid="26"/>
                                        </p:tgtEl>
                                        <p:attrNameLst>
                                          <p:attrName>ppt_h</p:attrName>
                                        </p:attrNameLst>
                                      </p:cBhvr>
                                      <p:tavLst>
                                        <p:tav tm="0">
                                          <p:val>
                                            <p:fltVal val="0"/>
                                          </p:val>
                                        </p:tav>
                                        <p:tav tm="100000">
                                          <p:val>
                                            <p:strVal val="#ppt_h"/>
                                          </p:val>
                                        </p:tav>
                                      </p:tavLst>
                                    </p:anim>
                                    <p:animEffect transition="in" filter="fade">
                                      <p:cBhvr>
                                        <p:cTn id="19" dur="750"/>
                                        <p:tgtEl>
                                          <p:spTgt spid="26"/>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500"/>
                                        <p:tgtEl>
                                          <p:spTgt spid="27"/>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27"/>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27"/>
                                        </p:tgtEl>
                                        <p:attrNameLst>
                                          <p:attrName>style.visibility</p:attrName>
                                        </p:attrNameLst>
                                      </p:cBhvr>
                                      <p:to>
                                        <p:strVal val="visible"/>
                                      </p:to>
                                    </p:set>
                                    <p:anim calcmode="lin" valueType="num">
                                      <p:cBhvr>
                                        <p:cTn id="27" dur="750" fill="hold"/>
                                        <p:tgtEl>
                                          <p:spTgt spid="27"/>
                                        </p:tgtEl>
                                        <p:attrNameLst>
                                          <p:attrName>ppt_w</p:attrName>
                                        </p:attrNameLst>
                                      </p:cBhvr>
                                      <p:tavLst>
                                        <p:tav tm="0">
                                          <p:val>
                                            <p:fltVal val="0"/>
                                          </p:val>
                                        </p:tav>
                                        <p:tav tm="100000">
                                          <p:val>
                                            <p:strVal val="#ppt_w"/>
                                          </p:val>
                                        </p:tav>
                                      </p:tavLst>
                                    </p:anim>
                                    <p:anim calcmode="lin" valueType="num">
                                      <p:cBhvr>
                                        <p:cTn id="28" dur="750" fill="hold"/>
                                        <p:tgtEl>
                                          <p:spTgt spid="27"/>
                                        </p:tgtEl>
                                        <p:attrNameLst>
                                          <p:attrName>ppt_h</p:attrName>
                                        </p:attrNameLst>
                                      </p:cBhvr>
                                      <p:tavLst>
                                        <p:tav tm="0">
                                          <p:val>
                                            <p:fltVal val="0"/>
                                          </p:val>
                                        </p:tav>
                                        <p:tav tm="100000">
                                          <p:val>
                                            <p:strVal val="#ppt_h"/>
                                          </p:val>
                                        </p:tav>
                                      </p:tavLst>
                                    </p:anim>
                                    <p:animEffect transition="in" filter="fade">
                                      <p:cBhvr>
                                        <p:cTn id="29" dur="750"/>
                                        <p:tgtEl>
                                          <p:spTgt spid="27"/>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wipe(left)">
                                      <p:cBhvr>
                                        <p:cTn id="33" dur="750"/>
                                        <p:tgtEl>
                                          <p:spTgt spid="2"/>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p:tgtEl>
                                          <p:spTgt spid="3"/>
                                        </p:tgtEl>
                                        <p:attrNameLst>
                                          <p:attrName>ppt_y</p:attrName>
                                        </p:attrNameLst>
                                      </p:cBhvr>
                                      <p:tavLst>
                                        <p:tav tm="0">
                                          <p:val>
                                            <p:strVal val="#ppt_y+#ppt_h*1.125000"/>
                                          </p:val>
                                        </p:tav>
                                        <p:tav tm="100000">
                                          <p:val>
                                            <p:strVal val="#ppt_y"/>
                                          </p:val>
                                        </p:tav>
                                      </p:tavLst>
                                    </p:anim>
                                    <p:animEffect transition="in" filter="wipe(up)">
                                      <p:cBhvr>
                                        <p:cTn id="38" dur="500"/>
                                        <p:tgtEl>
                                          <p:spTgt spid="3"/>
                                        </p:tgtEl>
                                      </p:cBhvr>
                                    </p:animEffect>
                                  </p:childTnLst>
                                </p:cTn>
                              </p:par>
                            </p:childTnLst>
                          </p:cTn>
                        </p:par>
                        <p:par>
                          <p:cTn id="39" fill="hold">
                            <p:stCondLst>
                              <p:cond delay="3000"/>
                            </p:stCondLst>
                            <p:childTnLst>
                              <p:par>
                                <p:cTn id="40" presetID="53" presetClass="entr" presetSubtype="16" fill="hold" grpId="0" nodeType="afterEffect">
                                  <p:stCondLst>
                                    <p:cond delay="0"/>
                                  </p:stCondLst>
                                  <p:iterate type="lt">
                                    <p:tmPct val="10000"/>
                                  </p:iterate>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fltVal val="0"/>
                                          </p:val>
                                        </p:tav>
                                        <p:tav tm="100000">
                                          <p:val>
                                            <p:strVal val="#ppt_w"/>
                                          </p:val>
                                        </p:tav>
                                      </p:tavLst>
                                    </p:anim>
                                    <p:anim calcmode="lin" valueType="num">
                                      <p:cBhvr>
                                        <p:cTn id="43" dur="500" fill="hold"/>
                                        <p:tgtEl>
                                          <p:spTgt spid="12"/>
                                        </p:tgtEl>
                                        <p:attrNameLst>
                                          <p:attrName>ppt_h</p:attrName>
                                        </p:attrNameLst>
                                      </p:cBhvr>
                                      <p:tavLst>
                                        <p:tav tm="0">
                                          <p:val>
                                            <p:fltVal val="0"/>
                                          </p:val>
                                        </p:tav>
                                        <p:tav tm="100000">
                                          <p:val>
                                            <p:strVal val="#ppt_h"/>
                                          </p:val>
                                        </p:tav>
                                      </p:tavLst>
                                    </p:anim>
                                    <p:animEffect transition="in" filter="fade">
                                      <p:cBhvr>
                                        <p:cTn id="44" dur="500"/>
                                        <p:tgtEl>
                                          <p:spTgt spid="12"/>
                                        </p:tgtEl>
                                      </p:cBhvr>
                                    </p:animEffect>
                                  </p:childTnLst>
                                </p:cTn>
                              </p:par>
                            </p:childTnLst>
                          </p:cTn>
                        </p:par>
                        <p:par>
                          <p:cTn id="45" fill="hold">
                            <p:stCondLst>
                              <p:cond delay="3550"/>
                            </p:stCondLst>
                            <p:childTnLst>
                              <p:par>
                                <p:cTn id="46" presetID="22" presetClass="entr" presetSubtype="8" fill="hold" grpId="0" nodeType="after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wipe(left)">
                                      <p:cBhvr>
                                        <p:cTn id="48" dur="500"/>
                                        <p:tgtEl>
                                          <p:spTgt spid="11"/>
                                        </p:tgtEl>
                                      </p:cBhvr>
                                    </p:animEffect>
                                  </p:childTnLst>
                                </p:cTn>
                              </p:par>
                            </p:childTnLst>
                          </p:cTn>
                        </p:par>
                        <p:par>
                          <p:cTn id="49" fill="hold">
                            <p:stCondLst>
                              <p:cond delay="4050"/>
                            </p:stCondLst>
                            <p:childTnLst>
                              <p:par>
                                <p:cTn id="50" presetID="22" presetClass="entr" presetSubtype="8" fill="hold" nodeType="after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wipe(left)">
                                      <p:cBhvr>
                                        <p:cTn id="52" dur="500"/>
                                        <p:tgtEl>
                                          <p:spTgt spid="14"/>
                                        </p:tgtEl>
                                      </p:cBhvr>
                                    </p:animEffect>
                                  </p:childTnLst>
                                </p:cTn>
                              </p:par>
                            </p:childTnLst>
                          </p:cTn>
                        </p:par>
                        <p:par>
                          <p:cTn id="53" fill="hold">
                            <p:stCondLst>
                              <p:cond delay="4550"/>
                            </p:stCondLst>
                            <p:childTnLst>
                              <p:par>
                                <p:cTn id="54" presetID="22" presetClass="entr" presetSubtype="1" fill="hold" grpId="0" nodeType="after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wipe(up)">
                                      <p:cBhvr>
                                        <p:cTn id="56"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1" grpId="0"/>
      <p:bldP spid="12" grpId="0"/>
      <p:bldP spid="13" grpId="0"/>
      <p:bldP spid="25" grpId="0" animBg="1"/>
      <p:bldP spid="26" grpId="0" animBg="1"/>
      <p:bldP spid="26" grpId="1" animBg="1"/>
      <p:bldP spid="26" grpId="2" animBg="1"/>
      <p:bldP spid="27" grpId="0" animBg="1"/>
      <p:bldP spid="27" grpId="1" animBg="1"/>
      <p:bldP spid="27" grpId="2"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0813" y="51470"/>
            <a:ext cx="3672408" cy="461665"/>
          </a:xfrm>
          <a:prstGeom prst="rect">
            <a:avLst/>
          </a:prstGeom>
          <a:noFill/>
        </p:spPr>
        <p:txBody>
          <a:bodyPr wrap="square" rtlCol="0">
            <a:spAutoFit/>
          </a:bodyPr>
          <a:lstStyle>
            <a:defPPr>
              <a:defRPr lang="zh-CN"/>
            </a:defPPr>
            <a:lvl1pPr>
              <a:defRPr sz="2400">
                <a:solidFill>
                  <a:srgbClr val="0E6260"/>
                </a:solidFill>
                <a:latin typeface="思源黑体 CN Heavy" panose="020B0A00000000000000" pitchFamily="34" charset="-122"/>
                <a:ea typeface="思源黑体 CN Heavy" panose="020B0A00000000000000" pitchFamily="34" charset="-122"/>
              </a:defRPr>
            </a:lvl1pPr>
          </a:lstStyle>
          <a:p>
            <a:r>
              <a:rPr lang="zh-CN" altLang="en-US" dirty="0">
                <a:latin typeface="+mn-lt"/>
                <a:ea typeface="+mn-ea"/>
                <a:cs typeface="+mn-ea"/>
                <a:sym typeface="+mn-lt"/>
              </a:rPr>
              <a:t>了解本我、自我、超我</a:t>
            </a:r>
          </a:p>
        </p:txBody>
      </p:sp>
      <p:sp>
        <p:nvSpPr>
          <p:cNvPr id="3" name="矩形 2"/>
          <p:cNvSpPr/>
          <p:nvPr/>
        </p:nvSpPr>
        <p:spPr>
          <a:xfrm>
            <a:off x="749729" y="441127"/>
            <a:ext cx="3284874" cy="307777"/>
          </a:xfrm>
          <a:prstGeom prst="rect">
            <a:avLst/>
          </a:prstGeom>
        </p:spPr>
        <p:txBody>
          <a:bodyPr wrap="none">
            <a:spAutoFit/>
          </a:bodyPr>
          <a:lstStyle/>
          <a:p>
            <a:r>
              <a:rPr lang="en-US" altLang="zh-CN" sz="1400" dirty="0">
                <a:solidFill>
                  <a:srgbClr val="0E6260"/>
                </a:solidFill>
                <a:cs typeface="+mn-ea"/>
                <a:sym typeface="+mn-lt"/>
              </a:rPr>
              <a:t>Know who I am, who I am, who I am</a:t>
            </a:r>
            <a:endParaRPr lang="zh-CN" altLang="en-US" sz="1400" dirty="0">
              <a:solidFill>
                <a:srgbClr val="0E6260"/>
              </a:solidFill>
              <a:cs typeface="+mn-ea"/>
              <a:sym typeface="+mn-lt"/>
            </a:endParaRPr>
          </a:p>
        </p:txBody>
      </p:sp>
      <p:sp>
        <p:nvSpPr>
          <p:cNvPr id="9" name="圆角矩形 8"/>
          <p:cNvSpPr/>
          <p:nvPr/>
        </p:nvSpPr>
        <p:spPr>
          <a:xfrm>
            <a:off x="1267655" y="1178959"/>
            <a:ext cx="576064" cy="1026535"/>
          </a:xfrm>
          <a:prstGeom prst="roundRect">
            <a:avLst>
              <a:gd name="adj" fmla="val 16667"/>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矩形 9"/>
          <p:cNvSpPr/>
          <p:nvPr/>
        </p:nvSpPr>
        <p:spPr>
          <a:xfrm>
            <a:off x="1312283" y="1263136"/>
            <a:ext cx="451405" cy="830997"/>
          </a:xfrm>
          <a:prstGeom prst="rect">
            <a:avLst/>
          </a:prstGeom>
        </p:spPr>
        <p:txBody>
          <a:bodyPr wrap="square">
            <a:spAutoFit/>
          </a:bodyPr>
          <a:lstStyle/>
          <a:p>
            <a:r>
              <a:rPr lang="zh-CN" altLang="en-US" sz="2400" dirty="0">
                <a:solidFill>
                  <a:schemeClr val="bg1"/>
                </a:solidFill>
                <a:cs typeface="+mn-ea"/>
                <a:sym typeface="+mn-lt"/>
              </a:rPr>
              <a:t>超我</a:t>
            </a:r>
          </a:p>
        </p:txBody>
      </p:sp>
      <p:cxnSp>
        <p:nvCxnSpPr>
          <p:cNvPr id="11" name="直接连接符 10"/>
          <p:cNvCxnSpPr/>
          <p:nvPr/>
        </p:nvCxnSpPr>
        <p:spPr>
          <a:xfrm>
            <a:off x="1979712" y="2160458"/>
            <a:ext cx="2424816" cy="0"/>
          </a:xfrm>
          <a:prstGeom prst="line">
            <a:avLst/>
          </a:prstGeom>
          <a:ln w="28575">
            <a:solidFill>
              <a:srgbClr val="0E6260"/>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835696" y="1694023"/>
            <a:ext cx="1656184" cy="400110"/>
          </a:xfrm>
          <a:prstGeom prst="rect">
            <a:avLst/>
          </a:prstGeom>
          <a:noFill/>
        </p:spPr>
        <p:txBody>
          <a:bodyPr wrap="square" rtlCol="0">
            <a:spAutoFit/>
          </a:bodyPr>
          <a:lstStyle/>
          <a:p>
            <a:r>
              <a:rPr lang="zh-CN" altLang="en-US" sz="2000" dirty="0">
                <a:solidFill>
                  <a:srgbClr val="0E6260"/>
                </a:solidFill>
                <a:cs typeface="+mn-ea"/>
                <a:sym typeface="+mn-lt"/>
              </a:rPr>
              <a:t>（唐僧）</a:t>
            </a:r>
          </a:p>
        </p:txBody>
      </p:sp>
      <p:sp>
        <p:nvSpPr>
          <p:cNvPr id="15" name="TextBox 14"/>
          <p:cNvSpPr txBox="1"/>
          <p:nvPr/>
        </p:nvSpPr>
        <p:spPr>
          <a:xfrm>
            <a:off x="1266528" y="2413715"/>
            <a:ext cx="3240360" cy="1569660"/>
          </a:xfrm>
          <a:prstGeom prst="rect">
            <a:avLst/>
          </a:prstGeom>
          <a:noFill/>
        </p:spPr>
        <p:txBody>
          <a:bodyPr wrap="square" rtlCol="0">
            <a:spAutoFit/>
          </a:bodyPr>
          <a:lstStyle/>
          <a:p>
            <a:pPr algn="just">
              <a:lnSpc>
                <a:spcPct val="150000"/>
              </a:lnSpc>
            </a:pPr>
            <a:r>
              <a:rPr lang="zh-CN" altLang="en-US" sz="1600" dirty="0">
                <a:cs typeface="+mn-ea"/>
                <a:sym typeface="+mn-lt"/>
              </a:rPr>
              <a:t>代表良心、社会准则和自我理想，是人格的高层领导，它按照至善原则行事，指导自我，限制本我，就像一位严厉正经的大家长</a:t>
            </a:r>
          </a:p>
        </p:txBody>
      </p:sp>
      <p:sp>
        <p:nvSpPr>
          <p:cNvPr id="18" name="流程图: 手动输入 17"/>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任意多边形 18"/>
          <p:cNvSpPr/>
          <p:nvPr/>
        </p:nvSpPr>
        <p:spPr>
          <a:xfrm rot="3216981">
            <a:off x="391115" y="18686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0E626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20" name="任意多边形 19"/>
          <p:cNvSpPr/>
          <p:nvPr/>
        </p:nvSpPr>
        <p:spPr>
          <a:xfrm rot="3216981">
            <a:off x="306189" y="24118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C0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pic>
        <p:nvPicPr>
          <p:cNvPr id="5" name="图片 4">
            <a:extLst>
              <a:ext uri="{FF2B5EF4-FFF2-40B4-BE49-F238E27FC236}">
                <a16:creationId xmlns:a16="http://schemas.microsoft.com/office/drawing/2014/main" id="{B90FB5E9-0434-4D67-A4A6-6EACC898454A}"/>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896333" y="1309097"/>
            <a:ext cx="3665512" cy="2674278"/>
          </a:xfrm>
          <a:prstGeom prst="rect">
            <a:avLst/>
          </a:prstGeom>
        </p:spPr>
      </p:pic>
    </p:spTree>
    <p:extLst>
      <p:ext uri="{BB962C8B-B14F-4D97-AF65-F5344CB8AC3E}">
        <p14:creationId xmlns:p14="http://schemas.microsoft.com/office/powerpoint/2010/main" val="3007664773"/>
      </p:ext>
    </p:extLst>
  </p:cSld>
  <p:clrMapOvr>
    <a:masterClrMapping/>
  </p:clrMapOvr>
  <mc:AlternateContent xmlns:mc="http://schemas.openxmlformats.org/markup-compatibility/2006" xmlns:p14="http://schemas.microsoft.com/office/powerpoint/2010/main">
    <mc:Choice Requires="p14">
      <p:transition spd="slow" p14:dur="1600" advTm="10000">
        <p14:gallery dir="l"/>
      </p:transition>
    </mc:Choice>
    <mc:Fallback xmlns="">
      <p:transition spd="slow" advTm="1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19"/>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p:cTn id="17" dur="750" fill="hold"/>
                                        <p:tgtEl>
                                          <p:spTgt spid="19"/>
                                        </p:tgtEl>
                                        <p:attrNameLst>
                                          <p:attrName>ppt_w</p:attrName>
                                        </p:attrNameLst>
                                      </p:cBhvr>
                                      <p:tavLst>
                                        <p:tav tm="0">
                                          <p:val>
                                            <p:fltVal val="0"/>
                                          </p:val>
                                        </p:tav>
                                        <p:tav tm="100000">
                                          <p:val>
                                            <p:strVal val="#ppt_w"/>
                                          </p:val>
                                        </p:tav>
                                      </p:tavLst>
                                    </p:anim>
                                    <p:anim calcmode="lin" valueType="num">
                                      <p:cBhvr>
                                        <p:cTn id="18" dur="750" fill="hold"/>
                                        <p:tgtEl>
                                          <p:spTgt spid="19"/>
                                        </p:tgtEl>
                                        <p:attrNameLst>
                                          <p:attrName>ppt_h</p:attrName>
                                        </p:attrNameLst>
                                      </p:cBhvr>
                                      <p:tavLst>
                                        <p:tav tm="0">
                                          <p:val>
                                            <p:fltVal val="0"/>
                                          </p:val>
                                        </p:tav>
                                        <p:tav tm="100000">
                                          <p:val>
                                            <p:strVal val="#ppt_h"/>
                                          </p:val>
                                        </p:tav>
                                      </p:tavLst>
                                    </p:anim>
                                    <p:animEffect transition="in" filter="fade">
                                      <p:cBhvr>
                                        <p:cTn id="19" dur="750"/>
                                        <p:tgtEl>
                                          <p:spTgt spid="19"/>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20"/>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20"/>
                                        </p:tgtEl>
                                        <p:attrNameLst>
                                          <p:attrName>style.visibility</p:attrName>
                                        </p:attrNameLst>
                                      </p:cBhvr>
                                      <p:to>
                                        <p:strVal val="visible"/>
                                      </p:to>
                                    </p:set>
                                    <p:anim calcmode="lin" valueType="num">
                                      <p:cBhvr>
                                        <p:cTn id="27" dur="750" fill="hold"/>
                                        <p:tgtEl>
                                          <p:spTgt spid="20"/>
                                        </p:tgtEl>
                                        <p:attrNameLst>
                                          <p:attrName>ppt_w</p:attrName>
                                        </p:attrNameLst>
                                      </p:cBhvr>
                                      <p:tavLst>
                                        <p:tav tm="0">
                                          <p:val>
                                            <p:fltVal val="0"/>
                                          </p:val>
                                        </p:tav>
                                        <p:tav tm="100000">
                                          <p:val>
                                            <p:strVal val="#ppt_w"/>
                                          </p:val>
                                        </p:tav>
                                      </p:tavLst>
                                    </p:anim>
                                    <p:anim calcmode="lin" valueType="num">
                                      <p:cBhvr>
                                        <p:cTn id="28" dur="750" fill="hold"/>
                                        <p:tgtEl>
                                          <p:spTgt spid="20"/>
                                        </p:tgtEl>
                                        <p:attrNameLst>
                                          <p:attrName>ppt_h</p:attrName>
                                        </p:attrNameLst>
                                      </p:cBhvr>
                                      <p:tavLst>
                                        <p:tav tm="0">
                                          <p:val>
                                            <p:fltVal val="0"/>
                                          </p:val>
                                        </p:tav>
                                        <p:tav tm="100000">
                                          <p:val>
                                            <p:strVal val="#ppt_h"/>
                                          </p:val>
                                        </p:tav>
                                      </p:tavLst>
                                    </p:anim>
                                    <p:animEffect transition="in" filter="fade">
                                      <p:cBhvr>
                                        <p:cTn id="29" dur="750"/>
                                        <p:tgtEl>
                                          <p:spTgt spid="20"/>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wipe(left)">
                                      <p:cBhvr>
                                        <p:cTn id="33" dur="750"/>
                                        <p:tgtEl>
                                          <p:spTgt spid="2"/>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p:tgtEl>
                                          <p:spTgt spid="3"/>
                                        </p:tgtEl>
                                        <p:attrNameLst>
                                          <p:attrName>ppt_y</p:attrName>
                                        </p:attrNameLst>
                                      </p:cBhvr>
                                      <p:tavLst>
                                        <p:tav tm="0">
                                          <p:val>
                                            <p:strVal val="#ppt_y+#ppt_h*1.125000"/>
                                          </p:val>
                                        </p:tav>
                                        <p:tav tm="100000">
                                          <p:val>
                                            <p:strVal val="#ppt_y"/>
                                          </p:val>
                                        </p:tav>
                                      </p:tavLst>
                                    </p:anim>
                                    <p:animEffect transition="in" filter="wipe(up)">
                                      <p:cBhvr>
                                        <p:cTn id="38" dur="500"/>
                                        <p:tgtEl>
                                          <p:spTgt spid="3"/>
                                        </p:tgtEl>
                                      </p:cBhvr>
                                    </p:animEffect>
                                  </p:childTnLst>
                                </p:cTn>
                              </p:par>
                            </p:childTnLst>
                          </p:cTn>
                        </p:par>
                        <p:par>
                          <p:cTn id="39" fill="hold">
                            <p:stCondLst>
                              <p:cond delay="3000"/>
                            </p:stCondLst>
                            <p:childTnLst>
                              <p:par>
                                <p:cTn id="40" presetID="16" presetClass="entr" presetSubtype="42" fill="hold" grpId="0" nodeType="after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barn(outHorizontal)">
                                      <p:cBhvr>
                                        <p:cTn id="42" dur="500"/>
                                        <p:tgtEl>
                                          <p:spTgt spid="9"/>
                                        </p:tgtEl>
                                      </p:cBhvr>
                                    </p:animEffect>
                                  </p:childTnLst>
                                </p:cTn>
                              </p:par>
                            </p:childTnLst>
                          </p:cTn>
                        </p:par>
                        <p:par>
                          <p:cTn id="43" fill="hold">
                            <p:stCondLst>
                              <p:cond delay="3500"/>
                            </p:stCondLst>
                            <p:childTnLst>
                              <p:par>
                                <p:cTn id="44" presetID="53" presetClass="entr" presetSubtype="16" fill="hold" grpId="0" nodeType="afterEffect">
                                  <p:stCondLst>
                                    <p:cond delay="0"/>
                                  </p:stCondLst>
                                  <p:iterate type="lt">
                                    <p:tmPct val="10000"/>
                                  </p:iterate>
                                  <p:childTnLst>
                                    <p:set>
                                      <p:cBhvr>
                                        <p:cTn id="45" dur="1" fill="hold">
                                          <p:stCondLst>
                                            <p:cond delay="0"/>
                                          </p:stCondLst>
                                        </p:cTn>
                                        <p:tgtEl>
                                          <p:spTgt spid="10"/>
                                        </p:tgtEl>
                                        <p:attrNameLst>
                                          <p:attrName>style.visibility</p:attrName>
                                        </p:attrNameLst>
                                      </p:cBhvr>
                                      <p:to>
                                        <p:strVal val="visible"/>
                                      </p:to>
                                    </p:set>
                                    <p:anim calcmode="lin" valueType="num">
                                      <p:cBhvr>
                                        <p:cTn id="46" dur="500" fill="hold"/>
                                        <p:tgtEl>
                                          <p:spTgt spid="10"/>
                                        </p:tgtEl>
                                        <p:attrNameLst>
                                          <p:attrName>ppt_w</p:attrName>
                                        </p:attrNameLst>
                                      </p:cBhvr>
                                      <p:tavLst>
                                        <p:tav tm="0">
                                          <p:val>
                                            <p:fltVal val="0"/>
                                          </p:val>
                                        </p:tav>
                                        <p:tav tm="100000">
                                          <p:val>
                                            <p:strVal val="#ppt_w"/>
                                          </p:val>
                                        </p:tav>
                                      </p:tavLst>
                                    </p:anim>
                                    <p:anim calcmode="lin" valueType="num">
                                      <p:cBhvr>
                                        <p:cTn id="47" dur="500" fill="hold"/>
                                        <p:tgtEl>
                                          <p:spTgt spid="10"/>
                                        </p:tgtEl>
                                        <p:attrNameLst>
                                          <p:attrName>ppt_h</p:attrName>
                                        </p:attrNameLst>
                                      </p:cBhvr>
                                      <p:tavLst>
                                        <p:tav tm="0">
                                          <p:val>
                                            <p:fltVal val="0"/>
                                          </p:val>
                                        </p:tav>
                                        <p:tav tm="100000">
                                          <p:val>
                                            <p:strVal val="#ppt_h"/>
                                          </p:val>
                                        </p:tav>
                                      </p:tavLst>
                                    </p:anim>
                                    <p:animEffect transition="in" filter="fade">
                                      <p:cBhvr>
                                        <p:cTn id="48" dur="500"/>
                                        <p:tgtEl>
                                          <p:spTgt spid="10"/>
                                        </p:tgtEl>
                                      </p:cBhvr>
                                    </p:animEffect>
                                  </p:childTnLst>
                                </p:cTn>
                              </p:par>
                            </p:childTnLst>
                          </p:cTn>
                        </p:par>
                        <p:par>
                          <p:cTn id="49" fill="hold">
                            <p:stCondLst>
                              <p:cond delay="4050"/>
                            </p:stCondLst>
                            <p:childTnLst>
                              <p:par>
                                <p:cTn id="50" presetID="22" presetClass="entr" presetSubtype="8" fill="hold" grpId="0" nodeType="after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wipe(left)">
                                      <p:cBhvr>
                                        <p:cTn id="52" dur="500"/>
                                        <p:tgtEl>
                                          <p:spTgt spid="14"/>
                                        </p:tgtEl>
                                      </p:cBhvr>
                                    </p:animEffect>
                                  </p:childTnLst>
                                </p:cTn>
                              </p:par>
                            </p:childTnLst>
                          </p:cTn>
                        </p:par>
                        <p:par>
                          <p:cTn id="53" fill="hold">
                            <p:stCondLst>
                              <p:cond delay="4550"/>
                            </p:stCondLst>
                            <p:childTnLst>
                              <p:par>
                                <p:cTn id="54" presetID="22" presetClass="entr" presetSubtype="8" fill="hold" nodeType="afterEffect">
                                  <p:stCondLst>
                                    <p:cond delay="0"/>
                                  </p:stCondLst>
                                  <p:childTnLst>
                                    <p:set>
                                      <p:cBhvr>
                                        <p:cTn id="55" dur="1" fill="hold">
                                          <p:stCondLst>
                                            <p:cond delay="0"/>
                                          </p:stCondLst>
                                        </p:cTn>
                                        <p:tgtEl>
                                          <p:spTgt spid="11"/>
                                        </p:tgtEl>
                                        <p:attrNameLst>
                                          <p:attrName>style.visibility</p:attrName>
                                        </p:attrNameLst>
                                      </p:cBhvr>
                                      <p:to>
                                        <p:strVal val="visible"/>
                                      </p:to>
                                    </p:set>
                                    <p:animEffect transition="in" filter="wipe(left)">
                                      <p:cBhvr>
                                        <p:cTn id="56" dur="500"/>
                                        <p:tgtEl>
                                          <p:spTgt spid="11"/>
                                        </p:tgtEl>
                                      </p:cBhvr>
                                    </p:animEffect>
                                  </p:childTnLst>
                                </p:cTn>
                              </p:par>
                            </p:childTnLst>
                          </p:cTn>
                        </p:par>
                        <p:par>
                          <p:cTn id="57" fill="hold">
                            <p:stCondLst>
                              <p:cond delay="5050"/>
                            </p:stCondLst>
                            <p:childTnLst>
                              <p:par>
                                <p:cTn id="58" presetID="22" presetClass="entr" presetSubtype="1" fill="hold" grpId="0" nodeType="after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wipe(up)">
                                      <p:cBhvr>
                                        <p:cTn id="60" dur="1000"/>
                                        <p:tgtEl>
                                          <p:spTgt spid="15"/>
                                        </p:tgtEl>
                                      </p:cBhvr>
                                    </p:animEffect>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5"/>
                                        </p:tgtEl>
                                        <p:attrNameLst>
                                          <p:attrName>style.visibility</p:attrName>
                                        </p:attrNameLst>
                                      </p:cBhvr>
                                      <p:to>
                                        <p:strVal val="visible"/>
                                      </p:to>
                                    </p:set>
                                    <p:anim calcmode="lin" valueType="num">
                                      <p:cBhvr additive="base">
                                        <p:cTn id="65" dur="500" fill="hold"/>
                                        <p:tgtEl>
                                          <p:spTgt spid="5"/>
                                        </p:tgtEl>
                                        <p:attrNameLst>
                                          <p:attrName>ppt_x</p:attrName>
                                        </p:attrNameLst>
                                      </p:cBhvr>
                                      <p:tavLst>
                                        <p:tav tm="0">
                                          <p:val>
                                            <p:strVal val="#ppt_x"/>
                                          </p:val>
                                        </p:tav>
                                        <p:tav tm="100000">
                                          <p:val>
                                            <p:strVal val="#ppt_x"/>
                                          </p:val>
                                        </p:tav>
                                      </p:tavLst>
                                    </p:anim>
                                    <p:anim calcmode="lin" valueType="num">
                                      <p:cBhvr additive="base">
                                        <p:cTn id="6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9" grpId="0" animBg="1"/>
      <p:bldP spid="10" grpId="0"/>
      <p:bldP spid="14" grpId="0"/>
      <p:bldP spid="15" grpId="0"/>
      <p:bldP spid="18" grpId="0" animBg="1"/>
      <p:bldP spid="19" grpId="0" animBg="1"/>
      <p:bldP spid="19" grpId="1" animBg="1"/>
      <p:bldP spid="19" grpId="2" animBg="1"/>
      <p:bldP spid="20" grpId="0" animBg="1"/>
      <p:bldP spid="20" grpId="1" animBg="1"/>
      <p:bldP spid="20" grpId="2"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6050" y="51470"/>
            <a:ext cx="3672408" cy="461665"/>
          </a:xfrm>
          <a:prstGeom prst="rect">
            <a:avLst/>
          </a:prstGeom>
          <a:noFill/>
        </p:spPr>
        <p:txBody>
          <a:bodyPr wrap="square" rtlCol="0">
            <a:spAutoFit/>
          </a:bodyPr>
          <a:lstStyle>
            <a:defPPr>
              <a:defRPr lang="zh-CN"/>
            </a:defPPr>
            <a:lvl1pPr>
              <a:defRPr sz="2400">
                <a:solidFill>
                  <a:srgbClr val="0E6260"/>
                </a:solidFill>
                <a:latin typeface="思源黑体 CN Heavy" panose="020B0A00000000000000" pitchFamily="34" charset="-122"/>
                <a:ea typeface="思源黑体 CN Heavy" panose="020B0A00000000000000" pitchFamily="34" charset="-122"/>
              </a:defRPr>
            </a:lvl1pPr>
          </a:lstStyle>
          <a:p>
            <a:r>
              <a:rPr lang="zh-CN" altLang="en-US" dirty="0">
                <a:latin typeface="+mn-lt"/>
                <a:ea typeface="+mn-ea"/>
                <a:cs typeface="+mn-ea"/>
                <a:sym typeface="+mn-lt"/>
              </a:rPr>
              <a:t>了解本我、自我、超我</a:t>
            </a:r>
          </a:p>
        </p:txBody>
      </p:sp>
      <p:sp>
        <p:nvSpPr>
          <p:cNvPr id="5" name="矩形 4"/>
          <p:cNvSpPr/>
          <p:nvPr/>
        </p:nvSpPr>
        <p:spPr>
          <a:xfrm>
            <a:off x="741855" y="441127"/>
            <a:ext cx="3284874" cy="307777"/>
          </a:xfrm>
          <a:prstGeom prst="rect">
            <a:avLst/>
          </a:prstGeom>
        </p:spPr>
        <p:txBody>
          <a:bodyPr wrap="none">
            <a:spAutoFit/>
          </a:bodyPr>
          <a:lstStyle/>
          <a:p>
            <a:r>
              <a:rPr lang="en-US" altLang="zh-CN" sz="1400" dirty="0">
                <a:solidFill>
                  <a:srgbClr val="0E6260"/>
                </a:solidFill>
                <a:cs typeface="+mn-ea"/>
                <a:sym typeface="+mn-lt"/>
              </a:rPr>
              <a:t>Know who I am, who I am, who I am</a:t>
            </a:r>
            <a:endParaRPr lang="zh-CN" altLang="en-US" sz="1400" dirty="0">
              <a:solidFill>
                <a:srgbClr val="0E6260"/>
              </a:solidFill>
              <a:cs typeface="+mn-ea"/>
              <a:sym typeface="+mn-lt"/>
            </a:endParaRPr>
          </a:p>
        </p:txBody>
      </p:sp>
      <p:sp>
        <p:nvSpPr>
          <p:cNvPr id="53" name="矩形 52"/>
          <p:cNvSpPr/>
          <p:nvPr/>
        </p:nvSpPr>
        <p:spPr>
          <a:xfrm>
            <a:off x="4626041" y="1707654"/>
            <a:ext cx="3430350" cy="1526187"/>
          </a:xfrm>
          <a:prstGeom prst="rect">
            <a:avLst/>
          </a:prstGeom>
        </p:spPr>
        <p:txBody>
          <a:bodyPr wrap="square">
            <a:spAutoFit/>
          </a:bodyPr>
          <a:lstStyle/>
          <a:p>
            <a:pPr>
              <a:lnSpc>
                <a:spcPct val="150000"/>
              </a:lnSpc>
            </a:pPr>
            <a:r>
              <a:rPr lang="zh-CN" altLang="en-US" sz="1600" dirty="0">
                <a:cs typeface="+mn-ea"/>
                <a:sym typeface="+mn-lt"/>
              </a:rPr>
              <a:t>自我像一个受气包，处在“三个暴君”的夹缝里，外部世界、超我和本我，努力调节三者之间相互冲突的要求</a:t>
            </a:r>
          </a:p>
        </p:txBody>
      </p:sp>
      <p:sp>
        <p:nvSpPr>
          <p:cNvPr id="54" name="矩形 53"/>
          <p:cNvSpPr/>
          <p:nvPr/>
        </p:nvSpPr>
        <p:spPr>
          <a:xfrm>
            <a:off x="4626041" y="3512017"/>
            <a:ext cx="2723823" cy="458908"/>
          </a:xfrm>
          <a:prstGeom prst="rect">
            <a:avLst/>
          </a:prstGeom>
        </p:spPr>
        <p:txBody>
          <a:bodyPr wrap="none">
            <a:spAutoFit/>
          </a:bodyPr>
          <a:lstStyle/>
          <a:p>
            <a:pPr>
              <a:lnSpc>
                <a:spcPct val="150000"/>
              </a:lnSpc>
            </a:pPr>
            <a:r>
              <a:rPr lang="zh-CN" altLang="en-US" dirty="0">
                <a:solidFill>
                  <a:srgbClr val="127C79"/>
                </a:solidFill>
                <a:cs typeface="+mn-ea"/>
                <a:sym typeface="+mn-lt"/>
              </a:rPr>
              <a:t>故自我管理显得尤为重要</a:t>
            </a:r>
          </a:p>
        </p:txBody>
      </p:sp>
      <p:sp>
        <p:nvSpPr>
          <p:cNvPr id="55" name="矩形 54"/>
          <p:cNvSpPr/>
          <p:nvPr/>
        </p:nvSpPr>
        <p:spPr>
          <a:xfrm>
            <a:off x="4744023" y="1632444"/>
            <a:ext cx="1984485" cy="45719"/>
          </a:xfrm>
          <a:prstGeom prst="rect">
            <a:avLst/>
          </a:prstGeom>
          <a:solidFill>
            <a:srgbClr val="0E6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6" name="矩形 55"/>
          <p:cNvSpPr/>
          <p:nvPr/>
        </p:nvSpPr>
        <p:spPr>
          <a:xfrm>
            <a:off x="6686619" y="1632444"/>
            <a:ext cx="1297404" cy="4571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cs typeface="+mn-ea"/>
              <a:sym typeface="+mn-lt"/>
            </a:endParaRPr>
          </a:p>
        </p:txBody>
      </p:sp>
      <p:sp>
        <p:nvSpPr>
          <p:cNvPr id="58" name="矩形 57"/>
          <p:cNvSpPr/>
          <p:nvPr/>
        </p:nvSpPr>
        <p:spPr>
          <a:xfrm>
            <a:off x="5162580" y="1059582"/>
            <a:ext cx="1569660" cy="458908"/>
          </a:xfrm>
          <a:prstGeom prst="rect">
            <a:avLst/>
          </a:prstGeom>
        </p:spPr>
        <p:txBody>
          <a:bodyPr wrap="none">
            <a:spAutoFit/>
          </a:bodyPr>
          <a:lstStyle/>
          <a:p>
            <a:pPr>
              <a:lnSpc>
                <a:spcPct val="150000"/>
              </a:lnSpc>
            </a:pPr>
            <a:r>
              <a:rPr lang="zh-CN" altLang="en-US" dirty="0">
                <a:solidFill>
                  <a:srgbClr val="0E6260"/>
                </a:solidFill>
                <a:cs typeface="+mn-ea"/>
                <a:sym typeface="+mn-lt"/>
              </a:rPr>
              <a:t>三者间的关系</a:t>
            </a:r>
          </a:p>
        </p:txBody>
      </p:sp>
      <p:sp>
        <p:nvSpPr>
          <p:cNvPr id="60" name="矩形-1"/>
          <p:cNvSpPr>
            <a:spLocks/>
          </p:cNvSpPr>
          <p:nvPr/>
        </p:nvSpPr>
        <p:spPr bwMode="auto">
          <a:xfrm flipH="1">
            <a:off x="4746274" y="1195187"/>
            <a:ext cx="370332" cy="323303"/>
          </a:xfrm>
          <a:custGeom>
            <a:avLst/>
            <a:gdLst>
              <a:gd name="T0" fmla="*/ 48 w 48"/>
              <a:gd name="T1" fmla="*/ 1 h 42"/>
              <a:gd name="T2" fmla="*/ 48 w 48"/>
              <a:gd name="T3" fmla="*/ 41 h 42"/>
              <a:gd name="T4" fmla="*/ 47 w 48"/>
              <a:gd name="T5" fmla="*/ 41 h 42"/>
              <a:gd name="T6" fmla="*/ 28 w 48"/>
              <a:gd name="T7" fmla="*/ 22 h 42"/>
              <a:gd name="T8" fmla="*/ 27 w 48"/>
              <a:gd name="T9" fmla="*/ 22 h 42"/>
              <a:gd name="T10" fmla="*/ 27 w 48"/>
              <a:gd name="T11" fmla="*/ 41 h 42"/>
              <a:gd name="T12" fmla="*/ 26 w 48"/>
              <a:gd name="T13" fmla="*/ 41 h 42"/>
              <a:gd name="T14" fmla="*/ 7 w 48"/>
              <a:gd name="T15" fmla="*/ 22 h 42"/>
              <a:gd name="T16" fmla="*/ 7 w 48"/>
              <a:gd name="T17" fmla="*/ 22 h 42"/>
              <a:gd name="T18" fmla="*/ 7 w 48"/>
              <a:gd name="T19" fmla="*/ 40 h 42"/>
              <a:gd name="T20" fmla="*/ 5 w 48"/>
              <a:gd name="T21" fmla="*/ 42 h 42"/>
              <a:gd name="T22" fmla="*/ 2 w 48"/>
              <a:gd name="T23" fmla="*/ 42 h 42"/>
              <a:gd name="T24" fmla="*/ 0 w 48"/>
              <a:gd name="T25" fmla="*/ 40 h 42"/>
              <a:gd name="T26" fmla="*/ 0 w 48"/>
              <a:gd name="T27" fmla="*/ 2 h 42"/>
              <a:gd name="T28" fmla="*/ 2 w 48"/>
              <a:gd name="T29" fmla="*/ 1 h 42"/>
              <a:gd name="T30" fmla="*/ 5 w 48"/>
              <a:gd name="T31" fmla="*/ 1 h 42"/>
              <a:gd name="T32" fmla="*/ 7 w 48"/>
              <a:gd name="T33" fmla="*/ 2 h 42"/>
              <a:gd name="T34" fmla="*/ 7 w 48"/>
              <a:gd name="T35" fmla="*/ 20 h 42"/>
              <a:gd name="T36" fmla="*/ 7 w 48"/>
              <a:gd name="T37" fmla="*/ 20 h 42"/>
              <a:gd name="T38" fmla="*/ 26 w 48"/>
              <a:gd name="T39" fmla="*/ 1 h 42"/>
              <a:gd name="T40" fmla="*/ 27 w 48"/>
              <a:gd name="T41" fmla="*/ 1 h 42"/>
              <a:gd name="T42" fmla="*/ 27 w 48"/>
              <a:gd name="T43" fmla="*/ 20 h 42"/>
              <a:gd name="T44" fmla="*/ 28 w 48"/>
              <a:gd name="T45" fmla="*/ 20 h 42"/>
              <a:gd name="T46" fmla="*/ 47 w 48"/>
              <a:gd name="T47" fmla="*/ 1 h 42"/>
              <a:gd name="T48" fmla="*/ 48 w 48"/>
              <a:gd name="T49" fmla="*/ 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8" h="42">
                <a:moveTo>
                  <a:pt x="48" y="1"/>
                </a:moveTo>
                <a:cubicBezTo>
                  <a:pt x="48" y="41"/>
                  <a:pt x="48" y="41"/>
                  <a:pt x="48" y="41"/>
                </a:cubicBezTo>
                <a:cubicBezTo>
                  <a:pt x="48" y="42"/>
                  <a:pt x="47" y="42"/>
                  <a:pt x="47" y="41"/>
                </a:cubicBezTo>
                <a:cubicBezTo>
                  <a:pt x="28" y="22"/>
                  <a:pt x="28" y="22"/>
                  <a:pt x="28" y="22"/>
                </a:cubicBezTo>
                <a:cubicBezTo>
                  <a:pt x="27" y="22"/>
                  <a:pt x="27" y="22"/>
                  <a:pt x="27" y="22"/>
                </a:cubicBezTo>
                <a:cubicBezTo>
                  <a:pt x="27" y="41"/>
                  <a:pt x="27" y="41"/>
                  <a:pt x="27" y="41"/>
                </a:cubicBezTo>
                <a:cubicBezTo>
                  <a:pt x="27" y="42"/>
                  <a:pt x="27" y="42"/>
                  <a:pt x="26" y="41"/>
                </a:cubicBezTo>
                <a:cubicBezTo>
                  <a:pt x="7" y="22"/>
                  <a:pt x="7" y="22"/>
                  <a:pt x="7" y="22"/>
                </a:cubicBezTo>
                <a:cubicBezTo>
                  <a:pt x="7" y="22"/>
                  <a:pt x="7" y="22"/>
                  <a:pt x="7" y="22"/>
                </a:cubicBezTo>
                <a:cubicBezTo>
                  <a:pt x="7" y="40"/>
                  <a:pt x="7" y="40"/>
                  <a:pt x="7" y="40"/>
                </a:cubicBezTo>
                <a:cubicBezTo>
                  <a:pt x="7" y="41"/>
                  <a:pt x="6" y="42"/>
                  <a:pt x="5" y="42"/>
                </a:cubicBezTo>
                <a:cubicBezTo>
                  <a:pt x="2" y="42"/>
                  <a:pt x="2" y="42"/>
                  <a:pt x="2" y="42"/>
                </a:cubicBezTo>
                <a:cubicBezTo>
                  <a:pt x="1" y="42"/>
                  <a:pt x="0" y="41"/>
                  <a:pt x="0" y="40"/>
                </a:cubicBezTo>
                <a:cubicBezTo>
                  <a:pt x="0" y="2"/>
                  <a:pt x="0" y="2"/>
                  <a:pt x="0" y="2"/>
                </a:cubicBezTo>
                <a:cubicBezTo>
                  <a:pt x="0" y="1"/>
                  <a:pt x="1" y="1"/>
                  <a:pt x="2" y="1"/>
                </a:cubicBezTo>
                <a:cubicBezTo>
                  <a:pt x="5" y="1"/>
                  <a:pt x="5" y="1"/>
                  <a:pt x="5" y="1"/>
                </a:cubicBezTo>
                <a:cubicBezTo>
                  <a:pt x="6" y="1"/>
                  <a:pt x="7" y="1"/>
                  <a:pt x="7" y="2"/>
                </a:cubicBezTo>
                <a:cubicBezTo>
                  <a:pt x="7" y="20"/>
                  <a:pt x="7" y="20"/>
                  <a:pt x="7" y="20"/>
                </a:cubicBezTo>
                <a:cubicBezTo>
                  <a:pt x="7" y="20"/>
                  <a:pt x="7" y="20"/>
                  <a:pt x="7" y="20"/>
                </a:cubicBezTo>
                <a:cubicBezTo>
                  <a:pt x="26" y="1"/>
                  <a:pt x="26" y="1"/>
                  <a:pt x="26" y="1"/>
                </a:cubicBezTo>
                <a:cubicBezTo>
                  <a:pt x="27" y="0"/>
                  <a:pt x="27" y="0"/>
                  <a:pt x="27" y="1"/>
                </a:cubicBezTo>
                <a:cubicBezTo>
                  <a:pt x="27" y="20"/>
                  <a:pt x="27" y="20"/>
                  <a:pt x="27" y="20"/>
                </a:cubicBezTo>
                <a:cubicBezTo>
                  <a:pt x="27" y="20"/>
                  <a:pt x="27" y="20"/>
                  <a:pt x="28" y="20"/>
                </a:cubicBezTo>
                <a:cubicBezTo>
                  <a:pt x="47" y="1"/>
                  <a:pt x="47" y="1"/>
                  <a:pt x="47" y="1"/>
                </a:cubicBezTo>
                <a:cubicBezTo>
                  <a:pt x="47" y="0"/>
                  <a:pt x="48" y="0"/>
                  <a:pt x="48" y="1"/>
                </a:cubicBezTo>
              </a:path>
            </a:pathLst>
          </a:custGeom>
          <a:solidFill>
            <a:srgbClr val="C00000"/>
          </a:solidFill>
          <a:ln>
            <a:noFill/>
          </a:ln>
          <a:extLst/>
        </p:spPr>
        <p:txBody>
          <a:bodyPr vert="horz" wrap="square" lIns="91440" tIns="45720" rIns="91440" bIns="45720" numCol="1" anchor="t" anchorCtr="0" compatLnSpc="1">
            <a:prstTxWarp prst="textNoShape">
              <a:avLst/>
            </a:prstTxWarp>
          </a:bodyPr>
          <a:lstStyle/>
          <a:p>
            <a:endParaRPr lang="en-AU">
              <a:cs typeface="+mn-ea"/>
              <a:sym typeface="+mn-lt"/>
            </a:endParaRPr>
          </a:p>
        </p:txBody>
      </p:sp>
      <p:sp>
        <p:nvSpPr>
          <p:cNvPr id="34" name="流程图: 手动输入 33"/>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6" name="任意多边形 35"/>
          <p:cNvSpPr/>
          <p:nvPr/>
        </p:nvSpPr>
        <p:spPr>
          <a:xfrm rot="3216981">
            <a:off x="391115" y="18686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0E626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44" name="任意多边形 43"/>
          <p:cNvSpPr/>
          <p:nvPr/>
        </p:nvSpPr>
        <p:spPr>
          <a:xfrm rot="3216981">
            <a:off x="306189" y="24118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C0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grpSp>
        <p:nvGrpSpPr>
          <p:cNvPr id="120" name="a840dd7a-3a76-4add-9b86-e371ce8805d7" descr="MQcAAB+LCAAAAAAABADVlEFvgjAUx79Lt93QAHMzcoMtLh42l0i2w+Kho1XqoJhSFhfDd18LLaKgsssSwwVe/6/v93/vhS245j9rDBwwiyHjjwQuGYwnHMfAABMEHJpFkQE8QhGhyyeWZOsUOB/bKq1+8k54+AajDMtcSjiBUfnpNPRa9kwoibNYycy+KUJwUwtZZhkkCEW4LptQjtl3VcGSseJ9xpkoME5YDLkouDXzG6COgDOw+2YukxHeiIsM4JdYmkfhyQa0+pQH0qaLVlnKY0z5LukVitZhQdXit5m3U1c49mE/eqOWjthDs/Cgbp6FcI1fxFWSV3VAhsC8MrcHK+qKlz3buXGU18ebPzqUGXVvbeM4SV+U3MErgjbseQt4tYgPSZSw84uoZY3z6WJBAuyHOMZa4xPKXYoEM9Jb6DGyDDnFaaoC088VDngtzbmTqiwNxZ1X4/Fw5LneAGh7Zt62jbpg12080HcZU5FSn5Pwm2LuBoFosyIvDRXxhk+Nf2qSHgy+LEs393ArNfTeZMvgiYX8b6v33a1emLee2b/VwNYxc9LXZQ6u2lH77N/G6mhuLp5fXSW09DEHAAA=">
            <a:extLst>
              <a:ext uri="{FF2B5EF4-FFF2-40B4-BE49-F238E27FC236}">
                <a16:creationId xmlns:a16="http://schemas.microsoft.com/office/drawing/2014/main" id="{B22FA0AD-A133-4266-A9A4-28398A2F5157}"/>
              </a:ext>
            </a:extLst>
          </p:cNvPr>
          <p:cNvGrpSpPr>
            <a:grpSpLocks noChangeAspect="1"/>
          </p:cNvGrpSpPr>
          <p:nvPr/>
        </p:nvGrpSpPr>
        <p:grpSpPr>
          <a:xfrm rot="19456720">
            <a:off x="1068499" y="1380588"/>
            <a:ext cx="3607548" cy="2991158"/>
            <a:chOff x="4042967" y="1958126"/>
            <a:chExt cx="4173468" cy="3460385"/>
          </a:xfrm>
        </p:grpSpPr>
        <p:sp>
          <p:nvSpPr>
            <p:cNvPr id="122" name="ValueBack">
              <a:extLst>
                <a:ext uri="{FF2B5EF4-FFF2-40B4-BE49-F238E27FC236}">
                  <a16:creationId xmlns:a16="http://schemas.microsoft.com/office/drawing/2014/main" id="{24C663D8-749D-4D7D-8014-2E0682FBE4FA}"/>
                </a:ext>
              </a:extLst>
            </p:cNvPr>
            <p:cNvSpPr/>
            <p:nvPr/>
          </p:nvSpPr>
          <p:spPr bwMode="auto">
            <a:xfrm>
              <a:off x="4042967" y="1958126"/>
              <a:ext cx="2802572" cy="2802790"/>
            </a:xfrm>
            <a:prstGeom prst="donut">
              <a:avLst>
                <a:gd name="adj" fmla="val 11497"/>
              </a:avLst>
            </a:prstGeom>
            <a:solidFill>
              <a:srgbClr val="127C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1">
                <a:ln>
                  <a:noFill/>
                </a:ln>
                <a:solidFill>
                  <a:srgbClr val="000000"/>
                </a:solidFill>
                <a:effectLst/>
                <a:uLnTx/>
                <a:uFillTx/>
                <a:cs typeface="+mn-ea"/>
                <a:sym typeface="+mn-lt"/>
              </a:endParaRPr>
            </a:p>
          </p:txBody>
        </p:sp>
        <p:sp>
          <p:nvSpPr>
            <p:cNvPr id="123" name="ValueBack11">
              <a:extLst>
                <a:ext uri="{FF2B5EF4-FFF2-40B4-BE49-F238E27FC236}">
                  <a16:creationId xmlns:a16="http://schemas.microsoft.com/office/drawing/2014/main" id="{5571CC70-0A43-4013-BC0A-5049E756161A}"/>
                </a:ext>
              </a:extLst>
            </p:cNvPr>
            <p:cNvSpPr/>
            <p:nvPr/>
          </p:nvSpPr>
          <p:spPr bwMode="auto">
            <a:xfrm>
              <a:off x="5223214" y="3138465"/>
              <a:ext cx="442078" cy="442113"/>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1">
                <a:ln>
                  <a:noFill/>
                </a:ln>
                <a:solidFill>
                  <a:srgbClr val="FFFFFF"/>
                </a:solidFill>
                <a:effectLst/>
                <a:uLnTx/>
                <a:uFillTx/>
                <a:cs typeface="+mn-ea"/>
                <a:sym typeface="+mn-lt"/>
              </a:endParaRPr>
            </a:p>
          </p:txBody>
        </p:sp>
        <p:sp>
          <p:nvSpPr>
            <p:cNvPr id="124" name="ExtraShape">
              <a:extLst>
                <a:ext uri="{FF2B5EF4-FFF2-40B4-BE49-F238E27FC236}">
                  <a16:creationId xmlns:a16="http://schemas.microsoft.com/office/drawing/2014/main" id="{2A292511-2D09-48A2-BDAC-22DFBBB2F757}"/>
                </a:ext>
              </a:extLst>
            </p:cNvPr>
            <p:cNvSpPr/>
            <p:nvPr/>
          </p:nvSpPr>
          <p:spPr>
            <a:xfrm>
              <a:off x="4440953" y="2356221"/>
              <a:ext cx="2006600" cy="2006600"/>
            </a:xfrm>
            <a:prstGeom prst="donut">
              <a:avLst>
                <a:gd name="adj" fmla="val 10036"/>
              </a:avLst>
            </a:prstGeom>
            <a:pattFill prst="dkDnDiag">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sz="2400" dirty="0">
                <a:solidFill>
                  <a:sysClr val="windowText" lastClr="000000"/>
                </a:solidFill>
                <a:cs typeface="+mn-ea"/>
                <a:sym typeface="+mn-lt"/>
              </a:endParaRPr>
            </a:p>
          </p:txBody>
        </p:sp>
        <p:sp>
          <p:nvSpPr>
            <p:cNvPr id="125" name="ValueShape">
              <a:extLst>
                <a:ext uri="{FF2B5EF4-FFF2-40B4-BE49-F238E27FC236}">
                  <a16:creationId xmlns:a16="http://schemas.microsoft.com/office/drawing/2014/main" id="{83A7757D-6C62-4F9B-B1BE-27F2BB1B3D0D}"/>
                </a:ext>
              </a:extLst>
            </p:cNvPr>
            <p:cNvSpPr/>
            <p:nvPr/>
          </p:nvSpPr>
          <p:spPr>
            <a:xfrm>
              <a:off x="4440953" y="2356221"/>
              <a:ext cx="2006600" cy="2006600"/>
            </a:xfrm>
            <a:prstGeom prst="blockArc">
              <a:avLst>
                <a:gd name="adj1" fmla="val 16200000"/>
                <a:gd name="adj2" fmla="val 3672000"/>
                <a:gd name="adj3" fmla="val 9951"/>
              </a:avLst>
            </a:prstGeom>
            <a:solidFill>
              <a:srgbClr val="C00000"/>
            </a:solidFill>
            <a:ln>
              <a:noFill/>
            </a:ln>
            <a:effectLst/>
          </p:spPr>
          <p:style>
            <a:lnRef idx="1">
              <a:schemeClr val="accent1"/>
            </a:lnRef>
            <a:fillRef idx="3">
              <a:schemeClr val="accent1"/>
            </a:fillRef>
            <a:effectRef idx="2">
              <a:schemeClr val="accent1"/>
            </a:effectRef>
            <a:fontRef idx="minor">
              <a:schemeClr val="lt1"/>
            </a:fontRef>
          </p:style>
          <p:txBody>
            <a:bodyPr wrap="none" tIns="121920" bIns="121920" rtlCol="0" anchor="ctr" anchorCtr="0">
              <a:normAutofit/>
            </a:bodyPr>
            <a:lstStyle/>
            <a:p>
              <a:pPr algn="ctr"/>
              <a:endParaRPr lang="zh-CN" altLang="en-US" sz="1333" dirty="0">
                <a:solidFill>
                  <a:srgbClr val="FFFFFF"/>
                </a:solidFill>
                <a:cs typeface="+mn-ea"/>
                <a:sym typeface="+mn-lt"/>
              </a:endParaRPr>
            </a:p>
          </p:txBody>
        </p:sp>
        <p:sp>
          <p:nvSpPr>
            <p:cNvPr id="126" name="ValueBack">
              <a:extLst>
                <a:ext uri="{FF2B5EF4-FFF2-40B4-BE49-F238E27FC236}">
                  <a16:creationId xmlns:a16="http://schemas.microsoft.com/office/drawing/2014/main" id="{A566F205-09E9-4E30-8D2D-62684F05469D}"/>
                </a:ext>
              </a:extLst>
            </p:cNvPr>
            <p:cNvSpPr/>
            <p:nvPr/>
          </p:nvSpPr>
          <p:spPr bwMode="auto">
            <a:xfrm>
              <a:off x="4595614" y="2510818"/>
              <a:ext cx="1697278" cy="1697408"/>
            </a:xfrm>
            <a:prstGeom prst="donut">
              <a:avLst>
                <a:gd name="adj" fmla="val 21425"/>
              </a:avLst>
            </a:prstGeom>
            <a:solidFill>
              <a:srgbClr val="127C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1">
                <a:ln>
                  <a:noFill/>
                </a:ln>
                <a:solidFill>
                  <a:srgbClr val="000000"/>
                </a:solidFill>
                <a:effectLst/>
                <a:uLnTx/>
                <a:uFillTx/>
                <a:cs typeface="+mn-ea"/>
                <a:sym typeface="+mn-lt"/>
              </a:endParaRPr>
            </a:p>
          </p:txBody>
        </p:sp>
        <p:sp>
          <p:nvSpPr>
            <p:cNvPr id="127" name="ValueBack11">
              <a:extLst>
                <a:ext uri="{FF2B5EF4-FFF2-40B4-BE49-F238E27FC236}">
                  <a16:creationId xmlns:a16="http://schemas.microsoft.com/office/drawing/2014/main" id="{70D67ED7-4E43-4673-9A6A-5EFF9997760D}"/>
                </a:ext>
              </a:extLst>
            </p:cNvPr>
            <p:cNvSpPr/>
            <p:nvPr/>
          </p:nvSpPr>
          <p:spPr bwMode="auto">
            <a:xfrm rot="19743298">
              <a:off x="7159817" y="2504441"/>
              <a:ext cx="1056618" cy="884026"/>
            </a:xfrm>
            <a:custGeom>
              <a:avLst/>
              <a:gdLst>
                <a:gd name="connsiteX0" fmla="*/ 513805 w 1056618"/>
                <a:gd name="connsiteY0" fmla="*/ 409698 h 884026"/>
                <a:gd name="connsiteX1" fmla="*/ 782645 w 1056618"/>
                <a:gd name="connsiteY1" fmla="*/ 884026 h 884026"/>
                <a:gd name="connsiteX2" fmla="*/ 268840 w 1056618"/>
                <a:gd name="connsiteY2" fmla="*/ 701636 h 884026"/>
                <a:gd name="connsiteX3" fmla="*/ 0 w 1056618"/>
                <a:gd name="connsiteY3" fmla="*/ 227308 h 884026"/>
                <a:gd name="connsiteX4" fmla="*/ 1056618 w 1056618"/>
                <a:gd name="connsiteY4" fmla="*/ 190549 h 884026"/>
                <a:gd name="connsiteX5" fmla="*/ 545057 w 1056618"/>
                <a:gd name="connsiteY5" fmla="*/ 381098 h 884026"/>
                <a:gd name="connsiteX6" fmla="*/ 33495 w 1056618"/>
                <a:gd name="connsiteY6" fmla="*/ 190549 h 884026"/>
                <a:gd name="connsiteX7" fmla="*/ 545057 w 1056618"/>
                <a:gd name="connsiteY7" fmla="*/ 0 h 88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6618" h="884026">
                  <a:moveTo>
                    <a:pt x="513805" y="409698"/>
                  </a:moveTo>
                  <a:lnTo>
                    <a:pt x="782645" y="884026"/>
                  </a:lnTo>
                  <a:lnTo>
                    <a:pt x="268840" y="701636"/>
                  </a:lnTo>
                  <a:lnTo>
                    <a:pt x="0" y="227308"/>
                  </a:lnTo>
                  <a:close/>
                  <a:moveTo>
                    <a:pt x="1056618" y="190549"/>
                  </a:moveTo>
                  <a:lnTo>
                    <a:pt x="545057" y="381098"/>
                  </a:lnTo>
                  <a:lnTo>
                    <a:pt x="33495" y="190549"/>
                  </a:lnTo>
                  <a:lnTo>
                    <a:pt x="545057"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1">
                <a:ln>
                  <a:noFill/>
                </a:ln>
                <a:solidFill>
                  <a:srgbClr val="FFFFFF"/>
                </a:solidFill>
                <a:effectLst/>
                <a:uLnTx/>
                <a:uFillTx/>
                <a:cs typeface="+mn-ea"/>
                <a:sym typeface="+mn-lt"/>
              </a:endParaRPr>
            </a:p>
          </p:txBody>
        </p:sp>
        <p:cxnSp>
          <p:nvCxnSpPr>
            <p:cNvPr id="128" name="BackShape">
              <a:extLst>
                <a:ext uri="{FF2B5EF4-FFF2-40B4-BE49-F238E27FC236}">
                  <a16:creationId xmlns:a16="http://schemas.microsoft.com/office/drawing/2014/main" id="{21AD8472-FC08-41EA-A8DB-BC1C66D3541B}"/>
                </a:ext>
              </a:extLst>
            </p:cNvPr>
            <p:cNvCxnSpPr/>
            <p:nvPr/>
          </p:nvCxnSpPr>
          <p:spPr bwMode="auto">
            <a:xfrm rot="19743298">
              <a:off x="5491134" y="2743631"/>
              <a:ext cx="2219591" cy="771881"/>
            </a:xfrm>
            <a:prstGeom prst="line">
              <a:avLst/>
            </a:prstGeom>
            <a:ln w="88900" cmpd="sng">
              <a:solidFill>
                <a:srgbClr val="127C79"/>
              </a:solidFill>
              <a:prstDash val="solid"/>
              <a:headEnd type="triangle"/>
            </a:ln>
          </p:spPr>
          <p:style>
            <a:lnRef idx="1">
              <a:schemeClr val="accent1"/>
            </a:lnRef>
            <a:fillRef idx="0">
              <a:schemeClr val="accent1"/>
            </a:fillRef>
            <a:effectRef idx="0">
              <a:schemeClr val="accent1"/>
            </a:effectRef>
            <a:fontRef idx="minor">
              <a:schemeClr val="tx1"/>
            </a:fontRef>
          </p:style>
        </p:cxnSp>
        <p:sp>
          <p:nvSpPr>
            <p:cNvPr id="129" name="ValueText1">
              <a:extLst>
                <a:ext uri="{FF2B5EF4-FFF2-40B4-BE49-F238E27FC236}">
                  <a16:creationId xmlns:a16="http://schemas.microsoft.com/office/drawing/2014/main" id="{2EE516E6-0002-4CA6-8EE4-652514289FE0}"/>
                </a:ext>
              </a:extLst>
            </p:cNvPr>
            <p:cNvSpPr txBox="1"/>
            <p:nvPr/>
          </p:nvSpPr>
          <p:spPr>
            <a:xfrm rot="2143280">
              <a:off x="6255802" y="4970329"/>
              <a:ext cx="699852" cy="448182"/>
            </a:xfrm>
            <a:prstGeom prst="rect">
              <a:avLst/>
            </a:prstGeom>
            <a:noFill/>
          </p:spPr>
          <p:txBody>
            <a:bodyPr wrap="square" tIns="90000" bIns="90000" anchor="ctr" anchorCtr="0">
              <a:prstTxWarp prst="textPlain">
                <a:avLst/>
              </a:prstTxWarp>
              <a:noAutofit/>
            </a:bodyPr>
            <a:lstStyle/>
            <a:p>
              <a:r>
                <a:rPr lang="en-US" altLang="zh-CN" sz="400" dirty="0">
                  <a:solidFill>
                    <a:srgbClr val="C00000"/>
                  </a:solidFill>
                  <a:cs typeface="+mn-ea"/>
                  <a:sym typeface="+mn-lt"/>
                </a:rPr>
                <a:t>47%</a:t>
              </a:r>
              <a:endParaRPr lang="en-US" sz="400" dirty="0">
                <a:solidFill>
                  <a:srgbClr val="C00000"/>
                </a:solidFill>
                <a:cs typeface="+mn-ea"/>
                <a:sym typeface="+mn-lt"/>
              </a:endParaRPr>
            </a:p>
          </p:txBody>
        </p:sp>
      </p:grpSp>
      <p:sp>
        <p:nvSpPr>
          <p:cNvPr id="23" name="TextBox 22"/>
          <p:cNvSpPr txBox="1"/>
          <p:nvPr/>
        </p:nvSpPr>
        <p:spPr>
          <a:xfrm>
            <a:off x="534665" y="4925403"/>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下载 </a:t>
            </a:r>
            <a:r>
              <a:rPr kumimoji="0" lang="en-US" altLang="zh-CN" sz="100" b="0" i="0" u="none" strike="noStrike" kern="0" cap="none" spc="0" normalizeH="0" baseline="0" noProof="0" dirty="0" smtClean="0">
                <a:ln>
                  <a:noFill/>
                </a:ln>
                <a:solidFill>
                  <a:schemeClr val="bg1"/>
                </a:solidFill>
                <a:effectLst/>
                <a:uLnTx/>
                <a:uFillTx/>
              </a:rPr>
              <a:t>http://www.1ppt.com/xiazai/</a:t>
            </a:r>
          </a:p>
        </p:txBody>
      </p:sp>
    </p:spTree>
    <p:extLst>
      <p:ext uri="{BB962C8B-B14F-4D97-AF65-F5344CB8AC3E}">
        <p14:creationId xmlns:p14="http://schemas.microsoft.com/office/powerpoint/2010/main" val="4118928005"/>
      </p:ext>
    </p:extLst>
  </p:cSld>
  <p:clrMapOvr>
    <a:masterClrMapping/>
  </p:clrMapOvr>
  <mc:AlternateContent xmlns:mc="http://schemas.openxmlformats.org/markup-compatibility/2006" xmlns:p14="http://schemas.microsoft.com/office/powerpoint/2010/main">
    <mc:Choice Requires="p14">
      <p:transition spd="slow" p14:dur="1250" advTm="11000">
        <p14:flip dir="r"/>
      </p:transition>
    </mc:Choice>
    <mc:Fallback xmlns="">
      <p:transition spd="slow" advTm="1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additive="base">
                                        <p:cTn id="7" dur="500" fill="hold"/>
                                        <p:tgtEl>
                                          <p:spTgt spid="34"/>
                                        </p:tgtEl>
                                        <p:attrNameLst>
                                          <p:attrName>ppt_x</p:attrName>
                                        </p:attrNameLst>
                                      </p:cBhvr>
                                      <p:tavLst>
                                        <p:tav tm="0">
                                          <p:val>
                                            <p:strVal val="#ppt_x"/>
                                          </p:val>
                                        </p:tav>
                                        <p:tav tm="100000">
                                          <p:val>
                                            <p:strVal val="#ppt_x"/>
                                          </p:val>
                                        </p:tav>
                                      </p:tavLst>
                                    </p:anim>
                                    <p:anim calcmode="lin" valueType="num">
                                      <p:cBhvr additive="base">
                                        <p:cTn id="8" dur="500" fill="hold"/>
                                        <p:tgtEl>
                                          <p:spTgt spid="3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500"/>
                                        <p:tgtEl>
                                          <p:spTgt spid="36"/>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36"/>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750" fill="hold"/>
                                        <p:tgtEl>
                                          <p:spTgt spid="36"/>
                                        </p:tgtEl>
                                        <p:attrNameLst>
                                          <p:attrName>ppt_w</p:attrName>
                                        </p:attrNameLst>
                                      </p:cBhvr>
                                      <p:tavLst>
                                        <p:tav tm="0">
                                          <p:val>
                                            <p:fltVal val="0"/>
                                          </p:val>
                                        </p:tav>
                                        <p:tav tm="100000">
                                          <p:val>
                                            <p:strVal val="#ppt_w"/>
                                          </p:val>
                                        </p:tav>
                                      </p:tavLst>
                                    </p:anim>
                                    <p:anim calcmode="lin" valueType="num">
                                      <p:cBhvr>
                                        <p:cTn id="18" dur="750" fill="hold"/>
                                        <p:tgtEl>
                                          <p:spTgt spid="36"/>
                                        </p:tgtEl>
                                        <p:attrNameLst>
                                          <p:attrName>ppt_h</p:attrName>
                                        </p:attrNameLst>
                                      </p:cBhvr>
                                      <p:tavLst>
                                        <p:tav tm="0">
                                          <p:val>
                                            <p:fltVal val="0"/>
                                          </p:val>
                                        </p:tav>
                                        <p:tav tm="100000">
                                          <p:val>
                                            <p:strVal val="#ppt_h"/>
                                          </p:val>
                                        </p:tav>
                                      </p:tavLst>
                                    </p:anim>
                                    <p:animEffect transition="in" filter="fade">
                                      <p:cBhvr>
                                        <p:cTn id="19" dur="750"/>
                                        <p:tgtEl>
                                          <p:spTgt spid="36"/>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44"/>
                                        </p:tgtEl>
                                        <p:attrNameLst>
                                          <p:attrName>style.visibility</p:attrName>
                                        </p:attrNameLst>
                                      </p:cBhvr>
                                      <p:to>
                                        <p:strVal val="visible"/>
                                      </p:to>
                                    </p:set>
                                    <p:animEffect transition="in" filter="fade">
                                      <p:cBhvr>
                                        <p:cTn id="22" dur="500"/>
                                        <p:tgtEl>
                                          <p:spTgt spid="44"/>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44"/>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44"/>
                                        </p:tgtEl>
                                        <p:attrNameLst>
                                          <p:attrName>style.visibility</p:attrName>
                                        </p:attrNameLst>
                                      </p:cBhvr>
                                      <p:to>
                                        <p:strVal val="visible"/>
                                      </p:to>
                                    </p:set>
                                    <p:anim calcmode="lin" valueType="num">
                                      <p:cBhvr>
                                        <p:cTn id="27" dur="750" fill="hold"/>
                                        <p:tgtEl>
                                          <p:spTgt spid="44"/>
                                        </p:tgtEl>
                                        <p:attrNameLst>
                                          <p:attrName>ppt_w</p:attrName>
                                        </p:attrNameLst>
                                      </p:cBhvr>
                                      <p:tavLst>
                                        <p:tav tm="0">
                                          <p:val>
                                            <p:fltVal val="0"/>
                                          </p:val>
                                        </p:tav>
                                        <p:tav tm="100000">
                                          <p:val>
                                            <p:strVal val="#ppt_w"/>
                                          </p:val>
                                        </p:tav>
                                      </p:tavLst>
                                    </p:anim>
                                    <p:anim calcmode="lin" valueType="num">
                                      <p:cBhvr>
                                        <p:cTn id="28" dur="750" fill="hold"/>
                                        <p:tgtEl>
                                          <p:spTgt spid="44"/>
                                        </p:tgtEl>
                                        <p:attrNameLst>
                                          <p:attrName>ppt_h</p:attrName>
                                        </p:attrNameLst>
                                      </p:cBhvr>
                                      <p:tavLst>
                                        <p:tav tm="0">
                                          <p:val>
                                            <p:fltVal val="0"/>
                                          </p:val>
                                        </p:tav>
                                        <p:tav tm="100000">
                                          <p:val>
                                            <p:strVal val="#ppt_h"/>
                                          </p:val>
                                        </p:tav>
                                      </p:tavLst>
                                    </p:anim>
                                    <p:animEffect transition="in" filter="fade">
                                      <p:cBhvr>
                                        <p:cTn id="29" dur="750"/>
                                        <p:tgtEl>
                                          <p:spTgt spid="44"/>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ipe(left)">
                                      <p:cBhvr>
                                        <p:cTn id="33" dur="750"/>
                                        <p:tgtEl>
                                          <p:spTgt spid="4"/>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p:tgtEl>
                                          <p:spTgt spid="5"/>
                                        </p:tgtEl>
                                        <p:attrNameLst>
                                          <p:attrName>ppt_y</p:attrName>
                                        </p:attrNameLst>
                                      </p:cBhvr>
                                      <p:tavLst>
                                        <p:tav tm="0">
                                          <p:val>
                                            <p:strVal val="#ppt_y+#ppt_h*1.125000"/>
                                          </p:val>
                                        </p:tav>
                                        <p:tav tm="100000">
                                          <p:val>
                                            <p:strVal val="#ppt_y"/>
                                          </p:val>
                                        </p:tav>
                                      </p:tavLst>
                                    </p:anim>
                                    <p:animEffect transition="in" filter="wipe(up)">
                                      <p:cBhvr>
                                        <p:cTn id="38" dur="500"/>
                                        <p:tgtEl>
                                          <p:spTgt spid="5"/>
                                        </p:tgtEl>
                                      </p:cBhvr>
                                    </p:animEffect>
                                  </p:childTnLst>
                                </p:cTn>
                              </p:par>
                              <p:par>
                                <p:cTn id="39" presetID="12" presetClass="entr" presetSubtype="8" fill="hold" grpId="0" nodeType="withEffect">
                                  <p:stCondLst>
                                    <p:cond delay="1500"/>
                                  </p:stCondLst>
                                  <p:childTnLst>
                                    <p:set>
                                      <p:cBhvr>
                                        <p:cTn id="40" dur="1" fill="hold">
                                          <p:stCondLst>
                                            <p:cond delay="0"/>
                                          </p:stCondLst>
                                        </p:cTn>
                                        <p:tgtEl>
                                          <p:spTgt spid="60"/>
                                        </p:tgtEl>
                                        <p:attrNameLst>
                                          <p:attrName>style.visibility</p:attrName>
                                        </p:attrNameLst>
                                      </p:cBhvr>
                                      <p:to>
                                        <p:strVal val="visible"/>
                                      </p:to>
                                    </p:set>
                                    <p:anim calcmode="lin" valueType="num">
                                      <p:cBhvr additive="base">
                                        <p:cTn id="41" dur="500"/>
                                        <p:tgtEl>
                                          <p:spTgt spid="60"/>
                                        </p:tgtEl>
                                        <p:attrNameLst>
                                          <p:attrName>ppt_x</p:attrName>
                                        </p:attrNameLst>
                                      </p:cBhvr>
                                      <p:tavLst>
                                        <p:tav tm="0">
                                          <p:val>
                                            <p:strVal val="#ppt_x-#ppt_w*1.125000"/>
                                          </p:val>
                                        </p:tav>
                                        <p:tav tm="100000">
                                          <p:val>
                                            <p:strVal val="#ppt_x"/>
                                          </p:val>
                                        </p:tav>
                                      </p:tavLst>
                                    </p:anim>
                                    <p:animEffect transition="in" filter="wipe(right)">
                                      <p:cBhvr>
                                        <p:cTn id="42" dur="500"/>
                                        <p:tgtEl>
                                          <p:spTgt spid="60"/>
                                        </p:tgtEl>
                                      </p:cBhvr>
                                    </p:animEffect>
                                  </p:childTnLst>
                                </p:cTn>
                              </p:par>
                              <p:par>
                                <p:cTn id="43" presetID="23" presetClass="entr" presetSubtype="16" fill="hold" grpId="0" nodeType="withEffect">
                                  <p:stCondLst>
                                    <p:cond delay="2000"/>
                                  </p:stCondLst>
                                  <p:iterate type="lt">
                                    <p:tmPct val="10000"/>
                                  </p:iterate>
                                  <p:childTnLst>
                                    <p:set>
                                      <p:cBhvr>
                                        <p:cTn id="44" dur="1" fill="hold">
                                          <p:stCondLst>
                                            <p:cond delay="0"/>
                                          </p:stCondLst>
                                        </p:cTn>
                                        <p:tgtEl>
                                          <p:spTgt spid="58"/>
                                        </p:tgtEl>
                                        <p:attrNameLst>
                                          <p:attrName>style.visibility</p:attrName>
                                        </p:attrNameLst>
                                      </p:cBhvr>
                                      <p:to>
                                        <p:strVal val="visible"/>
                                      </p:to>
                                    </p:set>
                                    <p:anim calcmode="lin" valueType="num">
                                      <p:cBhvr>
                                        <p:cTn id="45" dur="500" fill="hold"/>
                                        <p:tgtEl>
                                          <p:spTgt spid="58"/>
                                        </p:tgtEl>
                                        <p:attrNameLst>
                                          <p:attrName>ppt_w</p:attrName>
                                        </p:attrNameLst>
                                      </p:cBhvr>
                                      <p:tavLst>
                                        <p:tav tm="0">
                                          <p:val>
                                            <p:fltVal val="0"/>
                                          </p:val>
                                        </p:tav>
                                        <p:tav tm="100000">
                                          <p:val>
                                            <p:strVal val="#ppt_w"/>
                                          </p:val>
                                        </p:tav>
                                      </p:tavLst>
                                    </p:anim>
                                    <p:anim calcmode="lin" valueType="num">
                                      <p:cBhvr>
                                        <p:cTn id="46" dur="500" fill="hold"/>
                                        <p:tgtEl>
                                          <p:spTgt spid="58"/>
                                        </p:tgtEl>
                                        <p:attrNameLst>
                                          <p:attrName>ppt_h</p:attrName>
                                        </p:attrNameLst>
                                      </p:cBhvr>
                                      <p:tavLst>
                                        <p:tav tm="0">
                                          <p:val>
                                            <p:fltVal val="0"/>
                                          </p:val>
                                        </p:tav>
                                        <p:tav tm="100000">
                                          <p:val>
                                            <p:strVal val="#ppt_h"/>
                                          </p:val>
                                        </p:tav>
                                      </p:tavLst>
                                    </p:anim>
                                  </p:childTnLst>
                                </p:cTn>
                              </p:par>
                              <p:par>
                                <p:cTn id="47" presetID="22" presetClass="entr" presetSubtype="4" fill="hold" grpId="0" nodeType="withEffect">
                                  <p:stCondLst>
                                    <p:cond delay="2750"/>
                                  </p:stCondLst>
                                  <p:childTnLst>
                                    <p:set>
                                      <p:cBhvr>
                                        <p:cTn id="48" dur="1" fill="hold">
                                          <p:stCondLst>
                                            <p:cond delay="0"/>
                                          </p:stCondLst>
                                        </p:cTn>
                                        <p:tgtEl>
                                          <p:spTgt spid="55"/>
                                        </p:tgtEl>
                                        <p:attrNameLst>
                                          <p:attrName>style.visibility</p:attrName>
                                        </p:attrNameLst>
                                      </p:cBhvr>
                                      <p:to>
                                        <p:strVal val="visible"/>
                                      </p:to>
                                    </p:set>
                                    <p:animEffect transition="in" filter="wipe(down)">
                                      <p:cBhvr>
                                        <p:cTn id="49" dur="500"/>
                                        <p:tgtEl>
                                          <p:spTgt spid="55"/>
                                        </p:tgtEl>
                                      </p:cBhvr>
                                    </p:animEffect>
                                  </p:childTnLst>
                                </p:cTn>
                              </p:par>
                              <p:par>
                                <p:cTn id="50" presetID="22" presetClass="entr" presetSubtype="4" fill="hold" grpId="0" nodeType="withEffect">
                                  <p:stCondLst>
                                    <p:cond delay="2750"/>
                                  </p:stCondLst>
                                  <p:childTnLst>
                                    <p:set>
                                      <p:cBhvr>
                                        <p:cTn id="51" dur="1" fill="hold">
                                          <p:stCondLst>
                                            <p:cond delay="0"/>
                                          </p:stCondLst>
                                        </p:cTn>
                                        <p:tgtEl>
                                          <p:spTgt spid="56"/>
                                        </p:tgtEl>
                                        <p:attrNameLst>
                                          <p:attrName>style.visibility</p:attrName>
                                        </p:attrNameLst>
                                      </p:cBhvr>
                                      <p:to>
                                        <p:strVal val="visible"/>
                                      </p:to>
                                    </p:set>
                                    <p:animEffect transition="in" filter="wipe(down)">
                                      <p:cBhvr>
                                        <p:cTn id="52" dur="500"/>
                                        <p:tgtEl>
                                          <p:spTgt spid="56"/>
                                        </p:tgtEl>
                                      </p:cBhvr>
                                    </p:animEffect>
                                  </p:childTnLst>
                                </p:cTn>
                              </p:par>
                              <p:par>
                                <p:cTn id="53" presetID="22" presetClass="entr" presetSubtype="1" fill="hold" grpId="0" nodeType="withEffect">
                                  <p:stCondLst>
                                    <p:cond delay="3250"/>
                                  </p:stCondLst>
                                  <p:childTnLst>
                                    <p:set>
                                      <p:cBhvr>
                                        <p:cTn id="54" dur="1" fill="hold">
                                          <p:stCondLst>
                                            <p:cond delay="0"/>
                                          </p:stCondLst>
                                        </p:cTn>
                                        <p:tgtEl>
                                          <p:spTgt spid="53"/>
                                        </p:tgtEl>
                                        <p:attrNameLst>
                                          <p:attrName>style.visibility</p:attrName>
                                        </p:attrNameLst>
                                      </p:cBhvr>
                                      <p:to>
                                        <p:strVal val="visible"/>
                                      </p:to>
                                    </p:set>
                                    <p:animEffect transition="in" filter="wipe(up)">
                                      <p:cBhvr>
                                        <p:cTn id="55" dur="1000"/>
                                        <p:tgtEl>
                                          <p:spTgt spid="53"/>
                                        </p:tgtEl>
                                      </p:cBhvr>
                                    </p:animEffect>
                                  </p:childTnLst>
                                </p:cTn>
                              </p:par>
                              <p:par>
                                <p:cTn id="56" presetID="50" presetClass="entr" presetSubtype="0" decel="100000" fill="hold" grpId="0" nodeType="withEffect">
                                  <p:stCondLst>
                                    <p:cond delay="4250"/>
                                  </p:stCondLst>
                                  <p:iterate type="lt">
                                    <p:tmPct val="10000"/>
                                  </p:iterate>
                                  <p:childTnLst>
                                    <p:set>
                                      <p:cBhvr>
                                        <p:cTn id="57" dur="1" fill="hold">
                                          <p:stCondLst>
                                            <p:cond delay="0"/>
                                          </p:stCondLst>
                                        </p:cTn>
                                        <p:tgtEl>
                                          <p:spTgt spid="54"/>
                                        </p:tgtEl>
                                        <p:attrNameLst>
                                          <p:attrName>style.visibility</p:attrName>
                                        </p:attrNameLst>
                                      </p:cBhvr>
                                      <p:to>
                                        <p:strVal val="visible"/>
                                      </p:to>
                                    </p:set>
                                    <p:anim calcmode="lin" valueType="num">
                                      <p:cBhvr>
                                        <p:cTn id="58" dur="750" fill="hold"/>
                                        <p:tgtEl>
                                          <p:spTgt spid="54"/>
                                        </p:tgtEl>
                                        <p:attrNameLst>
                                          <p:attrName>ppt_w</p:attrName>
                                        </p:attrNameLst>
                                      </p:cBhvr>
                                      <p:tavLst>
                                        <p:tav tm="0">
                                          <p:val>
                                            <p:strVal val="#ppt_w+.3"/>
                                          </p:val>
                                        </p:tav>
                                        <p:tav tm="100000">
                                          <p:val>
                                            <p:strVal val="#ppt_w"/>
                                          </p:val>
                                        </p:tav>
                                      </p:tavLst>
                                    </p:anim>
                                    <p:anim calcmode="lin" valueType="num">
                                      <p:cBhvr>
                                        <p:cTn id="59" dur="750" fill="hold"/>
                                        <p:tgtEl>
                                          <p:spTgt spid="54"/>
                                        </p:tgtEl>
                                        <p:attrNameLst>
                                          <p:attrName>ppt_h</p:attrName>
                                        </p:attrNameLst>
                                      </p:cBhvr>
                                      <p:tavLst>
                                        <p:tav tm="0">
                                          <p:val>
                                            <p:strVal val="#ppt_h"/>
                                          </p:val>
                                        </p:tav>
                                        <p:tav tm="100000">
                                          <p:val>
                                            <p:strVal val="#ppt_h"/>
                                          </p:val>
                                        </p:tav>
                                      </p:tavLst>
                                    </p:anim>
                                    <p:animEffect transition="in" filter="fade">
                                      <p:cBhvr>
                                        <p:cTn id="60" dur="75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53" grpId="0"/>
      <p:bldP spid="54" grpId="0"/>
      <p:bldP spid="55" grpId="0" animBg="1"/>
      <p:bldP spid="56" grpId="0" animBg="1"/>
      <p:bldP spid="58" grpId="0"/>
      <p:bldP spid="60" grpId="0" animBg="1"/>
      <p:bldP spid="34" grpId="0" animBg="1"/>
      <p:bldP spid="36" grpId="0" animBg="1"/>
      <p:bldP spid="36" grpId="1" animBg="1"/>
      <p:bldP spid="36" grpId="2" animBg="1"/>
      <p:bldP spid="44" grpId="0" animBg="1"/>
      <p:bldP spid="44" grpId="1" animBg="1"/>
      <p:bldP spid="44" grpId="2"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矩形 28"/>
          <p:cNvSpPr/>
          <p:nvPr/>
        </p:nvSpPr>
        <p:spPr>
          <a:xfrm>
            <a:off x="4630461" y="1275606"/>
            <a:ext cx="2402004" cy="830997"/>
          </a:xfrm>
          <a:prstGeom prst="rect">
            <a:avLst/>
          </a:prstGeom>
        </p:spPr>
        <p:txBody>
          <a:bodyPr wrap="none">
            <a:spAutoFit/>
          </a:bodyPr>
          <a:lstStyle/>
          <a:p>
            <a:r>
              <a:rPr lang="en-US" altLang="zh-CN" sz="4800" dirty="0" smtClean="0">
                <a:solidFill>
                  <a:srgbClr val="C00000"/>
                </a:solidFill>
                <a:cs typeface="+mn-ea"/>
                <a:sym typeface="+mn-lt"/>
              </a:rPr>
              <a:t>PART02</a:t>
            </a:r>
            <a:endParaRPr lang="zh-CN" altLang="en-US" sz="4800" dirty="0">
              <a:solidFill>
                <a:srgbClr val="C00000"/>
              </a:solidFill>
              <a:cs typeface="+mn-ea"/>
              <a:sym typeface="+mn-lt"/>
            </a:endParaRPr>
          </a:p>
        </p:txBody>
      </p:sp>
      <p:sp>
        <p:nvSpPr>
          <p:cNvPr id="30" name="TextBox 29"/>
          <p:cNvSpPr txBox="1"/>
          <p:nvPr/>
        </p:nvSpPr>
        <p:spPr>
          <a:xfrm>
            <a:off x="4499992" y="2307665"/>
            <a:ext cx="4606725" cy="769441"/>
          </a:xfrm>
          <a:prstGeom prst="rect">
            <a:avLst/>
          </a:prstGeom>
          <a:noFill/>
        </p:spPr>
        <p:txBody>
          <a:bodyPr wrap="square" rtlCol="0">
            <a:spAutoFit/>
          </a:bodyPr>
          <a:lstStyle>
            <a:defPPr>
              <a:defRPr lang="zh-CN"/>
            </a:defPPr>
            <a:lvl1pPr>
              <a:defRPr sz="4400" b="1">
                <a:solidFill>
                  <a:srgbClr val="0E6260"/>
                </a:solidFill>
                <a:cs typeface="+mn-ea"/>
              </a:defRPr>
            </a:lvl1pPr>
          </a:lstStyle>
          <a:p>
            <a:r>
              <a:rPr lang="zh-CN" altLang="en-US" dirty="0">
                <a:sym typeface="+mn-lt"/>
              </a:rPr>
              <a:t>自我管理的定义</a:t>
            </a:r>
          </a:p>
        </p:txBody>
      </p:sp>
      <p:sp>
        <p:nvSpPr>
          <p:cNvPr id="31" name="矩形 30"/>
          <p:cNvSpPr/>
          <p:nvPr/>
        </p:nvSpPr>
        <p:spPr>
          <a:xfrm>
            <a:off x="4283968" y="3046189"/>
            <a:ext cx="4894673" cy="461665"/>
          </a:xfrm>
          <a:prstGeom prst="rect">
            <a:avLst/>
          </a:prstGeom>
        </p:spPr>
        <p:txBody>
          <a:bodyPr wrap="none">
            <a:spAutoFit/>
          </a:bodyPr>
          <a:lstStyle/>
          <a:p>
            <a:r>
              <a:rPr lang="en-US" altLang="zh-CN" sz="2400" dirty="0">
                <a:solidFill>
                  <a:srgbClr val="0E6260"/>
                </a:solidFill>
                <a:cs typeface="+mn-ea"/>
                <a:sym typeface="+mn-lt"/>
              </a:rPr>
              <a:t>Definition of self - management</a:t>
            </a:r>
          </a:p>
        </p:txBody>
      </p:sp>
      <p:cxnSp>
        <p:nvCxnSpPr>
          <p:cNvPr id="33" name="直接连接符 32"/>
          <p:cNvCxnSpPr/>
          <p:nvPr/>
        </p:nvCxnSpPr>
        <p:spPr>
          <a:xfrm>
            <a:off x="4281362" y="2106603"/>
            <a:ext cx="1429219"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直角三角形 24"/>
          <p:cNvSpPr/>
          <p:nvPr/>
        </p:nvSpPr>
        <p:spPr>
          <a:xfrm rot="20532778" flipH="1">
            <a:off x="6828379" y="109531"/>
            <a:ext cx="562857" cy="263639"/>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任意多边形 31"/>
          <p:cNvSpPr/>
          <p:nvPr/>
        </p:nvSpPr>
        <p:spPr>
          <a:xfrm flipH="1">
            <a:off x="7035827" y="-25400"/>
            <a:ext cx="2215170" cy="745521"/>
          </a:xfrm>
          <a:custGeom>
            <a:avLst/>
            <a:gdLst>
              <a:gd name="connsiteX0" fmla="*/ 0 w 1047750"/>
              <a:gd name="connsiteY0" fmla="*/ 0 h 431800"/>
              <a:gd name="connsiteX1" fmla="*/ 673100 w 1047750"/>
              <a:gd name="connsiteY1" fmla="*/ 12700 h 431800"/>
              <a:gd name="connsiteX2" fmla="*/ 1047750 w 1047750"/>
              <a:gd name="connsiteY2" fmla="*/ 431800 h 431800"/>
              <a:gd name="connsiteX3" fmla="*/ 0 w 1047750"/>
              <a:gd name="connsiteY3" fmla="*/ 0 h 431800"/>
              <a:gd name="connsiteX0" fmla="*/ 0 w 1047750"/>
              <a:gd name="connsiteY0" fmla="*/ 0 h 431800"/>
              <a:gd name="connsiteX1" fmla="*/ 673100 w 1047750"/>
              <a:gd name="connsiteY1" fmla="*/ 5557 h 431800"/>
              <a:gd name="connsiteX2" fmla="*/ 1047750 w 1047750"/>
              <a:gd name="connsiteY2" fmla="*/ 431800 h 431800"/>
              <a:gd name="connsiteX3" fmla="*/ 0 w 1047750"/>
              <a:gd name="connsiteY3" fmla="*/ 0 h 431800"/>
              <a:gd name="connsiteX0" fmla="*/ 0 w 1129131"/>
              <a:gd name="connsiteY0" fmla="*/ 0 h 380012"/>
              <a:gd name="connsiteX1" fmla="*/ 673100 w 1129131"/>
              <a:gd name="connsiteY1" fmla="*/ 5557 h 380012"/>
              <a:gd name="connsiteX2" fmla="*/ 1129131 w 1129131"/>
              <a:gd name="connsiteY2" fmla="*/ 380012 h 380012"/>
              <a:gd name="connsiteX3" fmla="*/ 0 w 1129131"/>
              <a:gd name="connsiteY3" fmla="*/ 0 h 380012"/>
            </a:gdLst>
            <a:ahLst/>
            <a:cxnLst>
              <a:cxn ang="0">
                <a:pos x="connsiteX0" y="connsiteY0"/>
              </a:cxn>
              <a:cxn ang="0">
                <a:pos x="connsiteX1" y="connsiteY1"/>
              </a:cxn>
              <a:cxn ang="0">
                <a:pos x="connsiteX2" y="connsiteY2"/>
              </a:cxn>
              <a:cxn ang="0">
                <a:pos x="connsiteX3" y="connsiteY3"/>
              </a:cxn>
            </a:cxnLst>
            <a:rect l="l" t="t" r="r" b="b"/>
            <a:pathLst>
              <a:path w="1129131" h="380012">
                <a:moveTo>
                  <a:pt x="0" y="0"/>
                </a:moveTo>
                <a:lnTo>
                  <a:pt x="673100" y="5557"/>
                </a:lnTo>
                <a:lnTo>
                  <a:pt x="1129131" y="380012"/>
                </a:lnTo>
                <a:lnTo>
                  <a:pt x="0" y="0"/>
                </a:lnTo>
                <a:close/>
              </a:path>
            </a:pathLst>
          </a:custGeom>
          <a:solidFill>
            <a:srgbClr val="0E6260"/>
          </a:solidFill>
          <a:ln>
            <a:noFill/>
          </a:ln>
          <a:effectLst>
            <a:outerShdw blurRad="50800" dist="101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4" name="等腰三角形 33"/>
          <p:cNvSpPr/>
          <p:nvPr/>
        </p:nvSpPr>
        <p:spPr>
          <a:xfrm rot="18099903">
            <a:off x="8248206" y="852913"/>
            <a:ext cx="481634" cy="989400"/>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6" name="直角三角形 35"/>
          <p:cNvSpPr/>
          <p:nvPr/>
        </p:nvSpPr>
        <p:spPr>
          <a:xfrm rot="17395716" flipV="1">
            <a:off x="355183" y="3691678"/>
            <a:ext cx="412154" cy="509507"/>
          </a:xfrm>
          <a:prstGeom prst="rtTriangle">
            <a:avLst/>
          </a:prstGeom>
          <a:solidFill>
            <a:srgbClr val="0E6260"/>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直角三角形 13"/>
          <p:cNvSpPr/>
          <p:nvPr/>
        </p:nvSpPr>
        <p:spPr>
          <a:xfrm rot="5400000" flipH="1" flipV="1">
            <a:off x="7713007" y="3703968"/>
            <a:ext cx="1198054" cy="1682981"/>
          </a:xfrm>
          <a:prstGeom prst="rtTriangle">
            <a:avLst/>
          </a:prstGeom>
          <a:solidFill>
            <a:srgbClr val="C00000"/>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cs typeface="+mn-ea"/>
              <a:sym typeface="+mn-lt"/>
            </a:endParaRPr>
          </a:p>
        </p:txBody>
      </p:sp>
      <p:sp>
        <p:nvSpPr>
          <p:cNvPr id="21" name="任意多边形 20"/>
          <p:cNvSpPr/>
          <p:nvPr/>
        </p:nvSpPr>
        <p:spPr>
          <a:xfrm rot="16200000" flipH="1">
            <a:off x="440650" y="-454059"/>
            <a:ext cx="1287652" cy="2171677"/>
          </a:xfrm>
          <a:custGeom>
            <a:avLst/>
            <a:gdLst>
              <a:gd name="connsiteX0" fmla="*/ 0 w 1761112"/>
              <a:gd name="connsiteY0" fmla="*/ 1836138 h 2970186"/>
              <a:gd name="connsiteX1" fmla="*/ 0 w 1761112"/>
              <a:gd name="connsiteY1" fmla="*/ 2970186 h 2970186"/>
              <a:gd name="connsiteX2" fmla="*/ 1761112 w 1761112"/>
              <a:gd name="connsiteY2" fmla="*/ 0 h 2970186"/>
              <a:gd name="connsiteX3" fmla="*/ 1088701 w 1761112"/>
              <a:gd name="connsiteY3" fmla="*/ 0 h 2970186"/>
            </a:gdLst>
            <a:ahLst/>
            <a:cxnLst>
              <a:cxn ang="0">
                <a:pos x="connsiteX0" y="connsiteY0"/>
              </a:cxn>
              <a:cxn ang="0">
                <a:pos x="connsiteX1" y="connsiteY1"/>
              </a:cxn>
              <a:cxn ang="0">
                <a:pos x="connsiteX2" y="connsiteY2"/>
              </a:cxn>
              <a:cxn ang="0">
                <a:pos x="connsiteX3" y="connsiteY3"/>
              </a:cxn>
            </a:cxnLst>
            <a:rect l="l" t="t" r="r" b="b"/>
            <a:pathLst>
              <a:path w="1761112" h="2970186">
                <a:moveTo>
                  <a:pt x="0" y="1836138"/>
                </a:moveTo>
                <a:lnTo>
                  <a:pt x="0" y="2970186"/>
                </a:lnTo>
                <a:lnTo>
                  <a:pt x="1761112" y="0"/>
                </a:lnTo>
                <a:lnTo>
                  <a:pt x="1088701" y="0"/>
                </a:lnTo>
                <a:close/>
              </a:path>
            </a:pathLst>
          </a:custGeom>
          <a:solidFill>
            <a:srgbClr val="C000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23" name="直角三角形 22"/>
          <p:cNvSpPr/>
          <p:nvPr/>
        </p:nvSpPr>
        <p:spPr>
          <a:xfrm rot="17395716" flipH="1">
            <a:off x="1281701" y="4290705"/>
            <a:ext cx="412154" cy="509507"/>
          </a:xfrm>
          <a:prstGeom prst="rtTriangle">
            <a:avLst/>
          </a:prstGeom>
          <a:solidFill>
            <a:srgbClr val="0E6260"/>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等腰三角形 23"/>
          <p:cNvSpPr/>
          <p:nvPr/>
        </p:nvSpPr>
        <p:spPr>
          <a:xfrm rot="3433654">
            <a:off x="464077" y="4163753"/>
            <a:ext cx="481634" cy="989400"/>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boss-with-tie_81303">
            <a:extLst>
              <a:ext uri="{FF2B5EF4-FFF2-40B4-BE49-F238E27FC236}">
                <a16:creationId xmlns:a16="http://schemas.microsoft.com/office/drawing/2014/main" id="{A855626F-7144-4AA0-9B9E-C9A204A55A91}"/>
              </a:ext>
            </a:extLst>
          </p:cNvPr>
          <p:cNvSpPr>
            <a:spLocks noChangeAspect="1"/>
          </p:cNvSpPr>
          <p:nvPr/>
        </p:nvSpPr>
        <p:spPr bwMode="auto">
          <a:xfrm>
            <a:off x="1251207" y="1643172"/>
            <a:ext cx="2294461" cy="1857155"/>
          </a:xfrm>
          <a:custGeom>
            <a:avLst/>
            <a:gdLst>
              <a:gd name="connsiteX0" fmla="*/ 355420 w 607568"/>
              <a:gd name="connsiteY0" fmla="*/ 250307 h 491771"/>
              <a:gd name="connsiteX1" fmla="*/ 352312 w 607568"/>
              <a:gd name="connsiteY1" fmla="*/ 251812 h 491771"/>
              <a:gd name="connsiteX2" fmla="*/ 321042 w 607568"/>
              <a:gd name="connsiteY2" fmla="*/ 289814 h 491771"/>
              <a:gd name="connsiteX3" fmla="*/ 321513 w 607568"/>
              <a:gd name="connsiteY3" fmla="*/ 295364 h 491771"/>
              <a:gd name="connsiteX4" fmla="*/ 369736 w 607568"/>
              <a:gd name="connsiteY4" fmla="*/ 338257 h 491771"/>
              <a:gd name="connsiteX5" fmla="*/ 371997 w 607568"/>
              <a:gd name="connsiteY5" fmla="*/ 339104 h 491771"/>
              <a:gd name="connsiteX6" fmla="*/ 373127 w 607568"/>
              <a:gd name="connsiteY6" fmla="*/ 338916 h 491771"/>
              <a:gd name="connsiteX7" fmla="*/ 375293 w 607568"/>
              <a:gd name="connsiteY7" fmla="*/ 336282 h 491771"/>
              <a:gd name="connsiteX8" fmla="*/ 383676 w 607568"/>
              <a:gd name="connsiteY8" fmla="*/ 279467 h 491771"/>
              <a:gd name="connsiteX9" fmla="*/ 376424 w 607568"/>
              <a:gd name="connsiteY9" fmla="*/ 263287 h 491771"/>
              <a:gd name="connsiteX10" fmla="*/ 357681 w 607568"/>
              <a:gd name="connsiteY10" fmla="*/ 250965 h 491771"/>
              <a:gd name="connsiteX11" fmla="*/ 355420 w 607568"/>
              <a:gd name="connsiteY11" fmla="*/ 250307 h 491771"/>
              <a:gd name="connsiteX12" fmla="*/ 258879 w 607568"/>
              <a:gd name="connsiteY12" fmla="*/ 250307 h 491771"/>
              <a:gd name="connsiteX13" fmla="*/ 256712 w 607568"/>
              <a:gd name="connsiteY13" fmla="*/ 250965 h 491771"/>
              <a:gd name="connsiteX14" fmla="*/ 237969 w 607568"/>
              <a:gd name="connsiteY14" fmla="*/ 263287 h 491771"/>
              <a:gd name="connsiteX15" fmla="*/ 230717 w 607568"/>
              <a:gd name="connsiteY15" fmla="*/ 279467 h 491771"/>
              <a:gd name="connsiteX16" fmla="*/ 239100 w 607568"/>
              <a:gd name="connsiteY16" fmla="*/ 336282 h 491771"/>
              <a:gd name="connsiteX17" fmla="*/ 241266 w 607568"/>
              <a:gd name="connsiteY17" fmla="*/ 338916 h 491771"/>
              <a:gd name="connsiteX18" fmla="*/ 242396 w 607568"/>
              <a:gd name="connsiteY18" fmla="*/ 339104 h 491771"/>
              <a:gd name="connsiteX19" fmla="*/ 244657 w 607568"/>
              <a:gd name="connsiteY19" fmla="*/ 338257 h 491771"/>
              <a:gd name="connsiteX20" fmla="*/ 292880 w 607568"/>
              <a:gd name="connsiteY20" fmla="*/ 295364 h 491771"/>
              <a:gd name="connsiteX21" fmla="*/ 293351 w 607568"/>
              <a:gd name="connsiteY21" fmla="*/ 289814 h 491771"/>
              <a:gd name="connsiteX22" fmla="*/ 261987 w 607568"/>
              <a:gd name="connsiteY22" fmla="*/ 251812 h 491771"/>
              <a:gd name="connsiteX23" fmla="*/ 258879 w 607568"/>
              <a:gd name="connsiteY23" fmla="*/ 250307 h 491771"/>
              <a:gd name="connsiteX24" fmla="*/ 500465 w 607568"/>
              <a:gd name="connsiteY24" fmla="*/ 66049 h 491771"/>
              <a:gd name="connsiteX25" fmla="*/ 565743 w 607568"/>
              <a:gd name="connsiteY25" fmla="*/ 130673 h 491771"/>
              <a:gd name="connsiteX26" fmla="*/ 566120 w 607568"/>
              <a:gd name="connsiteY26" fmla="*/ 130673 h 491771"/>
              <a:gd name="connsiteX27" fmla="*/ 580250 w 607568"/>
              <a:gd name="connsiteY27" fmla="*/ 160962 h 491771"/>
              <a:gd name="connsiteX28" fmla="*/ 560939 w 607568"/>
              <a:gd name="connsiteY28" fmla="*/ 182503 h 491771"/>
              <a:gd name="connsiteX29" fmla="*/ 531927 w 607568"/>
              <a:gd name="connsiteY29" fmla="*/ 223799 h 491771"/>
              <a:gd name="connsiteX30" fmla="*/ 528253 w 607568"/>
              <a:gd name="connsiteY30" fmla="*/ 234240 h 491771"/>
              <a:gd name="connsiteX31" fmla="*/ 530797 w 607568"/>
              <a:gd name="connsiteY31" fmla="*/ 246281 h 491771"/>
              <a:gd name="connsiteX32" fmla="*/ 545868 w 607568"/>
              <a:gd name="connsiteY32" fmla="*/ 261143 h 491771"/>
              <a:gd name="connsiteX33" fmla="*/ 558961 w 607568"/>
              <a:gd name="connsiteY33" fmla="*/ 263777 h 491771"/>
              <a:gd name="connsiteX34" fmla="*/ 597299 w 607568"/>
              <a:gd name="connsiteY34" fmla="*/ 301968 h 491771"/>
              <a:gd name="connsiteX35" fmla="*/ 607002 w 607568"/>
              <a:gd name="connsiteY35" fmla="*/ 350788 h 491771"/>
              <a:gd name="connsiteX36" fmla="*/ 601256 w 607568"/>
              <a:gd name="connsiteY36" fmla="*/ 373835 h 491771"/>
              <a:gd name="connsiteX37" fmla="*/ 579685 w 607568"/>
              <a:gd name="connsiteY37" fmla="*/ 384088 h 491771"/>
              <a:gd name="connsiteX38" fmla="*/ 490386 w 607568"/>
              <a:gd name="connsiteY38" fmla="*/ 384088 h 491771"/>
              <a:gd name="connsiteX39" fmla="*/ 467685 w 607568"/>
              <a:gd name="connsiteY39" fmla="*/ 310058 h 491771"/>
              <a:gd name="connsiteX40" fmla="*/ 431702 w 607568"/>
              <a:gd name="connsiteY40" fmla="*/ 267445 h 491771"/>
              <a:gd name="connsiteX41" fmla="*/ 441969 w 607568"/>
              <a:gd name="connsiteY41" fmla="*/ 263777 h 491771"/>
              <a:gd name="connsiteX42" fmla="*/ 455157 w 607568"/>
              <a:gd name="connsiteY42" fmla="*/ 261237 h 491771"/>
              <a:gd name="connsiteX43" fmla="*/ 470228 w 607568"/>
              <a:gd name="connsiteY43" fmla="*/ 246281 h 491771"/>
              <a:gd name="connsiteX44" fmla="*/ 472677 w 607568"/>
              <a:gd name="connsiteY44" fmla="*/ 234240 h 491771"/>
              <a:gd name="connsiteX45" fmla="*/ 469098 w 607568"/>
              <a:gd name="connsiteY45" fmla="*/ 223893 h 491771"/>
              <a:gd name="connsiteX46" fmla="*/ 439991 w 607568"/>
              <a:gd name="connsiteY46" fmla="*/ 182503 h 491771"/>
              <a:gd name="connsiteX47" fmla="*/ 426144 w 607568"/>
              <a:gd name="connsiteY47" fmla="*/ 172720 h 491771"/>
              <a:gd name="connsiteX48" fmla="*/ 441404 w 607568"/>
              <a:gd name="connsiteY48" fmla="*/ 143278 h 491771"/>
              <a:gd name="connsiteX49" fmla="*/ 439708 w 607568"/>
              <a:gd name="connsiteY49" fmla="*/ 107438 h 491771"/>
              <a:gd name="connsiteX50" fmla="*/ 500465 w 607568"/>
              <a:gd name="connsiteY50" fmla="*/ 66049 h 491771"/>
              <a:gd name="connsiteX51" fmla="*/ 107100 w 607568"/>
              <a:gd name="connsiteY51" fmla="*/ 66049 h 491771"/>
              <a:gd name="connsiteX52" fmla="*/ 171341 w 607568"/>
              <a:gd name="connsiteY52" fmla="*/ 123618 h 491771"/>
              <a:gd name="connsiteX53" fmla="*/ 172849 w 607568"/>
              <a:gd name="connsiteY53" fmla="*/ 143278 h 491771"/>
              <a:gd name="connsiteX54" fmla="*/ 184246 w 607568"/>
              <a:gd name="connsiteY54" fmla="*/ 168205 h 491771"/>
              <a:gd name="connsiteX55" fmla="*/ 167574 w 607568"/>
              <a:gd name="connsiteY55" fmla="*/ 182503 h 491771"/>
              <a:gd name="connsiteX56" fmla="*/ 138468 w 607568"/>
              <a:gd name="connsiteY56" fmla="*/ 223799 h 491771"/>
              <a:gd name="connsiteX57" fmla="*/ 134794 w 607568"/>
              <a:gd name="connsiteY57" fmla="*/ 234240 h 491771"/>
              <a:gd name="connsiteX58" fmla="*/ 137337 w 607568"/>
              <a:gd name="connsiteY58" fmla="*/ 246281 h 491771"/>
              <a:gd name="connsiteX59" fmla="*/ 152408 w 607568"/>
              <a:gd name="connsiteY59" fmla="*/ 261143 h 491771"/>
              <a:gd name="connsiteX60" fmla="*/ 165596 w 607568"/>
              <a:gd name="connsiteY60" fmla="*/ 263777 h 491771"/>
              <a:gd name="connsiteX61" fmla="*/ 179442 w 607568"/>
              <a:gd name="connsiteY61" fmla="*/ 268856 h 491771"/>
              <a:gd name="connsiteX62" fmla="*/ 146662 w 607568"/>
              <a:gd name="connsiteY62" fmla="*/ 310058 h 491771"/>
              <a:gd name="connsiteX63" fmla="*/ 123867 w 607568"/>
              <a:gd name="connsiteY63" fmla="*/ 384088 h 491771"/>
              <a:gd name="connsiteX64" fmla="*/ 27883 w 607568"/>
              <a:gd name="connsiteY64" fmla="*/ 384088 h 491771"/>
              <a:gd name="connsiteX65" fmla="*/ 6312 w 607568"/>
              <a:gd name="connsiteY65" fmla="*/ 373835 h 491771"/>
              <a:gd name="connsiteX66" fmla="*/ 566 w 607568"/>
              <a:gd name="connsiteY66" fmla="*/ 350788 h 491771"/>
              <a:gd name="connsiteX67" fmla="*/ 10268 w 607568"/>
              <a:gd name="connsiteY67" fmla="*/ 301968 h 491771"/>
              <a:gd name="connsiteX68" fmla="*/ 48606 w 607568"/>
              <a:gd name="connsiteY68" fmla="*/ 263777 h 491771"/>
              <a:gd name="connsiteX69" fmla="*/ 61699 w 607568"/>
              <a:gd name="connsiteY69" fmla="*/ 261237 h 491771"/>
              <a:gd name="connsiteX70" fmla="*/ 76770 w 607568"/>
              <a:gd name="connsiteY70" fmla="*/ 246281 h 491771"/>
              <a:gd name="connsiteX71" fmla="*/ 79313 w 607568"/>
              <a:gd name="connsiteY71" fmla="*/ 234240 h 491771"/>
              <a:gd name="connsiteX72" fmla="*/ 75639 w 607568"/>
              <a:gd name="connsiteY72" fmla="*/ 223893 h 491771"/>
              <a:gd name="connsiteX73" fmla="*/ 46628 w 607568"/>
              <a:gd name="connsiteY73" fmla="*/ 182503 h 491771"/>
              <a:gd name="connsiteX74" fmla="*/ 27318 w 607568"/>
              <a:gd name="connsiteY74" fmla="*/ 160962 h 491771"/>
              <a:gd name="connsiteX75" fmla="*/ 41447 w 607568"/>
              <a:gd name="connsiteY75" fmla="*/ 130673 h 491771"/>
              <a:gd name="connsiteX76" fmla="*/ 41824 w 607568"/>
              <a:gd name="connsiteY76" fmla="*/ 130673 h 491771"/>
              <a:gd name="connsiteX77" fmla="*/ 107100 w 607568"/>
              <a:gd name="connsiteY77" fmla="*/ 66049 h 491771"/>
              <a:gd name="connsiteX78" fmla="*/ 298626 w 607568"/>
              <a:gd name="connsiteY78" fmla="*/ 0 h 491771"/>
              <a:gd name="connsiteX79" fmla="*/ 315956 w 607568"/>
              <a:gd name="connsiteY79" fmla="*/ 0 h 491771"/>
              <a:gd name="connsiteX80" fmla="*/ 401854 w 607568"/>
              <a:gd name="connsiteY80" fmla="*/ 85787 h 491771"/>
              <a:gd name="connsiteX81" fmla="*/ 401854 w 607568"/>
              <a:gd name="connsiteY81" fmla="*/ 95476 h 491771"/>
              <a:gd name="connsiteX82" fmla="*/ 421633 w 607568"/>
              <a:gd name="connsiteY82" fmla="*/ 138840 h 491771"/>
              <a:gd name="connsiteX83" fmla="*/ 417960 w 607568"/>
              <a:gd name="connsiteY83" fmla="*/ 149281 h 491771"/>
              <a:gd name="connsiteX84" fmla="*/ 417112 w 607568"/>
              <a:gd name="connsiteY84" fmla="*/ 151068 h 491771"/>
              <a:gd name="connsiteX85" fmla="*/ 411273 w 607568"/>
              <a:gd name="connsiteY85" fmla="*/ 159534 h 491771"/>
              <a:gd name="connsiteX86" fmla="*/ 410896 w 607568"/>
              <a:gd name="connsiteY86" fmla="*/ 159910 h 491771"/>
              <a:gd name="connsiteX87" fmla="*/ 394037 w 607568"/>
              <a:gd name="connsiteY87" fmla="*/ 169787 h 491771"/>
              <a:gd name="connsiteX88" fmla="*/ 384900 w 607568"/>
              <a:gd name="connsiteY88" fmla="*/ 189541 h 491771"/>
              <a:gd name="connsiteX89" fmla="*/ 384712 w 607568"/>
              <a:gd name="connsiteY89" fmla="*/ 189823 h 491771"/>
              <a:gd name="connsiteX90" fmla="*/ 373316 w 607568"/>
              <a:gd name="connsiteY90" fmla="*/ 207131 h 491771"/>
              <a:gd name="connsiteX91" fmla="*/ 372750 w 607568"/>
              <a:gd name="connsiteY91" fmla="*/ 207789 h 491771"/>
              <a:gd name="connsiteX92" fmla="*/ 359847 w 607568"/>
              <a:gd name="connsiteY92" fmla="*/ 222275 h 491771"/>
              <a:gd name="connsiteX93" fmla="*/ 359188 w 607568"/>
              <a:gd name="connsiteY93" fmla="*/ 222934 h 491771"/>
              <a:gd name="connsiteX94" fmla="*/ 345154 w 607568"/>
              <a:gd name="connsiteY94" fmla="*/ 234598 h 491771"/>
              <a:gd name="connsiteX95" fmla="*/ 345625 w 607568"/>
              <a:gd name="connsiteY95" fmla="*/ 236855 h 491771"/>
              <a:gd name="connsiteX96" fmla="*/ 348639 w 607568"/>
              <a:gd name="connsiteY96" fmla="*/ 235538 h 491771"/>
              <a:gd name="connsiteX97" fmla="*/ 355514 w 607568"/>
              <a:gd name="connsiteY97" fmla="*/ 234033 h 491771"/>
              <a:gd name="connsiteX98" fmla="*/ 366628 w 607568"/>
              <a:gd name="connsiteY98" fmla="*/ 237326 h 491771"/>
              <a:gd name="connsiteX99" fmla="*/ 385371 w 607568"/>
              <a:gd name="connsiteY99" fmla="*/ 249648 h 491771"/>
              <a:gd name="connsiteX100" fmla="*/ 399876 w 607568"/>
              <a:gd name="connsiteY100" fmla="*/ 279373 h 491771"/>
              <a:gd name="connsiteX101" fmla="*/ 430016 w 607568"/>
              <a:gd name="connsiteY101" fmla="*/ 289814 h 491771"/>
              <a:gd name="connsiteX102" fmla="*/ 448382 w 607568"/>
              <a:gd name="connsiteY102" fmla="*/ 316058 h 491771"/>
              <a:gd name="connsiteX103" fmla="*/ 481630 w 607568"/>
              <a:gd name="connsiteY103" fmla="*/ 424515 h 491771"/>
              <a:gd name="connsiteX104" fmla="*/ 483891 w 607568"/>
              <a:gd name="connsiteY104" fmla="*/ 436461 h 491771"/>
              <a:gd name="connsiteX105" fmla="*/ 473718 w 607568"/>
              <a:gd name="connsiteY105" fmla="*/ 470700 h 491771"/>
              <a:gd name="connsiteX106" fmla="*/ 443956 w 607568"/>
              <a:gd name="connsiteY106" fmla="*/ 490360 h 491771"/>
              <a:gd name="connsiteX107" fmla="*/ 431805 w 607568"/>
              <a:gd name="connsiteY107" fmla="*/ 491771 h 491771"/>
              <a:gd name="connsiteX108" fmla="*/ 325375 w 607568"/>
              <a:gd name="connsiteY108" fmla="*/ 491771 h 491771"/>
              <a:gd name="connsiteX109" fmla="*/ 337430 w 607568"/>
              <a:gd name="connsiteY109" fmla="*/ 415296 h 491771"/>
              <a:gd name="connsiteX110" fmla="*/ 334605 w 607568"/>
              <a:gd name="connsiteY110" fmla="*/ 389052 h 491771"/>
              <a:gd name="connsiteX111" fmla="*/ 323962 w 607568"/>
              <a:gd name="connsiteY111" fmla="*/ 360927 h 491771"/>
              <a:gd name="connsiteX112" fmla="*/ 337430 w 607568"/>
              <a:gd name="connsiteY112" fmla="*/ 347476 h 491771"/>
              <a:gd name="connsiteX113" fmla="*/ 307196 w 607568"/>
              <a:gd name="connsiteY113" fmla="*/ 317281 h 491771"/>
              <a:gd name="connsiteX114" fmla="*/ 276868 w 607568"/>
              <a:gd name="connsiteY114" fmla="*/ 347476 h 491771"/>
              <a:gd name="connsiteX115" fmla="*/ 290337 w 607568"/>
              <a:gd name="connsiteY115" fmla="*/ 360927 h 491771"/>
              <a:gd name="connsiteX116" fmla="*/ 279694 w 607568"/>
              <a:gd name="connsiteY116" fmla="*/ 389052 h 491771"/>
              <a:gd name="connsiteX117" fmla="*/ 276963 w 607568"/>
              <a:gd name="connsiteY117" fmla="*/ 415296 h 491771"/>
              <a:gd name="connsiteX118" fmla="*/ 288736 w 607568"/>
              <a:gd name="connsiteY118" fmla="*/ 491771 h 491771"/>
              <a:gd name="connsiteX119" fmla="*/ 182493 w 607568"/>
              <a:gd name="connsiteY119" fmla="*/ 491771 h 491771"/>
              <a:gd name="connsiteX120" fmla="*/ 170437 w 607568"/>
              <a:gd name="connsiteY120" fmla="*/ 490360 h 491771"/>
              <a:gd name="connsiteX121" fmla="*/ 140675 w 607568"/>
              <a:gd name="connsiteY121" fmla="*/ 470700 h 491771"/>
              <a:gd name="connsiteX122" fmla="*/ 132669 w 607568"/>
              <a:gd name="connsiteY122" fmla="*/ 424515 h 491771"/>
              <a:gd name="connsiteX123" fmla="*/ 166011 w 607568"/>
              <a:gd name="connsiteY123" fmla="*/ 316058 h 491771"/>
              <a:gd name="connsiteX124" fmla="*/ 184377 w 607568"/>
              <a:gd name="connsiteY124" fmla="*/ 289814 h 491771"/>
              <a:gd name="connsiteX125" fmla="*/ 214517 w 607568"/>
              <a:gd name="connsiteY125" fmla="*/ 279373 h 491771"/>
              <a:gd name="connsiteX126" fmla="*/ 214517 w 607568"/>
              <a:gd name="connsiteY126" fmla="*/ 279279 h 491771"/>
              <a:gd name="connsiteX127" fmla="*/ 229022 w 607568"/>
              <a:gd name="connsiteY127" fmla="*/ 249648 h 491771"/>
              <a:gd name="connsiteX128" fmla="*/ 247765 w 607568"/>
              <a:gd name="connsiteY128" fmla="*/ 237326 h 491771"/>
              <a:gd name="connsiteX129" fmla="*/ 258879 w 607568"/>
              <a:gd name="connsiteY129" fmla="*/ 234033 h 491771"/>
              <a:gd name="connsiteX130" fmla="*/ 265754 w 607568"/>
              <a:gd name="connsiteY130" fmla="*/ 235538 h 491771"/>
              <a:gd name="connsiteX131" fmla="*/ 268768 w 607568"/>
              <a:gd name="connsiteY131" fmla="*/ 236855 h 491771"/>
              <a:gd name="connsiteX132" fmla="*/ 269239 w 607568"/>
              <a:gd name="connsiteY132" fmla="*/ 234598 h 491771"/>
              <a:gd name="connsiteX133" fmla="*/ 255205 w 607568"/>
              <a:gd name="connsiteY133" fmla="*/ 222934 h 491771"/>
              <a:gd name="connsiteX134" fmla="*/ 254546 w 607568"/>
              <a:gd name="connsiteY134" fmla="*/ 222275 h 491771"/>
              <a:gd name="connsiteX135" fmla="*/ 241548 w 607568"/>
              <a:gd name="connsiteY135" fmla="*/ 207789 h 491771"/>
              <a:gd name="connsiteX136" fmla="*/ 241077 w 607568"/>
              <a:gd name="connsiteY136" fmla="*/ 207225 h 491771"/>
              <a:gd name="connsiteX137" fmla="*/ 229681 w 607568"/>
              <a:gd name="connsiteY137" fmla="*/ 189823 h 491771"/>
              <a:gd name="connsiteX138" fmla="*/ 229493 w 607568"/>
              <a:gd name="connsiteY138" fmla="*/ 189635 h 491771"/>
              <a:gd name="connsiteX139" fmla="*/ 220356 w 607568"/>
              <a:gd name="connsiteY139" fmla="*/ 169787 h 491771"/>
              <a:gd name="connsiteX140" fmla="*/ 203497 w 607568"/>
              <a:gd name="connsiteY140" fmla="*/ 159910 h 491771"/>
              <a:gd name="connsiteX141" fmla="*/ 203120 w 607568"/>
              <a:gd name="connsiteY141" fmla="*/ 159534 h 491771"/>
              <a:gd name="connsiteX142" fmla="*/ 197281 w 607568"/>
              <a:gd name="connsiteY142" fmla="*/ 151068 h 491771"/>
              <a:gd name="connsiteX143" fmla="*/ 196433 w 607568"/>
              <a:gd name="connsiteY143" fmla="*/ 149281 h 491771"/>
              <a:gd name="connsiteX144" fmla="*/ 192666 w 607568"/>
              <a:gd name="connsiteY144" fmla="*/ 138840 h 491771"/>
              <a:gd name="connsiteX145" fmla="*/ 212727 w 607568"/>
              <a:gd name="connsiteY145" fmla="*/ 95476 h 491771"/>
              <a:gd name="connsiteX146" fmla="*/ 212727 w 607568"/>
              <a:gd name="connsiteY146" fmla="*/ 85787 h 491771"/>
              <a:gd name="connsiteX147" fmla="*/ 298626 w 607568"/>
              <a:gd name="connsiteY147" fmla="*/ 0 h 49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Lst>
            <a:rect l="l" t="t" r="r" b="b"/>
            <a:pathLst>
              <a:path w="607568" h="491771">
                <a:moveTo>
                  <a:pt x="355420" y="250307"/>
                </a:moveTo>
                <a:cubicBezTo>
                  <a:pt x="354290" y="250307"/>
                  <a:pt x="353160" y="250871"/>
                  <a:pt x="352312" y="251812"/>
                </a:cubicBezTo>
                <a:lnTo>
                  <a:pt x="321042" y="289814"/>
                </a:lnTo>
                <a:cubicBezTo>
                  <a:pt x="319723" y="291507"/>
                  <a:pt x="319912" y="293953"/>
                  <a:pt x="321513" y="295364"/>
                </a:cubicBezTo>
                <a:lnTo>
                  <a:pt x="369736" y="338257"/>
                </a:lnTo>
                <a:cubicBezTo>
                  <a:pt x="370396" y="338822"/>
                  <a:pt x="371149" y="339104"/>
                  <a:pt x="371997" y="339104"/>
                </a:cubicBezTo>
                <a:cubicBezTo>
                  <a:pt x="372374" y="339104"/>
                  <a:pt x="372750" y="339010"/>
                  <a:pt x="373127" y="338916"/>
                </a:cubicBezTo>
                <a:cubicBezTo>
                  <a:pt x="374257" y="338539"/>
                  <a:pt x="375105" y="337505"/>
                  <a:pt x="375293" y="336282"/>
                </a:cubicBezTo>
                <a:lnTo>
                  <a:pt x="383676" y="279467"/>
                </a:lnTo>
                <a:cubicBezTo>
                  <a:pt x="384618" y="273164"/>
                  <a:pt x="381792" y="266768"/>
                  <a:pt x="376424" y="263287"/>
                </a:cubicBezTo>
                <a:lnTo>
                  <a:pt x="357681" y="250965"/>
                </a:lnTo>
                <a:cubicBezTo>
                  <a:pt x="357021" y="250495"/>
                  <a:pt x="356174" y="250307"/>
                  <a:pt x="355420" y="250307"/>
                </a:cubicBezTo>
                <a:close/>
                <a:moveTo>
                  <a:pt x="258879" y="250307"/>
                </a:moveTo>
                <a:cubicBezTo>
                  <a:pt x="258125" y="250307"/>
                  <a:pt x="257372" y="250495"/>
                  <a:pt x="256712" y="250965"/>
                </a:cubicBezTo>
                <a:lnTo>
                  <a:pt x="237969" y="263287"/>
                </a:lnTo>
                <a:cubicBezTo>
                  <a:pt x="232601" y="266768"/>
                  <a:pt x="229775" y="273164"/>
                  <a:pt x="230717" y="279467"/>
                </a:cubicBezTo>
                <a:lnTo>
                  <a:pt x="239100" y="336282"/>
                </a:lnTo>
                <a:cubicBezTo>
                  <a:pt x="239288" y="337505"/>
                  <a:pt x="240136" y="338539"/>
                  <a:pt x="241266" y="338916"/>
                </a:cubicBezTo>
                <a:cubicBezTo>
                  <a:pt x="241643" y="339010"/>
                  <a:pt x="242019" y="339104"/>
                  <a:pt x="242396" y="339104"/>
                </a:cubicBezTo>
                <a:cubicBezTo>
                  <a:pt x="243244" y="339104"/>
                  <a:pt x="243997" y="338822"/>
                  <a:pt x="244657" y="338257"/>
                </a:cubicBezTo>
                <a:lnTo>
                  <a:pt x="292880" y="295364"/>
                </a:lnTo>
                <a:cubicBezTo>
                  <a:pt x="294481" y="293953"/>
                  <a:pt x="294670" y="291507"/>
                  <a:pt x="293351" y="289814"/>
                </a:cubicBezTo>
                <a:lnTo>
                  <a:pt x="261987" y="251812"/>
                </a:lnTo>
                <a:cubicBezTo>
                  <a:pt x="261233" y="250871"/>
                  <a:pt x="260103" y="250307"/>
                  <a:pt x="258879" y="250307"/>
                </a:cubicBezTo>
                <a:close/>
                <a:moveTo>
                  <a:pt x="500465" y="66049"/>
                </a:moveTo>
                <a:cubicBezTo>
                  <a:pt x="548129" y="66049"/>
                  <a:pt x="562447" y="93516"/>
                  <a:pt x="565743" y="130673"/>
                </a:cubicBezTo>
                <a:cubicBezTo>
                  <a:pt x="565932" y="130673"/>
                  <a:pt x="566026" y="130673"/>
                  <a:pt x="566120" y="130673"/>
                </a:cubicBezTo>
                <a:cubicBezTo>
                  <a:pt x="577141" y="133118"/>
                  <a:pt x="583358" y="146664"/>
                  <a:pt x="580250" y="160962"/>
                </a:cubicBezTo>
                <a:cubicBezTo>
                  <a:pt x="577706" y="172532"/>
                  <a:pt x="569700" y="180904"/>
                  <a:pt x="560939" y="182503"/>
                </a:cubicBezTo>
                <a:cubicBezTo>
                  <a:pt x="554628" y="199529"/>
                  <a:pt x="543796" y="214016"/>
                  <a:pt x="531927" y="223799"/>
                </a:cubicBezTo>
                <a:cubicBezTo>
                  <a:pt x="528913" y="226338"/>
                  <a:pt x="527500" y="230383"/>
                  <a:pt x="528253" y="234240"/>
                </a:cubicBezTo>
                <a:lnTo>
                  <a:pt x="530797" y="246281"/>
                </a:lnTo>
                <a:cubicBezTo>
                  <a:pt x="532304" y="253806"/>
                  <a:pt x="538238" y="259732"/>
                  <a:pt x="545868" y="261143"/>
                </a:cubicBezTo>
                <a:lnTo>
                  <a:pt x="558961" y="263777"/>
                </a:lnTo>
                <a:cubicBezTo>
                  <a:pt x="578366" y="267634"/>
                  <a:pt x="593437" y="282684"/>
                  <a:pt x="597299" y="301968"/>
                </a:cubicBezTo>
                <a:lnTo>
                  <a:pt x="607002" y="350788"/>
                </a:lnTo>
                <a:cubicBezTo>
                  <a:pt x="608697" y="358972"/>
                  <a:pt x="606531" y="367438"/>
                  <a:pt x="601256" y="373835"/>
                </a:cubicBezTo>
                <a:cubicBezTo>
                  <a:pt x="595981" y="380325"/>
                  <a:pt x="588068" y="384088"/>
                  <a:pt x="579685" y="384088"/>
                </a:cubicBezTo>
                <a:lnTo>
                  <a:pt x="490386" y="384088"/>
                </a:lnTo>
                <a:lnTo>
                  <a:pt x="467685" y="310058"/>
                </a:lnTo>
                <a:cubicBezTo>
                  <a:pt x="461845" y="291150"/>
                  <a:pt x="448563" y="276194"/>
                  <a:pt x="431702" y="267445"/>
                </a:cubicBezTo>
                <a:cubicBezTo>
                  <a:pt x="434999" y="265940"/>
                  <a:pt x="438295" y="264529"/>
                  <a:pt x="441969" y="263777"/>
                </a:cubicBezTo>
                <a:lnTo>
                  <a:pt x="455157" y="261237"/>
                </a:lnTo>
                <a:cubicBezTo>
                  <a:pt x="462692" y="259732"/>
                  <a:pt x="468627" y="253806"/>
                  <a:pt x="470228" y="246281"/>
                </a:cubicBezTo>
                <a:lnTo>
                  <a:pt x="472677" y="234240"/>
                </a:lnTo>
                <a:cubicBezTo>
                  <a:pt x="473525" y="230383"/>
                  <a:pt x="472112" y="226338"/>
                  <a:pt x="469098" y="223893"/>
                </a:cubicBezTo>
                <a:cubicBezTo>
                  <a:pt x="457229" y="214016"/>
                  <a:pt x="446302" y="199529"/>
                  <a:pt x="439991" y="182503"/>
                </a:cubicBezTo>
                <a:cubicBezTo>
                  <a:pt x="434716" y="181563"/>
                  <a:pt x="429818" y="177894"/>
                  <a:pt x="426144" y="172720"/>
                </a:cubicBezTo>
                <a:cubicBezTo>
                  <a:pt x="433303" y="164725"/>
                  <a:pt x="438861" y="154754"/>
                  <a:pt x="441404" y="143278"/>
                </a:cubicBezTo>
                <a:cubicBezTo>
                  <a:pt x="444324" y="130485"/>
                  <a:pt x="443476" y="118068"/>
                  <a:pt x="439708" y="107438"/>
                </a:cubicBezTo>
                <a:cubicBezTo>
                  <a:pt x="447244" y="82699"/>
                  <a:pt x="464200" y="66049"/>
                  <a:pt x="500465" y="66049"/>
                </a:cubicBezTo>
                <a:close/>
                <a:moveTo>
                  <a:pt x="107100" y="66049"/>
                </a:moveTo>
                <a:cubicBezTo>
                  <a:pt x="151561" y="66049"/>
                  <a:pt x="166820" y="90130"/>
                  <a:pt x="171341" y="123618"/>
                </a:cubicBezTo>
                <a:cubicBezTo>
                  <a:pt x="170965" y="129920"/>
                  <a:pt x="171436" y="136505"/>
                  <a:pt x="172849" y="143278"/>
                </a:cubicBezTo>
                <a:cubicBezTo>
                  <a:pt x="174921" y="152590"/>
                  <a:pt x="178971" y="161056"/>
                  <a:pt x="184246" y="168205"/>
                </a:cubicBezTo>
                <a:cubicBezTo>
                  <a:pt x="180573" y="175919"/>
                  <a:pt x="174356" y="181281"/>
                  <a:pt x="167574" y="182503"/>
                </a:cubicBezTo>
                <a:cubicBezTo>
                  <a:pt x="161263" y="199529"/>
                  <a:pt x="150336" y="214016"/>
                  <a:pt x="138468" y="223799"/>
                </a:cubicBezTo>
                <a:cubicBezTo>
                  <a:pt x="135453" y="226338"/>
                  <a:pt x="134040" y="230383"/>
                  <a:pt x="134794" y="234240"/>
                </a:cubicBezTo>
                <a:lnTo>
                  <a:pt x="137337" y="246281"/>
                </a:lnTo>
                <a:cubicBezTo>
                  <a:pt x="138939" y="253806"/>
                  <a:pt x="144873" y="259732"/>
                  <a:pt x="152408" y="261143"/>
                </a:cubicBezTo>
                <a:lnTo>
                  <a:pt x="165596" y="263777"/>
                </a:lnTo>
                <a:cubicBezTo>
                  <a:pt x="170494" y="264812"/>
                  <a:pt x="175203" y="266505"/>
                  <a:pt x="179442" y="268856"/>
                </a:cubicBezTo>
                <a:cubicBezTo>
                  <a:pt x="164088" y="277793"/>
                  <a:pt x="152126" y="292279"/>
                  <a:pt x="146662" y="310058"/>
                </a:cubicBezTo>
                <a:lnTo>
                  <a:pt x="123867" y="384088"/>
                </a:lnTo>
                <a:lnTo>
                  <a:pt x="27883" y="384088"/>
                </a:lnTo>
                <a:cubicBezTo>
                  <a:pt x="19499" y="384088"/>
                  <a:pt x="11587" y="380325"/>
                  <a:pt x="6312" y="373835"/>
                </a:cubicBezTo>
                <a:cubicBezTo>
                  <a:pt x="1037" y="367438"/>
                  <a:pt x="-1129" y="358972"/>
                  <a:pt x="566" y="350788"/>
                </a:cubicBezTo>
                <a:lnTo>
                  <a:pt x="10268" y="301968"/>
                </a:lnTo>
                <a:cubicBezTo>
                  <a:pt x="14130" y="282684"/>
                  <a:pt x="29202" y="267634"/>
                  <a:pt x="48606" y="263777"/>
                </a:cubicBezTo>
                <a:lnTo>
                  <a:pt x="61699" y="261237"/>
                </a:lnTo>
                <a:cubicBezTo>
                  <a:pt x="69328" y="259732"/>
                  <a:pt x="75263" y="253806"/>
                  <a:pt x="76770" y="246281"/>
                </a:cubicBezTo>
                <a:lnTo>
                  <a:pt x="79313" y="234240"/>
                </a:lnTo>
                <a:cubicBezTo>
                  <a:pt x="80067" y="230383"/>
                  <a:pt x="78654" y="226338"/>
                  <a:pt x="75639" y="223893"/>
                </a:cubicBezTo>
                <a:cubicBezTo>
                  <a:pt x="63771" y="214016"/>
                  <a:pt x="52939" y="199623"/>
                  <a:pt x="46628" y="182503"/>
                </a:cubicBezTo>
                <a:cubicBezTo>
                  <a:pt x="37867" y="180904"/>
                  <a:pt x="29861" y="172532"/>
                  <a:pt x="27318" y="160962"/>
                </a:cubicBezTo>
                <a:cubicBezTo>
                  <a:pt x="24115" y="146664"/>
                  <a:pt x="30426" y="133118"/>
                  <a:pt x="41447" y="130673"/>
                </a:cubicBezTo>
                <a:cubicBezTo>
                  <a:pt x="41541" y="130673"/>
                  <a:pt x="41729" y="130673"/>
                  <a:pt x="41824" y="130673"/>
                </a:cubicBezTo>
                <a:cubicBezTo>
                  <a:pt x="45403" y="93516"/>
                  <a:pt x="60192" y="66049"/>
                  <a:pt x="107100" y="66049"/>
                </a:cubicBezTo>
                <a:close/>
                <a:moveTo>
                  <a:pt x="298626" y="0"/>
                </a:moveTo>
                <a:lnTo>
                  <a:pt x="315956" y="0"/>
                </a:lnTo>
                <a:cubicBezTo>
                  <a:pt x="363426" y="0"/>
                  <a:pt x="401854" y="38378"/>
                  <a:pt x="401854" y="85787"/>
                </a:cubicBezTo>
                <a:lnTo>
                  <a:pt x="401854" y="95476"/>
                </a:lnTo>
                <a:cubicBezTo>
                  <a:pt x="417301" y="99238"/>
                  <a:pt x="426154" y="118522"/>
                  <a:pt x="421633" y="138840"/>
                </a:cubicBezTo>
                <a:cubicBezTo>
                  <a:pt x="420880" y="142602"/>
                  <a:pt x="419467" y="146083"/>
                  <a:pt x="417960" y="149281"/>
                </a:cubicBezTo>
                <a:cubicBezTo>
                  <a:pt x="417677" y="149939"/>
                  <a:pt x="417395" y="150504"/>
                  <a:pt x="417112" y="151068"/>
                </a:cubicBezTo>
                <a:cubicBezTo>
                  <a:pt x="415417" y="154172"/>
                  <a:pt x="413533" y="157088"/>
                  <a:pt x="411273" y="159534"/>
                </a:cubicBezTo>
                <a:cubicBezTo>
                  <a:pt x="411179" y="159628"/>
                  <a:pt x="410990" y="159816"/>
                  <a:pt x="410896" y="159910"/>
                </a:cubicBezTo>
                <a:cubicBezTo>
                  <a:pt x="406092" y="165084"/>
                  <a:pt x="400159" y="168658"/>
                  <a:pt x="394037" y="169787"/>
                </a:cubicBezTo>
                <a:cubicBezTo>
                  <a:pt x="391494" y="176654"/>
                  <a:pt x="388385" y="183332"/>
                  <a:pt x="384900" y="189541"/>
                </a:cubicBezTo>
                <a:cubicBezTo>
                  <a:pt x="384806" y="189635"/>
                  <a:pt x="384806" y="189729"/>
                  <a:pt x="384712" y="189823"/>
                </a:cubicBezTo>
                <a:cubicBezTo>
                  <a:pt x="381227" y="196031"/>
                  <a:pt x="377460" y="201769"/>
                  <a:pt x="373316" y="207131"/>
                </a:cubicBezTo>
                <a:cubicBezTo>
                  <a:pt x="373127" y="207413"/>
                  <a:pt x="372939" y="207601"/>
                  <a:pt x="372750" y="207789"/>
                </a:cubicBezTo>
                <a:cubicBezTo>
                  <a:pt x="368700" y="213057"/>
                  <a:pt x="364368" y="217948"/>
                  <a:pt x="359847" y="222275"/>
                </a:cubicBezTo>
                <a:cubicBezTo>
                  <a:pt x="359658" y="222463"/>
                  <a:pt x="359376" y="222651"/>
                  <a:pt x="359188" y="222934"/>
                </a:cubicBezTo>
                <a:cubicBezTo>
                  <a:pt x="354667" y="227261"/>
                  <a:pt x="349957" y="231211"/>
                  <a:pt x="345154" y="234598"/>
                </a:cubicBezTo>
                <a:lnTo>
                  <a:pt x="345625" y="236855"/>
                </a:lnTo>
                <a:cubicBezTo>
                  <a:pt x="346567" y="236385"/>
                  <a:pt x="347603" y="235915"/>
                  <a:pt x="348639" y="235538"/>
                </a:cubicBezTo>
                <a:cubicBezTo>
                  <a:pt x="350899" y="234786"/>
                  <a:pt x="353065" y="234033"/>
                  <a:pt x="355514" y="234033"/>
                </a:cubicBezTo>
                <a:cubicBezTo>
                  <a:pt x="359470" y="234033"/>
                  <a:pt x="363238" y="235162"/>
                  <a:pt x="366628" y="237326"/>
                </a:cubicBezTo>
                <a:cubicBezTo>
                  <a:pt x="366628" y="237326"/>
                  <a:pt x="380756" y="246450"/>
                  <a:pt x="385371" y="249648"/>
                </a:cubicBezTo>
                <a:cubicBezTo>
                  <a:pt x="401854" y="261030"/>
                  <a:pt x="399876" y="279373"/>
                  <a:pt x="399876" y="279373"/>
                </a:cubicBezTo>
                <a:cubicBezTo>
                  <a:pt x="410990" y="279655"/>
                  <a:pt x="421822" y="283041"/>
                  <a:pt x="430016" y="289814"/>
                </a:cubicBezTo>
                <a:cubicBezTo>
                  <a:pt x="445180" y="302324"/>
                  <a:pt x="447535" y="313330"/>
                  <a:pt x="448382" y="316058"/>
                </a:cubicBezTo>
                <a:lnTo>
                  <a:pt x="481630" y="424515"/>
                </a:lnTo>
                <a:cubicBezTo>
                  <a:pt x="482855" y="428371"/>
                  <a:pt x="483608" y="432416"/>
                  <a:pt x="483891" y="436461"/>
                </a:cubicBezTo>
                <a:cubicBezTo>
                  <a:pt x="484644" y="448595"/>
                  <a:pt x="481159" y="460730"/>
                  <a:pt x="473718" y="470700"/>
                </a:cubicBezTo>
                <a:cubicBezTo>
                  <a:pt x="466372" y="480671"/>
                  <a:pt x="455823" y="487538"/>
                  <a:pt x="443956" y="490360"/>
                </a:cubicBezTo>
                <a:cubicBezTo>
                  <a:pt x="440000" y="491301"/>
                  <a:pt x="435950" y="491771"/>
                  <a:pt x="431805" y="491771"/>
                </a:cubicBezTo>
                <a:lnTo>
                  <a:pt x="325375" y="491771"/>
                </a:lnTo>
                <a:lnTo>
                  <a:pt x="337430" y="415296"/>
                </a:lnTo>
                <a:cubicBezTo>
                  <a:pt x="338749" y="406454"/>
                  <a:pt x="337807" y="397424"/>
                  <a:pt x="334605" y="389052"/>
                </a:cubicBezTo>
                <a:lnTo>
                  <a:pt x="323962" y="360927"/>
                </a:lnTo>
                <a:lnTo>
                  <a:pt x="337430" y="347476"/>
                </a:lnTo>
                <a:lnTo>
                  <a:pt x="307196" y="317281"/>
                </a:lnTo>
                <a:lnTo>
                  <a:pt x="276868" y="347476"/>
                </a:lnTo>
                <a:lnTo>
                  <a:pt x="290337" y="360927"/>
                </a:lnTo>
                <a:lnTo>
                  <a:pt x="279694" y="389052"/>
                </a:lnTo>
                <a:cubicBezTo>
                  <a:pt x="276586" y="397424"/>
                  <a:pt x="275644" y="406454"/>
                  <a:pt x="276963" y="415296"/>
                </a:cubicBezTo>
                <a:lnTo>
                  <a:pt x="288736" y="491771"/>
                </a:lnTo>
                <a:lnTo>
                  <a:pt x="182493" y="491771"/>
                </a:lnTo>
                <a:cubicBezTo>
                  <a:pt x="178443" y="491771"/>
                  <a:pt x="174299" y="491301"/>
                  <a:pt x="170437" y="490360"/>
                </a:cubicBezTo>
                <a:cubicBezTo>
                  <a:pt x="158570" y="487538"/>
                  <a:pt x="148021" y="480671"/>
                  <a:pt x="140675" y="470700"/>
                </a:cubicBezTo>
                <a:cubicBezTo>
                  <a:pt x="130785" y="457343"/>
                  <a:pt x="127865" y="440223"/>
                  <a:pt x="132669" y="424515"/>
                </a:cubicBezTo>
                <a:lnTo>
                  <a:pt x="166011" y="316058"/>
                </a:lnTo>
                <a:cubicBezTo>
                  <a:pt x="166858" y="313330"/>
                  <a:pt x="170908" y="300631"/>
                  <a:pt x="184377" y="289814"/>
                </a:cubicBezTo>
                <a:cubicBezTo>
                  <a:pt x="192666" y="283229"/>
                  <a:pt x="203403" y="279655"/>
                  <a:pt x="214517" y="279373"/>
                </a:cubicBezTo>
                <a:lnTo>
                  <a:pt x="214517" y="279279"/>
                </a:lnTo>
                <a:cubicBezTo>
                  <a:pt x="214140" y="273447"/>
                  <a:pt x="211880" y="260654"/>
                  <a:pt x="229022" y="249648"/>
                </a:cubicBezTo>
                <a:cubicBezTo>
                  <a:pt x="233731" y="246638"/>
                  <a:pt x="247765" y="237326"/>
                  <a:pt x="247765" y="237326"/>
                </a:cubicBezTo>
                <a:cubicBezTo>
                  <a:pt x="251061" y="235162"/>
                  <a:pt x="254923" y="234033"/>
                  <a:pt x="258879" y="234033"/>
                </a:cubicBezTo>
                <a:cubicBezTo>
                  <a:pt x="261328" y="234033"/>
                  <a:pt x="263494" y="234786"/>
                  <a:pt x="265754" y="235538"/>
                </a:cubicBezTo>
                <a:cubicBezTo>
                  <a:pt x="266790" y="236009"/>
                  <a:pt x="267826" y="236385"/>
                  <a:pt x="268768" y="236855"/>
                </a:cubicBezTo>
                <a:lnTo>
                  <a:pt x="269239" y="234598"/>
                </a:lnTo>
                <a:cubicBezTo>
                  <a:pt x="264436" y="231211"/>
                  <a:pt x="259726" y="227261"/>
                  <a:pt x="255205" y="222934"/>
                </a:cubicBezTo>
                <a:cubicBezTo>
                  <a:pt x="254923" y="222651"/>
                  <a:pt x="254735" y="222463"/>
                  <a:pt x="254546" y="222275"/>
                </a:cubicBezTo>
                <a:cubicBezTo>
                  <a:pt x="250025" y="217948"/>
                  <a:pt x="245693" y="213057"/>
                  <a:pt x="241548" y="207789"/>
                </a:cubicBezTo>
                <a:cubicBezTo>
                  <a:pt x="241454" y="207601"/>
                  <a:pt x="241266" y="207413"/>
                  <a:pt x="241077" y="207225"/>
                </a:cubicBezTo>
                <a:cubicBezTo>
                  <a:pt x="236933" y="201769"/>
                  <a:pt x="233072" y="196031"/>
                  <a:pt x="229681" y="189823"/>
                </a:cubicBezTo>
                <a:cubicBezTo>
                  <a:pt x="229587" y="189729"/>
                  <a:pt x="229587" y="189635"/>
                  <a:pt x="229493" y="189635"/>
                </a:cubicBezTo>
                <a:cubicBezTo>
                  <a:pt x="226008" y="183332"/>
                  <a:pt x="222899" y="176654"/>
                  <a:pt x="220356" y="169787"/>
                </a:cubicBezTo>
                <a:cubicBezTo>
                  <a:pt x="214140" y="168658"/>
                  <a:pt x="208301" y="165084"/>
                  <a:pt x="203497" y="159910"/>
                </a:cubicBezTo>
                <a:cubicBezTo>
                  <a:pt x="203309" y="159722"/>
                  <a:pt x="203214" y="159628"/>
                  <a:pt x="203120" y="159534"/>
                </a:cubicBezTo>
                <a:cubicBezTo>
                  <a:pt x="200860" y="157088"/>
                  <a:pt x="198976" y="154172"/>
                  <a:pt x="197281" y="151068"/>
                </a:cubicBezTo>
                <a:cubicBezTo>
                  <a:pt x="196998" y="150504"/>
                  <a:pt x="196716" y="149939"/>
                  <a:pt x="196433" y="149281"/>
                </a:cubicBezTo>
                <a:cubicBezTo>
                  <a:pt x="194832" y="146083"/>
                  <a:pt x="193513" y="142602"/>
                  <a:pt x="192666" y="138840"/>
                </a:cubicBezTo>
                <a:cubicBezTo>
                  <a:pt x="188145" y="118428"/>
                  <a:pt x="197092" y="99050"/>
                  <a:pt x="212727" y="95476"/>
                </a:cubicBezTo>
                <a:lnTo>
                  <a:pt x="212727" y="85787"/>
                </a:lnTo>
                <a:cubicBezTo>
                  <a:pt x="212727" y="38378"/>
                  <a:pt x="251155" y="0"/>
                  <a:pt x="298626" y="0"/>
                </a:cubicBezTo>
                <a:close/>
              </a:path>
            </a:pathLst>
          </a:custGeom>
          <a:solidFill>
            <a:srgbClr val="127C79"/>
          </a:solidFill>
          <a:ln>
            <a:noFill/>
          </a:ln>
        </p:spPr>
        <p:txBody>
          <a:bodyPr/>
          <a:lstStyle/>
          <a:p>
            <a:endParaRPr lang="zh-CN" altLang="en-US">
              <a:cs typeface="+mn-ea"/>
              <a:sym typeface="+mn-lt"/>
            </a:endParaRPr>
          </a:p>
        </p:txBody>
      </p:sp>
    </p:spTree>
    <p:extLst>
      <p:ext uri="{BB962C8B-B14F-4D97-AF65-F5344CB8AC3E}">
        <p14:creationId xmlns:p14="http://schemas.microsoft.com/office/powerpoint/2010/main" val="2368438303"/>
      </p:ext>
    </p:extLst>
  </p:cSld>
  <p:clrMapOvr>
    <a:masterClrMapping/>
  </p:clrMapOvr>
  <mc:AlternateContent xmlns:mc="http://schemas.openxmlformats.org/markup-compatibility/2006" xmlns:p14="http://schemas.microsoft.com/office/powerpoint/2010/main">
    <mc:Choice Requires="p14">
      <p:transition spd="slow" p14:dur="900" advTm="6000">
        <p14:warp/>
      </p:transition>
    </mc:Choice>
    <mc:Fallback xmlns="">
      <p:transition spd="slow" advTm="6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up)">
                                      <p:cBhvr>
                                        <p:cTn id="7" dur="500"/>
                                        <p:tgtEl>
                                          <p:spTgt spid="21"/>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1" decel="100000" fill="hold" grpId="0" nodeType="afterEffect">
                                  <p:stCondLst>
                                    <p:cond delay="0"/>
                                  </p:stCondLst>
                                  <p:childTnLst>
                                    <p:set>
                                      <p:cBhvr>
                                        <p:cTn id="15" dur="1" fill="hold">
                                          <p:stCondLst>
                                            <p:cond delay="0"/>
                                          </p:stCondLst>
                                        </p:cTn>
                                        <p:tgtEl>
                                          <p:spTgt spid="25"/>
                                        </p:tgtEl>
                                        <p:attrNameLst>
                                          <p:attrName>style.visibility</p:attrName>
                                        </p:attrNameLst>
                                      </p:cBhvr>
                                      <p:to>
                                        <p:strVal val="visible"/>
                                      </p:to>
                                    </p:set>
                                    <p:anim calcmode="lin" valueType="num">
                                      <p:cBhvr additive="base">
                                        <p:cTn id="16" dur="750" fill="hold"/>
                                        <p:tgtEl>
                                          <p:spTgt spid="25"/>
                                        </p:tgtEl>
                                        <p:attrNameLst>
                                          <p:attrName>ppt_x</p:attrName>
                                        </p:attrNameLst>
                                      </p:cBhvr>
                                      <p:tavLst>
                                        <p:tav tm="0">
                                          <p:val>
                                            <p:strVal val="#ppt_x"/>
                                          </p:val>
                                        </p:tav>
                                        <p:tav tm="100000">
                                          <p:val>
                                            <p:strVal val="#ppt_x"/>
                                          </p:val>
                                        </p:tav>
                                      </p:tavLst>
                                    </p:anim>
                                    <p:anim calcmode="lin" valueType="num">
                                      <p:cBhvr additive="base">
                                        <p:cTn id="17" dur="750" fill="hold"/>
                                        <p:tgtEl>
                                          <p:spTgt spid="25"/>
                                        </p:tgtEl>
                                        <p:attrNameLst>
                                          <p:attrName>ppt_y</p:attrName>
                                        </p:attrNameLst>
                                      </p:cBhvr>
                                      <p:tavLst>
                                        <p:tav tm="0">
                                          <p:val>
                                            <p:strVal val="0-#ppt_h/2"/>
                                          </p:val>
                                        </p:tav>
                                        <p:tav tm="100000">
                                          <p:val>
                                            <p:strVal val="#ppt_y"/>
                                          </p:val>
                                        </p:tav>
                                      </p:tavLst>
                                    </p:anim>
                                  </p:childTnLst>
                                </p:cTn>
                              </p:par>
                              <p:par>
                                <p:cTn id="18" presetID="2" presetClass="entr" presetSubtype="3" decel="100000" fill="hold" grpId="0" nodeType="withEffect">
                                  <p:stCondLst>
                                    <p:cond delay="0"/>
                                  </p:stCondLst>
                                  <p:childTnLst>
                                    <p:set>
                                      <p:cBhvr>
                                        <p:cTn id="19" dur="1" fill="hold">
                                          <p:stCondLst>
                                            <p:cond delay="0"/>
                                          </p:stCondLst>
                                        </p:cTn>
                                        <p:tgtEl>
                                          <p:spTgt spid="32"/>
                                        </p:tgtEl>
                                        <p:attrNameLst>
                                          <p:attrName>style.visibility</p:attrName>
                                        </p:attrNameLst>
                                      </p:cBhvr>
                                      <p:to>
                                        <p:strVal val="visible"/>
                                      </p:to>
                                    </p:set>
                                    <p:anim calcmode="lin" valueType="num">
                                      <p:cBhvr additive="base">
                                        <p:cTn id="20" dur="750" fill="hold"/>
                                        <p:tgtEl>
                                          <p:spTgt spid="32"/>
                                        </p:tgtEl>
                                        <p:attrNameLst>
                                          <p:attrName>ppt_x</p:attrName>
                                        </p:attrNameLst>
                                      </p:cBhvr>
                                      <p:tavLst>
                                        <p:tav tm="0">
                                          <p:val>
                                            <p:strVal val="1+#ppt_w/2"/>
                                          </p:val>
                                        </p:tav>
                                        <p:tav tm="100000">
                                          <p:val>
                                            <p:strVal val="#ppt_x"/>
                                          </p:val>
                                        </p:tav>
                                      </p:tavLst>
                                    </p:anim>
                                    <p:anim calcmode="lin" valueType="num">
                                      <p:cBhvr additive="base">
                                        <p:cTn id="21" dur="750" fill="hold"/>
                                        <p:tgtEl>
                                          <p:spTgt spid="32"/>
                                        </p:tgtEl>
                                        <p:attrNameLst>
                                          <p:attrName>ppt_y</p:attrName>
                                        </p:attrNameLst>
                                      </p:cBhvr>
                                      <p:tavLst>
                                        <p:tav tm="0">
                                          <p:val>
                                            <p:strVal val="0-#ppt_h/2"/>
                                          </p:val>
                                        </p:tav>
                                        <p:tav tm="100000">
                                          <p:val>
                                            <p:strVal val="#ppt_y"/>
                                          </p:val>
                                        </p:tav>
                                      </p:tavLst>
                                    </p:anim>
                                  </p:childTnLst>
                                </p:cTn>
                              </p:par>
                              <p:par>
                                <p:cTn id="22" presetID="2" presetClass="entr" presetSubtype="8" decel="100000" fill="hold" grpId="0" nodeType="withEffect">
                                  <p:stCondLst>
                                    <p:cond delay="0"/>
                                  </p:stCondLst>
                                  <p:childTnLst>
                                    <p:set>
                                      <p:cBhvr>
                                        <p:cTn id="23" dur="1" fill="hold">
                                          <p:stCondLst>
                                            <p:cond delay="0"/>
                                          </p:stCondLst>
                                        </p:cTn>
                                        <p:tgtEl>
                                          <p:spTgt spid="36"/>
                                        </p:tgtEl>
                                        <p:attrNameLst>
                                          <p:attrName>style.visibility</p:attrName>
                                        </p:attrNameLst>
                                      </p:cBhvr>
                                      <p:to>
                                        <p:strVal val="visible"/>
                                      </p:to>
                                    </p:set>
                                    <p:anim calcmode="lin" valueType="num">
                                      <p:cBhvr additive="base">
                                        <p:cTn id="24" dur="750" fill="hold"/>
                                        <p:tgtEl>
                                          <p:spTgt spid="36"/>
                                        </p:tgtEl>
                                        <p:attrNameLst>
                                          <p:attrName>ppt_x</p:attrName>
                                        </p:attrNameLst>
                                      </p:cBhvr>
                                      <p:tavLst>
                                        <p:tav tm="0">
                                          <p:val>
                                            <p:strVal val="0-#ppt_w/2"/>
                                          </p:val>
                                        </p:tav>
                                        <p:tav tm="100000">
                                          <p:val>
                                            <p:strVal val="#ppt_x"/>
                                          </p:val>
                                        </p:tav>
                                      </p:tavLst>
                                    </p:anim>
                                    <p:anim calcmode="lin" valueType="num">
                                      <p:cBhvr additive="base">
                                        <p:cTn id="25" dur="750" fill="hold"/>
                                        <p:tgtEl>
                                          <p:spTgt spid="36"/>
                                        </p:tgtEl>
                                        <p:attrNameLst>
                                          <p:attrName>ppt_y</p:attrName>
                                        </p:attrNameLst>
                                      </p:cBhvr>
                                      <p:tavLst>
                                        <p:tav tm="0">
                                          <p:val>
                                            <p:strVal val="#ppt_y"/>
                                          </p:val>
                                        </p:tav>
                                        <p:tav tm="100000">
                                          <p:val>
                                            <p:strVal val="#ppt_y"/>
                                          </p:val>
                                        </p:tav>
                                      </p:tavLst>
                                    </p:anim>
                                  </p:childTnLst>
                                </p:cTn>
                              </p:par>
                              <p:par>
                                <p:cTn id="26" presetID="2" presetClass="entr" presetSubtype="2" decel="100000"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 calcmode="lin" valueType="num">
                                      <p:cBhvr additive="base">
                                        <p:cTn id="28" dur="750" fill="hold"/>
                                        <p:tgtEl>
                                          <p:spTgt spid="34"/>
                                        </p:tgtEl>
                                        <p:attrNameLst>
                                          <p:attrName>ppt_x</p:attrName>
                                        </p:attrNameLst>
                                      </p:cBhvr>
                                      <p:tavLst>
                                        <p:tav tm="0">
                                          <p:val>
                                            <p:strVal val="1+#ppt_w/2"/>
                                          </p:val>
                                        </p:tav>
                                        <p:tav tm="100000">
                                          <p:val>
                                            <p:strVal val="#ppt_x"/>
                                          </p:val>
                                        </p:tav>
                                      </p:tavLst>
                                    </p:anim>
                                    <p:anim calcmode="lin" valueType="num">
                                      <p:cBhvr additive="base">
                                        <p:cTn id="29" dur="750" fill="hold"/>
                                        <p:tgtEl>
                                          <p:spTgt spid="34"/>
                                        </p:tgtEl>
                                        <p:attrNameLst>
                                          <p:attrName>ppt_y</p:attrName>
                                        </p:attrNameLst>
                                      </p:cBhvr>
                                      <p:tavLst>
                                        <p:tav tm="0">
                                          <p:val>
                                            <p:strVal val="#ppt_y"/>
                                          </p:val>
                                        </p:tav>
                                        <p:tav tm="100000">
                                          <p:val>
                                            <p:strVal val="#ppt_y"/>
                                          </p:val>
                                        </p:tav>
                                      </p:tavLst>
                                    </p:anim>
                                  </p:childTnLst>
                                </p:cTn>
                              </p:par>
                              <p:par>
                                <p:cTn id="30" presetID="2" presetClass="entr" presetSubtype="4" decel="100000" fill="hold" grpId="0" nodeType="withEffect">
                                  <p:stCondLst>
                                    <p:cond delay="0"/>
                                  </p:stCondLst>
                                  <p:childTnLst>
                                    <p:set>
                                      <p:cBhvr>
                                        <p:cTn id="31" dur="1" fill="hold">
                                          <p:stCondLst>
                                            <p:cond delay="0"/>
                                          </p:stCondLst>
                                        </p:cTn>
                                        <p:tgtEl>
                                          <p:spTgt spid="23"/>
                                        </p:tgtEl>
                                        <p:attrNameLst>
                                          <p:attrName>style.visibility</p:attrName>
                                        </p:attrNameLst>
                                      </p:cBhvr>
                                      <p:to>
                                        <p:strVal val="visible"/>
                                      </p:to>
                                    </p:set>
                                    <p:anim calcmode="lin" valueType="num">
                                      <p:cBhvr additive="base">
                                        <p:cTn id="32" dur="750" fill="hold"/>
                                        <p:tgtEl>
                                          <p:spTgt spid="23"/>
                                        </p:tgtEl>
                                        <p:attrNameLst>
                                          <p:attrName>ppt_x</p:attrName>
                                        </p:attrNameLst>
                                      </p:cBhvr>
                                      <p:tavLst>
                                        <p:tav tm="0">
                                          <p:val>
                                            <p:strVal val="#ppt_x"/>
                                          </p:val>
                                        </p:tav>
                                        <p:tav tm="100000">
                                          <p:val>
                                            <p:strVal val="#ppt_x"/>
                                          </p:val>
                                        </p:tav>
                                      </p:tavLst>
                                    </p:anim>
                                    <p:anim calcmode="lin" valueType="num">
                                      <p:cBhvr additive="base">
                                        <p:cTn id="33" dur="750" fill="hold"/>
                                        <p:tgtEl>
                                          <p:spTgt spid="23"/>
                                        </p:tgtEl>
                                        <p:attrNameLst>
                                          <p:attrName>ppt_y</p:attrName>
                                        </p:attrNameLst>
                                      </p:cBhvr>
                                      <p:tavLst>
                                        <p:tav tm="0">
                                          <p:val>
                                            <p:strVal val="1+#ppt_h/2"/>
                                          </p:val>
                                        </p:tav>
                                        <p:tav tm="100000">
                                          <p:val>
                                            <p:strVal val="#ppt_y"/>
                                          </p:val>
                                        </p:tav>
                                      </p:tavLst>
                                    </p:anim>
                                  </p:childTnLst>
                                </p:cTn>
                              </p:par>
                              <p:par>
                                <p:cTn id="34" presetID="2" presetClass="entr" presetSubtype="12" decel="100000" fill="hold" grpId="0" nodeType="withEffect">
                                  <p:stCondLst>
                                    <p:cond delay="0"/>
                                  </p:stCondLst>
                                  <p:childTnLst>
                                    <p:set>
                                      <p:cBhvr>
                                        <p:cTn id="35" dur="1" fill="hold">
                                          <p:stCondLst>
                                            <p:cond delay="0"/>
                                          </p:stCondLst>
                                        </p:cTn>
                                        <p:tgtEl>
                                          <p:spTgt spid="24"/>
                                        </p:tgtEl>
                                        <p:attrNameLst>
                                          <p:attrName>style.visibility</p:attrName>
                                        </p:attrNameLst>
                                      </p:cBhvr>
                                      <p:to>
                                        <p:strVal val="visible"/>
                                      </p:to>
                                    </p:set>
                                    <p:anim calcmode="lin" valueType="num">
                                      <p:cBhvr additive="base">
                                        <p:cTn id="36" dur="750" fill="hold"/>
                                        <p:tgtEl>
                                          <p:spTgt spid="24"/>
                                        </p:tgtEl>
                                        <p:attrNameLst>
                                          <p:attrName>ppt_x</p:attrName>
                                        </p:attrNameLst>
                                      </p:cBhvr>
                                      <p:tavLst>
                                        <p:tav tm="0">
                                          <p:val>
                                            <p:strVal val="0-#ppt_w/2"/>
                                          </p:val>
                                        </p:tav>
                                        <p:tav tm="100000">
                                          <p:val>
                                            <p:strVal val="#ppt_x"/>
                                          </p:val>
                                        </p:tav>
                                      </p:tavLst>
                                    </p:anim>
                                    <p:anim calcmode="lin" valueType="num">
                                      <p:cBhvr additive="base">
                                        <p:cTn id="37" dur="750" fill="hold"/>
                                        <p:tgtEl>
                                          <p:spTgt spid="24"/>
                                        </p:tgtEl>
                                        <p:attrNameLst>
                                          <p:attrName>ppt_y</p:attrName>
                                        </p:attrNameLst>
                                      </p:cBhvr>
                                      <p:tavLst>
                                        <p:tav tm="0">
                                          <p:val>
                                            <p:strVal val="1+#ppt_h/2"/>
                                          </p:val>
                                        </p:tav>
                                        <p:tav tm="100000">
                                          <p:val>
                                            <p:strVal val="#ppt_y"/>
                                          </p:val>
                                        </p:tav>
                                      </p:tavLst>
                                    </p:anim>
                                  </p:childTnLst>
                                </p:cTn>
                              </p:par>
                            </p:childTnLst>
                          </p:cTn>
                        </p:par>
                        <p:par>
                          <p:cTn id="38" fill="hold">
                            <p:stCondLst>
                              <p:cond delay="1750"/>
                            </p:stCondLst>
                            <p:childTnLst>
                              <p:par>
                                <p:cTn id="39" presetID="2" presetClass="entr" presetSubtype="2" decel="100000" fill="hold" nodeType="afterEffect">
                                  <p:stCondLst>
                                    <p:cond delay="0"/>
                                  </p:stCondLst>
                                  <p:childTnLst>
                                    <p:set>
                                      <p:cBhvr>
                                        <p:cTn id="40" dur="1" fill="hold">
                                          <p:stCondLst>
                                            <p:cond delay="0"/>
                                          </p:stCondLst>
                                        </p:cTn>
                                        <p:tgtEl>
                                          <p:spTgt spid="33"/>
                                        </p:tgtEl>
                                        <p:attrNameLst>
                                          <p:attrName>style.visibility</p:attrName>
                                        </p:attrNameLst>
                                      </p:cBhvr>
                                      <p:to>
                                        <p:strVal val="visible"/>
                                      </p:to>
                                    </p:set>
                                    <p:anim calcmode="lin" valueType="num">
                                      <p:cBhvr additive="base">
                                        <p:cTn id="41" dur="750" fill="hold"/>
                                        <p:tgtEl>
                                          <p:spTgt spid="33"/>
                                        </p:tgtEl>
                                        <p:attrNameLst>
                                          <p:attrName>ppt_x</p:attrName>
                                        </p:attrNameLst>
                                      </p:cBhvr>
                                      <p:tavLst>
                                        <p:tav tm="0">
                                          <p:val>
                                            <p:strVal val="1+#ppt_w/2"/>
                                          </p:val>
                                        </p:tav>
                                        <p:tav tm="100000">
                                          <p:val>
                                            <p:strVal val="#ppt_x"/>
                                          </p:val>
                                        </p:tav>
                                      </p:tavLst>
                                    </p:anim>
                                    <p:anim calcmode="lin" valueType="num">
                                      <p:cBhvr additive="base">
                                        <p:cTn id="42" dur="750" fill="hold"/>
                                        <p:tgtEl>
                                          <p:spTgt spid="33"/>
                                        </p:tgtEl>
                                        <p:attrNameLst>
                                          <p:attrName>ppt_y</p:attrName>
                                        </p:attrNameLst>
                                      </p:cBhvr>
                                      <p:tavLst>
                                        <p:tav tm="0">
                                          <p:val>
                                            <p:strVal val="#ppt_y"/>
                                          </p:val>
                                        </p:tav>
                                        <p:tav tm="100000">
                                          <p:val>
                                            <p:strVal val="#ppt_y"/>
                                          </p:val>
                                        </p:tav>
                                      </p:tavLst>
                                    </p:anim>
                                  </p:childTnLst>
                                </p:cTn>
                              </p:par>
                              <p:par>
                                <p:cTn id="43" presetID="47" presetClass="entr" presetSubtype="0" fill="hold" grpId="0" nodeType="with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fade">
                                      <p:cBhvr>
                                        <p:cTn id="45" dur="1000"/>
                                        <p:tgtEl>
                                          <p:spTgt spid="29"/>
                                        </p:tgtEl>
                                      </p:cBhvr>
                                    </p:animEffect>
                                    <p:anim calcmode="lin" valueType="num">
                                      <p:cBhvr>
                                        <p:cTn id="46" dur="1000" fill="hold"/>
                                        <p:tgtEl>
                                          <p:spTgt spid="29"/>
                                        </p:tgtEl>
                                        <p:attrNameLst>
                                          <p:attrName>ppt_x</p:attrName>
                                        </p:attrNameLst>
                                      </p:cBhvr>
                                      <p:tavLst>
                                        <p:tav tm="0">
                                          <p:val>
                                            <p:strVal val="#ppt_x"/>
                                          </p:val>
                                        </p:tav>
                                        <p:tav tm="100000">
                                          <p:val>
                                            <p:strVal val="#ppt_x"/>
                                          </p:val>
                                        </p:tav>
                                      </p:tavLst>
                                    </p:anim>
                                    <p:anim calcmode="lin" valueType="num">
                                      <p:cBhvr>
                                        <p:cTn id="47" dur="1000" fill="hold"/>
                                        <p:tgtEl>
                                          <p:spTgt spid="29"/>
                                        </p:tgtEl>
                                        <p:attrNameLst>
                                          <p:attrName>ppt_y</p:attrName>
                                        </p:attrNameLst>
                                      </p:cBhvr>
                                      <p:tavLst>
                                        <p:tav tm="0">
                                          <p:val>
                                            <p:strVal val="#ppt_y-.1"/>
                                          </p:val>
                                        </p:tav>
                                        <p:tav tm="100000">
                                          <p:val>
                                            <p:strVal val="#ppt_y"/>
                                          </p:val>
                                        </p:tav>
                                      </p:tavLst>
                                    </p:anim>
                                  </p:childTnLst>
                                </p:cTn>
                              </p:par>
                            </p:childTnLst>
                          </p:cTn>
                        </p:par>
                        <p:par>
                          <p:cTn id="48" fill="hold">
                            <p:stCondLst>
                              <p:cond delay="2750"/>
                            </p:stCondLst>
                            <p:childTnLst>
                              <p:par>
                                <p:cTn id="49" presetID="53" presetClass="entr" presetSubtype="16" fill="hold" grpId="0" nodeType="afterEffect">
                                  <p:stCondLst>
                                    <p:cond delay="0"/>
                                  </p:stCondLst>
                                  <p:iterate type="lt">
                                    <p:tmPct val="10000"/>
                                  </p:iterate>
                                  <p:childTnLst>
                                    <p:set>
                                      <p:cBhvr>
                                        <p:cTn id="50" dur="1" fill="hold">
                                          <p:stCondLst>
                                            <p:cond delay="0"/>
                                          </p:stCondLst>
                                        </p:cTn>
                                        <p:tgtEl>
                                          <p:spTgt spid="30"/>
                                        </p:tgtEl>
                                        <p:attrNameLst>
                                          <p:attrName>style.visibility</p:attrName>
                                        </p:attrNameLst>
                                      </p:cBhvr>
                                      <p:to>
                                        <p:strVal val="visible"/>
                                      </p:to>
                                    </p:set>
                                    <p:anim calcmode="lin" valueType="num">
                                      <p:cBhvr>
                                        <p:cTn id="51" dur="500" fill="hold"/>
                                        <p:tgtEl>
                                          <p:spTgt spid="30"/>
                                        </p:tgtEl>
                                        <p:attrNameLst>
                                          <p:attrName>ppt_w</p:attrName>
                                        </p:attrNameLst>
                                      </p:cBhvr>
                                      <p:tavLst>
                                        <p:tav tm="0">
                                          <p:val>
                                            <p:fltVal val="0"/>
                                          </p:val>
                                        </p:tav>
                                        <p:tav tm="100000">
                                          <p:val>
                                            <p:strVal val="#ppt_w"/>
                                          </p:val>
                                        </p:tav>
                                      </p:tavLst>
                                    </p:anim>
                                    <p:anim calcmode="lin" valueType="num">
                                      <p:cBhvr>
                                        <p:cTn id="52" dur="500" fill="hold"/>
                                        <p:tgtEl>
                                          <p:spTgt spid="30"/>
                                        </p:tgtEl>
                                        <p:attrNameLst>
                                          <p:attrName>ppt_h</p:attrName>
                                        </p:attrNameLst>
                                      </p:cBhvr>
                                      <p:tavLst>
                                        <p:tav tm="0">
                                          <p:val>
                                            <p:fltVal val="0"/>
                                          </p:val>
                                        </p:tav>
                                        <p:tav tm="100000">
                                          <p:val>
                                            <p:strVal val="#ppt_h"/>
                                          </p:val>
                                        </p:tav>
                                      </p:tavLst>
                                    </p:anim>
                                    <p:animEffect transition="in" filter="fade">
                                      <p:cBhvr>
                                        <p:cTn id="53" dur="500"/>
                                        <p:tgtEl>
                                          <p:spTgt spid="30"/>
                                        </p:tgtEl>
                                      </p:cBhvr>
                                    </p:animEffect>
                                  </p:childTnLst>
                                </p:cTn>
                              </p:par>
                              <p:par>
                                <p:cTn id="54" presetID="42" presetClass="entr" presetSubtype="0" fill="hold" grpId="0" nodeType="withEffect">
                                  <p:stCondLst>
                                    <p:cond delay="0"/>
                                  </p:stCondLst>
                                  <p:childTnLst>
                                    <p:set>
                                      <p:cBhvr>
                                        <p:cTn id="55" dur="1" fill="hold">
                                          <p:stCondLst>
                                            <p:cond delay="0"/>
                                          </p:stCondLst>
                                        </p:cTn>
                                        <p:tgtEl>
                                          <p:spTgt spid="31"/>
                                        </p:tgtEl>
                                        <p:attrNameLst>
                                          <p:attrName>style.visibility</p:attrName>
                                        </p:attrNameLst>
                                      </p:cBhvr>
                                      <p:to>
                                        <p:strVal val="visible"/>
                                      </p:to>
                                    </p:set>
                                    <p:animEffect transition="in" filter="fade">
                                      <p:cBhvr>
                                        <p:cTn id="56" dur="1000"/>
                                        <p:tgtEl>
                                          <p:spTgt spid="31"/>
                                        </p:tgtEl>
                                      </p:cBhvr>
                                    </p:animEffect>
                                    <p:anim calcmode="lin" valueType="num">
                                      <p:cBhvr>
                                        <p:cTn id="57" dur="1000" fill="hold"/>
                                        <p:tgtEl>
                                          <p:spTgt spid="31"/>
                                        </p:tgtEl>
                                        <p:attrNameLst>
                                          <p:attrName>ppt_x</p:attrName>
                                        </p:attrNameLst>
                                      </p:cBhvr>
                                      <p:tavLst>
                                        <p:tav tm="0">
                                          <p:val>
                                            <p:strVal val="#ppt_x"/>
                                          </p:val>
                                        </p:tav>
                                        <p:tav tm="100000">
                                          <p:val>
                                            <p:strVal val="#ppt_x"/>
                                          </p:val>
                                        </p:tav>
                                      </p:tavLst>
                                    </p:anim>
                                    <p:anim calcmode="lin" valueType="num">
                                      <p:cBhvr>
                                        <p:cTn id="58"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fade">
                                      <p:cBhvr>
                                        <p:cTn id="63" dur="1000"/>
                                        <p:tgtEl>
                                          <p:spTgt spid="15"/>
                                        </p:tgtEl>
                                      </p:cBhvr>
                                    </p:animEffect>
                                    <p:anim calcmode="lin" valueType="num">
                                      <p:cBhvr>
                                        <p:cTn id="64" dur="1000" fill="hold"/>
                                        <p:tgtEl>
                                          <p:spTgt spid="15"/>
                                        </p:tgtEl>
                                        <p:attrNameLst>
                                          <p:attrName>ppt_x</p:attrName>
                                        </p:attrNameLst>
                                      </p:cBhvr>
                                      <p:tavLst>
                                        <p:tav tm="0">
                                          <p:val>
                                            <p:strVal val="#ppt_x"/>
                                          </p:val>
                                        </p:tav>
                                        <p:tav tm="100000">
                                          <p:val>
                                            <p:strVal val="#ppt_x"/>
                                          </p:val>
                                        </p:tav>
                                      </p:tavLst>
                                    </p:anim>
                                    <p:anim calcmode="lin" valueType="num">
                                      <p:cBhvr>
                                        <p:cTn id="65"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25" grpId="0" animBg="1"/>
      <p:bldP spid="32" grpId="0" animBg="1"/>
      <p:bldP spid="34" grpId="0" animBg="1"/>
      <p:bldP spid="36" grpId="0" animBg="1"/>
      <p:bldP spid="14" grpId="0" animBg="1"/>
      <p:bldP spid="21" grpId="0" animBg="1"/>
      <p:bldP spid="23" grpId="0" animBg="1"/>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pen-office-folder_74337">
            <a:extLst>
              <a:ext uri="{FF2B5EF4-FFF2-40B4-BE49-F238E27FC236}">
                <a16:creationId xmlns:a16="http://schemas.microsoft.com/office/drawing/2014/main" id="{07695696-0918-41AD-9DA9-218F59A22C33}"/>
              </a:ext>
            </a:extLst>
          </p:cNvPr>
          <p:cNvSpPr>
            <a:spLocks noChangeAspect="1"/>
          </p:cNvSpPr>
          <p:nvPr/>
        </p:nvSpPr>
        <p:spPr bwMode="auto">
          <a:xfrm>
            <a:off x="6939735" y="1295493"/>
            <a:ext cx="1220490" cy="899795"/>
          </a:xfrm>
          <a:custGeom>
            <a:avLst/>
            <a:gdLst>
              <a:gd name="connsiteX0" fmla="*/ 116997 w 605592"/>
              <a:gd name="connsiteY0" fmla="*/ 132804 h 446468"/>
              <a:gd name="connsiteX1" fmla="*/ 605592 w 605592"/>
              <a:gd name="connsiteY1" fmla="*/ 132804 h 446468"/>
              <a:gd name="connsiteX2" fmla="*/ 555359 w 605592"/>
              <a:gd name="connsiteY2" fmla="*/ 446468 h 446468"/>
              <a:gd name="connsiteX3" fmla="*/ 116997 w 605592"/>
              <a:gd name="connsiteY3" fmla="*/ 446468 h 446468"/>
              <a:gd name="connsiteX4" fmla="*/ 0 w 605592"/>
              <a:gd name="connsiteY4" fmla="*/ 0 h 446468"/>
              <a:gd name="connsiteX5" fmla="*/ 137120 w 605592"/>
              <a:gd name="connsiteY5" fmla="*/ 0 h 446468"/>
              <a:gd name="connsiteX6" fmla="*/ 153635 w 605592"/>
              <a:gd name="connsiteY6" fmla="*/ 27991 h 446468"/>
              <a:gd name="connsiteX7" fmla="*/ 438423 w 605592"/>
              <a:gd name="connsiteY7" fmla="*/ 27991 h 446468"/>
              <a:gd name="connsiteX8" fmla="*/ 438423 w 605592"/>
              <a:gd name="connsiteY8" fmla="*/ 91455 h 446468"/>
              <a:gd name="connsiteX9" fmla="*/ 69670 w 605592"/>
              <a:gd name="connsiteY9" fmla="*/ 91455 h 446468"/>
              <a:gd name="connsiteX10" fmla="*/ 69670 w 605592"/>
              <a:gd name="connsiteY10" fmla="*/ 446468 h 446468"/>
              <a:gd name="connsiteX11" fmla="*/ 0 w 605592"/>
              <a:gd name="connsiteY11" fmla="*/ 446468 h 446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05592" h="446468">
                <a:moveTo>
                  <a:pt x="116997" y="132804"/>
                </a:moveTo>
                <a:lnTo>
                  <a:pt x="605592" y="132804"/>
                </a:lnTo>
                <a:lnTo>
                  <a:pt x="555359" y="446468"/>
                </a:lnTo>
                <a:lnTo>
                  <a:pt x="116997" y="446468"/>
                </a:lnTo>
                <a:close/>
                <a:moveTo>
                  <a:pt x="0" y="0"/>
                </a:moveTo>
                <a:lnTo>
                  <a:pt x="137120" y="0"/>
                </a:lnTo>
                <a:lnTo>
                  <a:pt x="153635" y="27991"/>
                </a:lnTo>
                <a:lnTo>
                  <a:pt x="438423" y="27991"/>
                </a:lnTo>
                <a:lnTo>
                  <a:pt x="438423" y="91455"/>
                </a:lnTo>
                <a:lnTo>
                  <a:pt x="69670" y="91455"/>
                </a:lnTo>
                <a:lnTo>
                  <a:pt x="69670" y="446468"/>
                </a:lnTo>
                <a:lnTo>
                  <a:pt x="0" y="446468"/>
                </a:lnTo>
                <a:close/>
              </a:path>
            </a:pathLst>
          </a:custGeom>
          <a:solidFill>
            <a:srgbClr val="127C79"/>
          </a:solidFill>
          <a:ln>
            <a:noFill/>
          </a:ln>
        </p:spPr>
        <p:txBody>
          <a:bodyPr/>
          <a:lstStyle/>
          <a:p>
            <a:endParaRPr lang="zh-CN" altLang="en-US">
              <a:cs typeface="+mn-ea"/>
              <a:sym typeface="+mn-lt"/>
            </a:endParaRPr>
          </a:p>
        </p:txBody>
      </p:sp>
      <p:sp>
        <p:nvSpPr>
          <p:cNvPr id="18" name="open-office-folder_74337">
            <a:extLst>
              <a:ext uri="{FF2B5EF4-FFF2-40B4-BE49-F238E27FC236}">
                <a16:creationId xmlns:a16="http://schemas.microsoft.com/office/drawing/2014/main" id="{AE75D876-931A-47EA-B822-59F93C33EEBE}"/>
              </a:ext>
            </a:extLst>
          </p:cNvPr>
          <p:cNvSpPr>
            <a:spLocks noChangeAspect="1"/>
          </p:cNvSpPr>
          <p:nvPr/>
        </p:nvSpPr>
        <p:spPr bwMode="auto">
          <a:xfrm>
            <a:off x="971600" y="1275606"/>
            <a:ext cx="1220490" cy="899795"/>
          </a:xfrm>
          <a:custGeom>
            <a:avLst/>
            <a:gdLst>
              <a:gd name="connsiteX0" fmla="*/ 116997 w 605592"/>
              <a:gd name="connsiteY0" fmla="*/ 132804 h 446468"/>
              <a:gd name="connsiteX1" fmla="*/ 605592 w 605592"/>
              <a:gd name="connsiteY1" fmla="*/ 132804 h 446468"/>
              <a:gd name="connsiteX2" fmla="*/ 555359 w 605592"/>
              <a:gd name="connsiteY2" fmla="*/ 446468 h 446468"/>
              <a:gd name="connsiteX3" fmla="*/ 116997 w 605592"/>
              <a:gd name="connsiteY3" fmla="*/ 446468 h 446468"/>
              <a:gd name="connsiteX4" fmla="*/ 0 w 605592"/>
              <a:gd name="connsiteY4" fmla="*/ 0 h 446468"/>
              <a:gd name="connsiteX5" fmla="*/ 137120 w 605592"/>
              <a:gd name="connsiteY5" fmla="*/ 0 h 446468"/>
              <a:gd name="connsiteX6" fmla="*/ 153635 w 605592"/>
              <a:gd name="connsiteY6" fmla="*/ 27991 h 446468"/>
              <a:gd name="connsiteX7" fmla="*/ 438423 w 605592"/>
              <a:gd name="connsiteY7" fmla="*/ 27991 h 446468"/>
              <a:gd name="connsiteX8" fmla="*/ 438423 w 605592"/>
              <a:gd name="connsiteY8" fmla="*/ 91455 h 446468"/>
              <a:gd name="connsiteX9" fmla="*/ 69670 w 605592"/>
              <a:gd name="connsiteY9" fmla="*/ 91455 h 446468"/>
              <a:gd name="connsiteX10" fmla="*/ 69670 w 605592"/>
              <a:gd name="connsiteY10" fmla="*/ 446468 h 446468"/>
              <a:gd name="connsiteX11" fmla="*/ 0 w 605592"/>
              <a:gd name="connsiteY11" fmla="*/ 446468 h 446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05592" h="446468">
                <a:moveTo>
                  <a:pt x="116997" y="132804"/>
                </a:moveTo>
                <a:lnTo>
                  <a:pt x="605592" y="132804"/>
                </a:lnTo>
                <a:lnTo>
                  <a:pt x="555359" y="446468"/>
                </a:lnTo>
                <a:lnTo>
                  <a:pt x="116997" y="446468"/>
                </a:lnTo>
                <a:close/>
                <a:moveTo>
                  <a:pt x="0" y="0"/>
                </a:moveTo>
                <a:lnTo>
                  <a:pt x="137120" y="0"/>
                </a:lnTo>
                <a:lnTo>
                  <a:pt x="153635" y="27991"/>
                </a:lnTo>
                <a:lnTo>
                  <a:pt x="438423" y="27991"/>
                </a:lnTo>
                <a:lnTo>
                  <a:pt x="438423" y="91455"/>
                </a:lnTo>
                <a:lnTo>
                  <a:pt x="69670" y="91455"/>
                </a:lnTo>
                <a:lnTo>
                  <a:pt x="69670" y="446468"/>
                </a:lnTo>
                <a:lnTo>
                  <a:pt x="0" y="446468"/>
                </a:lnTo>
                <a:close/>
              </a:path>
            </a:pathLst>
          </a:custGeom>
          <a:solidFill>
            <a:srgbClr val="127C79"/>
          </a:solidFill>
          <a:ln>
            <a:noFill/>
          </a:ln>
        </p:spPr>
        <p:txBody>
          <a:bodyPr/>
          <a:lstStyle/>
          <a:p>
            <a:endParaRPr lang="zh-CN" altLang="en-US">
              <a:cs typeface="+mn-ea"/>
              <a:sym typeface="+mn-lt"/>
            </a:endParaRPr>
          </a:p>
        </p:txBody>
      </p:sp>
      <p:sp>
        <p:nvSpPr>
          <p:cNvPr id="2" name="TextBox 1"/>
          <p:cNvSpPr txBox="1"/>
          <p:nvPr/>
        </p:nvSpPr>
        <p:spPr>
          <a:xfrm>
            <a:off x="731761" y="51470"/>
            <a:ext cx="3672408" cy="461665"/>
          </a:xfrm>
          <a:prstGeom prst="rect">
            <a:avLst/>
          </a:prstGeom>
          <a:noFill/>
        </p:spPr>
        <p:txBody>
          <a:bodyPr wrap="square" rtlCol="0">
            <a:spAutoFit/>
          </a:bodyPr>
          <a:lstStyle>
            <a:defPPr>
              <a:defRPr lang="zh-CN"/>
            </a:defPPr>
            <a:lvl1pPr>
              <a:defRPr sz="2400">
                <a:solidFill>
                  <a:srgbClr val="0E6260"/>
                </a:solidFill>
                <a:latin typeface="思源黑体 CN Heavy" panose="020B0A00000000000000" pitchFamily="34" charset="-122"/>
                <a:ea typeface="思源黑体 CN Heavy" panose="020B0A00000000000000" pitchFamily="34" charset="-122"/>
              </a:defRPr>
            </a:lvl1pPr>
          </a:lstStyle>
          <a:p>
            <a:r>
              <a:rPr lang="zh-CN" altLang="en-US" dirty="0">
                <a:latin typeface="+mn-lt"/>
                <a:ea typeface="+mn-ea"/>
                <a:cs typeface="+mn-ea"/>
                <a:sym typeface="+mn-lt"/>
              </a:rPr>
              <a:t>自我管理的定义</a:t>
            </a:r>
          </a:p>
        </p:txBody>
      </p:sp>
      <p:sp>
        <p:nvSpPr>
          <p:cNvPr id="3" name="矩形 2"/>
          <p:cNvSpPr/>
          <p:nvPr/>
        </p:nvSpPr>
        <p:spPr>
          <a:xfrm>
            <a:off x="746050" y="441127"/>
            <a:ext cx="2935099" cy="307777"/>
          </a:xfrm>
          <a:prstGeom prst="rect">
            <a:avLst/>
          </a:prstGeom>
        </p:spPr>
        <p:txBody>
          <a:bodyPr wrap="none">
            <a:spAutoFit/>
          </a:bodyPr>
          <a:lstStyle/>
          <a:p>
            <a:r>
              <a:rPr lang="en-US" altLang="zh-CN" sz="1400" dirty="0">
                <a:solidFill>
                  <a:srgbClr val="0E6260"/>
                </a:solidFill>
                <a:cs typeface="+mn-ea"/>
                <a:sym typeface="+mn-lt"/>
              </a:rPr>
              <a:t>Definition of self - management</a:t>
            </a:r>
            <a:endParaRPr lang="zh-CN" altLang="en-US" sz="1400" dirty="0">
              <a:solidFill>
                <a:srgbClr val="0E6260"/>
              </a:solidFill>
              <a:cs typeface="+mn-ea"/>
              <a:sym typeface="+mn-lt"/>
            </a:endParaRPr>
          </a:p>
        </p:txBody>
      </p:sp>
      <p:sp>
        <p:nvSpPr>
          <p:cNvPr id="13" name="矩形 12"/>
          <p:cNvSpPr/>
          <p:nvPr/>
        </p:nvSpPr>
        <p:spPr>
          <a:xfrm>
            <a:off x="1251043" y="1590580"/>
            <a:ext cx="877163" cy="458908"/>
          </a:xfrm>
          <a:prstGeom prst="rect">
            <a:avLst/>
          </a:prstGeom>
        </p:spPr>
        <p:txBody>
          <a:bodyPr wrap="none">
            <a:spAutoFit/>
          </a:bodyPr>
          <a:lstStyle/>
          <a:p>
            <a:pPr>
              <a:lnSpc>
                <a:spcPct val="150000"/>
              </a:lnSpc>
            </a:pPr>
            <a:r>
              <a:rPr lang="zh-CN" altLang="en-US" dirty="0">
                <a:solidFill>
                  <a:schemeClr val="bg1"/>
                </a:solidFill>
                <a:cs typeface="+mn-ea"/>
                <a:sym typeface="+mn-lt"/>
              </a:rPr>
              <a:t>心理学</a:t>
            </a:r>
          </a:p>
        </p:txBody>
      </p:sp>
      <p:sp>
        <p:nvSpPr>
          <p:cNvPr id="14" name="矩形 13"/>
          <p:cNvSpPr/>
          <p:nvPr/>
        </p:nvSpPr>
        <p:spPr>
          <a:xfrm>
            <a:off x="7182257" y="1604974"/>
            <a:ext cx="877163" cy="458908"/>
          </a:xfrm>
          <a:prstGeom prst="rect">
            <a:avLst/>
          </a:prstGeom>
        </p:spPr>
        <p:txBody>
          <a:bodyPr wrap="none">
            <a:spAutoFit/>
          </a:bodyPr>
          <a:lstStyle/>
          <a:p>
            <a:pPr>
              <a:lnSpc>
                <a:spcPct val="150000"/>
              </a:lnSpc>
            </a:pPr>
            <a:r>
              <a:rPr lang="zh-CN" altLang="en-US" dirty="0">
                <a:solidFill>
                  <a:schemeClr val="bg1"/>
                </a:solidFill>
                <a:cs typeface="+mn-ea"/>
                <a:sym typeface="+mn-lt"/>
              </a:rPr>
              <a:t>管理学</a:t>
            </a:r>
          </a:p>
        </p:txBody>
      </p:sp>
      <p:sp>
        <p:nvSpPr>
          <p:cNvPr id="15" name="矩形 14"/>
          <p:cNvSpPr/>
          <p:nvPr/>
        </p:nvSpPr>
        <p:spPr>
          <a:xfrm>
            <a:off x="968302" y="2894823"/>
            <a:ext cx="3105870" cy="1384995"/>
          </a:xfrm>
          <a:prstGeom prst="rect">
            <a:avLst/>
          </a:prstGeom>
        </p:spPr>
        <p:txBody>
          <a:bodyPr wrap="square">
            <a:spAutoFit/>
          </a:bodyPr>
          <a:lstStyle/>
          <a:p>
            <a:pPr>
              <a:lnSpc>
                <a:spcPct val="150000"/>
              </a:lnSpc>
            </a:pPr>
            <a:r>
              <a:rPr lang="zh-CN" altLang="en-US" sz="1400" dirty="0">
                <a:cs typeface="+mn-ea"/>
                <a:sym typeface="+mn-lt"/>
              </a:rPr>
              <a:t>自我管理就是自我对于本我和超我的协调，自我管理的目的在于如何使用社会能接受的方式满足人的生物本能和实现超我理想</a:t>
            </a:r>
          </a:p>
        </p:txBody>
      </p:sp>
      <p:sp>
        <p:nvSpPr>
          <p:cNvPr id="16" name="矩形 15"/>
          <p:cNvSpPr/>
          <p:nvPr/>
        </p:nvSpPr>
        <p:spPr>
          <a:xfrm>
            <a:off x="5057773" y="2774921"/>
            <a:ext cx="3442934" cy="1708160"/>
          </a:xfrm>
          <a:prstGeom prst="rect">
            <a:avLst/>
          </a:prstGeom>
        </p:spPr>
        <p:txBody>
          <a:bodyPr wrap="square">
            <a:spAutoFit/>
          </a:bodyPr>
          <a:lstStyle/>
          <a:p>
            <a:pPr>
              <a:lnSpc>
                <a:spcPct val="150000"/>
              </a:lnSpc>
            </a:pPr>
            <a:r>
              <a:rPr lang="zh-CN" altLang="en-US" sz="1400" dirty="0">
                <a:cs typeface="+mn-ea"/>
                <a:sym typeface="+mn-lt"/>
              </a:rPr>
              <a:t>就是指对自己本身，对自己的目标、理想、心理和行为等等表现进行的管理，自己把自己组织起来，自我评估，自我激励，自我完善等，从而完成自我奋斗目标的一个过程</a:t>
            </a:r>
          </a:p>
        </p:txBody>
      </p:sp>
      <p:sp>
        <p:nvSpPr>
          <p:cNvPr id="20" name="流程图: 手动输入 19"/>
          <p:cNvSpPr/>
          <p:nvPr/>
        </p:nvSpPr>
        <p:spPr>
          <a:xfrm rot="16200000" flipH="1">
            <a:off x="6966083" y="2970621"/>
            <a:ext cx="504000" cy="38520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任意多边形 20"/>
          <p:cNvSpPr/>
          <p:nvPr/>
        </p:nvSpPr>
        <p:spPr>
          <a:xfrm rot="3216981">
            <a:off x="391115" y="18686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0E626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sp>
        <p:nvSpPr>
          <p:cNvPr id="22" name="任意多边形 21"/>
          <p:cNvSpPr/>
          <p:nvPr/>
        </p:nvSpPr>
        <p:spPr>
          <a:xfrm rot="3216981">
            <a:off x="306189" y="241186"/>
            <a:ext cx="262388" cy="294582"/>
          </a:xfrm>
          <a:custGeom>
            <a:avLst/>
            <a:gdLst>
              <a:gd name="connsiteX0" fmla="*/ 102585 w 208543"/>
              <a:gd name="connsiteY0" fmla="*/ 0 h 234131"/>
              <a:gd name="connsiteX1" fmla="*/ 208543 w 208543"/>
              <a:gd name="connsiteY1" fmla="*/ 234131 h 234131"/>
              <a:gd name="connsiteX2" fmla="*/ 97682 w 208543"/>
              <a:gd name="connsiteY2" fmla="*/ 171438 h 234131"/>
              <a:gd name="connsiteX3" fmla="*/ 0 w 208543"/>
              <a:gd name="connsiteY3" fmla="*/ 226678 h 234131"/>
            </a:gdLst>
            <a:ahLst/>
            <a:cxnLst>
              <a:cxn ang="0">
                <a:pos x="connsiteX0" y="connsiteY0"/>
              </a:cxn>
              <a:cxn ang="0">
                <a:pos x="connsiteX1" y="connsiteY1"/>
              </a:cxn>
              <a:cxn ang="0">
                <a:pos x="connsiteX2" y="connsiteY2"/>
              </a:cxn>
              <a:cxn ang="0">
                <a:pos x="connsiteX3" y="connsiteY3"/>
              </a:cxn>
            </a:cxnLst>
            <a:rect l="l" t="t" r="r" b="b"/>
            <a:pathLst>
              <a:path w="208543" h="234131">
                <a:moveTo>
                  <a:pt x="102585" y="0"/>
                </a:moveTo>
                <a:lnTo>
                  <a:pt x="208543" y="234131"/>
                </a:lnTo>
                <a:lnTo>
                  <a:pt x="97682" y="171438"/>
                </a:lnTo>
                <a:lnTo>
                  <a:pt x="0" y="226678"/>
                </a:lnTo>
                <a:close/>
              </a:path>
            </a:pathLst>
          </a:custGeom>
          <a:solidFill>
            <a:srgbClr val="C0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endParaRPr lang="zh-CN" altLang="en-US">
              <a:cs typeface="+mn-ea"/>
              <a:sym typeface="+mn-lt"/>
            </a:endParaRPr>
          </a:p>
        </p:txBody>
      </p:sp>
      <p:pic>
        <p:nvPicPr>
          <p:cNvPr id="5" name="图片 4">
            <a:extLst>
              <a:ext uri="{FF2B5EF4-FFF2-40B4-BE49-F238E27FC236}">
                <a16:creationId xmlns:a16="http://schemas.microsoft.com/office/drawing/2014/main" id="{64425E5B-2DCB-4D3D-83F4-405BBDA7DB2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rot="5400000">
            <a:off x="3814652" y="654656"/>
            <a:ext cx="1514695" cy="2335689"/>
          </a:xfrm>
          <a:prstGeom prst="rect">
            <a:avLst/>
          </a:prstGeom>
        </p:spPr>
      </p:pic>
    </p:spTree>
    <p:extLst>
      <p:ext uri="{BB962C8B-B14F-4D97-AF65-F5344CB8AC3E}">
        <p14:creationId xmlns:p14="http://schemas.microsoft.com/office/powerpoint/2010/main" val="1002830833"/>
      </p:ext>
    </p:extLst>
  </p:cSld>
  <p:clrMapOvr>
    <a:masterClrMapping/>
  </p:clrMapOvr>
  <mc:AlternateContent xmlns:mc="http://schemas.openxmlformats.org/markup-compatibility/2006" xmlns:p14="http://schemas.microsoft.com/office/powerpoint/2010/main">
    <mc:Choice Requires="p14">
      <p:transition spd="slow" p14:dur="1250" advTm="10000">
        <p14:switch dir="r"/>
      </p:transition>
    </mc:Choice>
    <mc:Fallback xmlns="">
      <p:transition spd="slow" advTm="1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par>
                                <p:cTn id="13" presetID="0" presetClass="path" presetSubtype="0" decel="100000" fill="hold" grpId="1" nodeType="withEffect">
                                  <p:stCondLst>
                                    <p:cond delay="0"/>
                                  </p:stCondLst>
                                  <p:childTnLst>
                                    <p:animMotion origin="layout" path="M 0 0 L -0.1052 0.1642 " pathEditMode="relative" ptsTypes="AA">
                                      <p:cBhvr>
                                        <p:cTn id="14" dur="1000" spd="-100000" fill="hold"/>
                                        <p:tgtEl>
                                          <p:spTgt spid="21"/>
                                        </p:tgtEl>
                                        <p:attrNameLst>
                                          <p:attrName>ppt_x</p:attrName>
                                          <p:attrName>ppt_y</p:attrName>
                                        </p:attrNameLst>
                                      </p:cBhvr>
                                    </p:animMotion>
                                  </p:childTnLst>
                                </p:cTn>
                              </p:par>
                              <p:par>
                                <p:cTn id="15" presetID="53" presetClass="entr" presetSubtype="16" fill="hold" grpId="2"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750" fill="hold"/>
                                        <p:tgtEl>
                                          <p:spTgt spid="21"/>
                                        </p:tgtEl>
                                        <p:attrNameLst>
                                          <p:attrName>ppt_w</p:attrName>
                                        </p:attrNameLst>
                                      </p:cBhvr>
                                      <p:tavLst>
                                        <p:tav tm="0">
                                          <p:val>
                                            <p:fltVal val="0"/>
                                          </p:val>
                                        </p:tav>
                                        <p:tav tm="100000">
                                          <p:val>
                                            <p:strVal val="#ppt_w"/>
                                          </p:val>
                                        </p:tav>
                                      </p:tavLst>
                                    </p:anim>
                                    <p:anim calcmode="lin" valueType="num">
                                      <p:cBhvr>
                                        <p:cTn id="18" dur="750" fill="hold"/>
                                        <p:tgtEl>
                                          <p:spTgt spid="21"/>
                                        </p:tgtEl>
                                        <p:attrNameLst>
                                          <p:attrName>ppt_h</p:attrName>
                                        </p:attrNameLst>
                                      </p:cBhvr>
                                      <p:tavLst>
                                        <p:tav tm="0">
                                          <p:val>
                                            <p:fltVal val="0"/>
                                          </p:val>
                                        </p:tav>
                                        <p:tav tm="100000">
                                          <p:val>
                                            <p:strVal val="#ppt_h"/>
                                          </p:val>
                                        </p:tav>
                                      </p:tavLst>
                                    </p:anim>
                                    <p:animEffect transition="in" filter="fade">
                                      <p:cBhvr>
                                        <p:cTn id="19" dur="750"/>
                                        <p:tgtEl>
                                          <p:spTgt spid="21"/>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par>
                                <p:cTn id="23" presetID="0" presetClass="path" presetSubtype="0" decel="100000" fill="hold" grpId="1" nodeType="withEffect">
                                  <p:stCondLst>
                                    <p:cond delay="250"/>
                                  </p:stCondLst>
                                  <p:childTnLst>
                                    <p:animMotion origin="layout" path="M 0 0 L -0.1052 0.1642 " pathEditMode="relative" ptsTypes="AA">
                                      <p:cBhvr>
                                        <p:cTn id="24" dur="1000" spd="-100000" fill="hold"/>
                                        <p:tgtEl>
                                          <p:spTgt spid="22"/>
                                        </p:tgtEl>
                                        <p:attrNameLst>
                                          <p:attrName>ppt_x</p:attrName>
                                          <p:attrName>ppt_y</p:attrName>
                                        </p:attrNameLst>
                                      </p:cBhvr>
                                    </p:animMotion>
                                  </p:childTnLst>
                                </p:cTn>
                              </p:par>
                              <p:par>
                                <p:cTn id="25" presetID="53" presetClass="entr" presetSubtype="16" fill="hold" grpId="2" nodeType="withEffect">
                                  <p:stCondLst>
                                    <p:cond delay="250"/>
                                  </p:stCondLst>
                                  <p:childTnLst>
                                    <p:set>
                                      <p:cBhvr>
                                        <p:cTn id="26" dur="1" fill="hold">
                                          <p:stCondLst>
                                            <p:cond delay="0"/>
                                          </p:stCondLst>
                                        </p:cTn>
                                        <p:tgtEl>
                                          <p:spTgt spid="22"/>
                                        </p:tgtEl>
                                        <p:attrNameLst>
                                          <p:attrName>style.visibility</p:attrName>
                                        </p:attrNameLst>
                                      </p:cBhvr>
                                      <p:to>
                                        <p:strVal val="visible"/>
                                      </p:to>
                                    </p:set>
                                    <p:anim calcmode="lin" valueType="num">
                                      <p:cBhvr>
                                        <p:cTn id="27" dur="750" fill="hold"/>
                                        <p:tgtEl>
                                          <p:spTgt spid="22"/>
                                        </p:tgtEl>
                                        <p:attrNameLst>
                                          <p:attrName>ppt_w</p:attrName>
                                        </p:attrNameLst>
                                      </p:cBhvr>
                                      <p:tavLst>
                                        <p:tav tm="0">
                                          <p:val>
                                            <p:fltVal val="0"/>
                                          </p:val>
                                        </p:tav>
                                        <p:tav tm="100000">
                                          <p:val>
                                            <p:strVal val="#ppt_w"/>
                                          </p:val>
                                        </p:tav>
                                      </p:tavLst>
                                    </p:anim>
                                    <p:anim calcmode="lin" valueType="num">
                                      <p:cBhvr>
                                        <p:cTn id="28" dur="750" fill="hold"/>
                                        <p:tgtEl>
                                          <p:spTgt spid="22"/>
                                        </p:tgtEl>
                                        <p:attrNameLst>
                                          <p:attrName>ppt_h</p:attrName>
                                        </p:attrNameLst>
                                      </p:cBhvr>
                                      <p:tavLst>
                                        <p:tav tm="0">
                                          <p:val>
                                            <p:fltVal val="0"/>
                                          </p:val>
                                        </p:tav>
                                        <p:tav tm="100000">
                                          <p:val>
                                            <p:strVal val="#ppt_h"/>
                                          </p:val>
                                        </p:tav>
                                      </p:tavLst>
                                    </p:anim>
                                    <p:animEffect transition="in" filter="fade">
                                      <p:cBhvr>
                                        <p:cTn id="29" dur="750"/>
                                        <p:tgtEl>
                                          <p:spTgt spid="22"/>
                                        </p:tgtEl>
                                      </p:cBhvr>
                                    </p:animEffect>
                                  </p:childTnLst>
                                </p:cTn>
                              </p:par>
                            </p:childTnLst>
                          </p:cTn>
                        </p:par>
                        <p:par>
                          <p:cTn id="30" fill="hold">
                            <p:stCondLst>
                              <p:cond delay="1750"/>
                            </p:stCondLst>
                            <p:childTnLst>
                              <p:par>
                                <p:cTn id="31" presetID="22" presetClass="entr" presetSubtype="8" fill="hold" grpId="0" nodeType="after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wipe(left)">
                                      <p:cBhvr>
                                        <p:cTn id="33" dur="750"/>
                                        <p:tgtEl>
                                          <p:spTgt spid="2"/>
                                        </p:tgtEl>
                                      </p:cBhvr>
                                    </p:animEffect>
                                  </p:childTnLst>
                                </p:cTn>
                              </p:par>
                            </p:childTnLst>
                          </p:cTn>
                        </p:par>
                        <p:par>
                          <p:cTn id="34" fill="hold">
                            <p:stCondLst>
                              <p:cond delay="2500"/>
                            </p:stCondLst>
                            <p:childTnLst>
                              <p:par>
                                <p:cTn id="35" presetID="12" presetClass="entr" presetSubtype="4" fill="hold" grpId="0" nodeType="after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p:tgtEl>
                                          <p:spTgt spid="3"/>
                                        </p:tgtEl>
                                        <p:attrNameLst>
                                          <p:attrName>ppt_y</p:attrName>
                                        </p:attrNameLst>
                                      </p:cBhvr>
                                      <p:tavLst>
                                        <p:tav tm="0">
                                          <p:val>
                                            <p:strVal val="#ppt_y+#ppt_h*1.125000"/>
                                          </p:val>
                                        </p:tav>
                                        <p:tav tm="100000">
                                          <p:val>
                                            <p:strVal val="#ppt_y"/>
                                          </p:val>
                                        </p:tav>
                                      </p:tavLst>
                                    </p:anim>
                                    <p:animEffect transition="in" filter="wipe(up)">
                                      <p:cBhvr>
                                        <p:cTn id="38" dur="500"/>
                                        <p:tgtEl>
                                          <p:spTgt spid="3"/>
                                        </p:tgtEl>
                                      </p:cBhvr>
                                    </p:animEffect>
                                  </p:childTnLst>
                                </p:cTn>
                              </p:par>
                            </p:childTnLst>
                          </p:cTn>
                        </p:par>
                        <p:par>
                          <p:cTn id="39" fill="hold">
                            <p:stCondLst>
                              <p:cond delay="3000"/>
                            </p:stCondLst>
                            <p:childTnLst>
                              <p:par>
                                <p:cTn id="40" presetID="10" presetClass="entr" presetSubtype="0"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500"/>
                                        <p:tgtEl>
                                          <p:spTgt spid="13"/>
                                        </p:tgtEl>
                                      </p:cBhvr>
                                    </p:animEffect>
                                  </p:childTnLst>
                                </p:cTn>
                              </p:par>
                            </p:childTnLst>
                          </p:cTn>
                        </p:par>
                        <p:par>
                          <p:cTn id="43" fill="hold">
                            <p:stCondLst>
                              <p:cond delay="3500"/>
                            </p:stCondLst>
                            <p:childTnLst>
                              <p:par>
                                <p:cTn id="44" presetID="22" presetClass="entr" presetSubtype="1" fill="hold" grpId="0" nodeType="after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wipe(up)">
                                      <p:cBhvr>
                                        <p:cTn id="46" dur="1000"/>
                                        <p:tgtEl>
                                          <p:spTgt spid="15"/>
                                        </p:tgtEl>
                                      </p:cBhvr>
                                    </p:animEffect>
                                  </p:childTnLst>
                                </p:cTn>
                              </p:par>
                            </p:childTnLst>
                          </p:cTn>
                        </p:par>
                        <p:par>
                          <p:cTn id="47" fill="hold">
                            <p:stCondLst>
                              <p:cond delay="4500"/>
                            </p:stCondLst>
                            <p:childTnLst>
                              <p:par>
                                <p:cTn id="48" presetID="10" presetClass="entr" presetSubtype="0"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fade">
                                      <p:cBhvr>
                                        <p:cTn id="50" dur="500"/>
                                        <p:tgtEl>
                                          <p:spTgt spid="14"/>
                                        </p:tgtEl>
                                      </p:cBhvr>
                                    </p:animEffect>
                                  </p:childTnLst>
                                </p:cTn>
                              </p:par>
                            </p:childTnLst>
                          </p:cTn>
                        </p:par>
                        <p:par>
                          <p:cTn id="51" fill="hold">
                            <p:stCondLst>
                              <p:cond delay="5000"/>
                            </p:stCondLst>
                            <p:childTnLst>
                              <p:par>
                                <p:cTn id="52" presetID="22" presetClass="entr" presetSubtype="1" fill="hold" grpId="0" nodeType="afterEffect">
                                  <p:stCondLst>
                                    <p:cond delay="0"/>
                                  </p:stCondLst>
                                  <p:childTnLst>
                                    <p:set>
                                      <p:cBhvr>
                                        <p:cTn id="53" dur="1" fill="hold">
                                          <p:stCondLst>
                                            <p:cond delay="0"/>
                                          </p:stCondLst>
                                        </p:cTn>
                                        <p:tgtEl>
                                          <p:spTgt spid="16"/>
                                        </p:tgtEl>
                                        <p:attrNameLst>
                                          <p:attrName>style.visibility</p:attrName>
                                        </p:attrNameLst>
                                      </p:cBhvr>
                                      <p:to>
                                        <p:strVal val="visible"/>
                                      </p:to>
                                    </p:set>
                                    <p:animEffect transition="in" filter="wipe(up)">
                                      <p:cBhvr>
                                        <p:cTn id="54" dur="1000"/>
                                        <p:tgtEl>
                                          <p:spTgt spid="16"/>
                                        </p:tgtEl>
                                      </p:cBhvr>
                                    </p:animEffec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5"/>
                                        </p:tgtEl>
                                        <p:attrNameLst>
                                          <p:attrName>style.visibility</p:attrName>
                                        </p:attrNameLst>
                                      </p:cBhvr>
                                      <p:to>
                                        <p:strVal val="visible"/>
                                      </p:to>
                                    </p:set>
                                    <p:anim calcmode="lin" valueType="num">
                                      <p:cBhvr additive="base">
                                        <p:cTn id="59" dur="500" fill="hold"/>
                                        <p:tgtEl>
                                          <p:spTgt spid="5"/>
                                        </p:tgtEl>
                                        <p:attrNameLst>
                                          <p:attrName>ppt_x</p:attrName>
                                        </p:attrNameLst>
                                      </p:cBhvr>
                                      <p:tavLst>
                                        <p:tav tm="0">
                                          <p:val>
                                            <p:strVal val="#ppt_x"/>
                                          </p:val>
                                        </p:tav>
                                        <p:tav tm="100000">
                                          <p:val>
                                            <p:strVal val="#ppt_x"/>
                                          </p:val>
                                        </p:tav>
                                      </p:tavLst>
                                    </p:anim>
                                    <p:anim calcmode="lin" valueType="num">
                                      <p:cBhvr additive="base">
                                        <p:cTn id="6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18"/>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3" grpId="0"/>
      <p:bldP spid="14" grpId="0"/>
      <p:bldP spid="15" grpId="0"/>
      <p:bldP spid="16" grpId="0"/>
      <p:bldP spid="20" grpId="0" animBg="1"/>
      <p:bldP spid="21" grpId="0" animBg="1"/>
      <p:bldP spid="21" grpId="1" animBg="1"/>
      <p:bldP spid="21" grpId="2" animBg="1"/>
      <p:bldP spid="22" grpId="0" animBg="1"/>
      <p:bldP spid="22" grpId="1" animBg="1"/>
      <p:bldP spid="22" grpId="2"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ER_PHOTO_0" val="png|iVBORw0KGgoAAAANSUhEUgAAAQwAAAAyCAIAAAAm6XKtAAAAGXRFWHRTb2Z0d2FyZQBBZG9iZSBJ&#10;bWFnZVJlYWR5ccllPAAAC5lJREFUeNrsXGtMVNcWHpB7GXlkaEEHFJzhNY5igUBDTMSQUE1oa0pj&#10;sH+qklhaxR+0aWwjScVImmIb6Y82EUho2hGbpo1NO/ywJhQikaQTAgZuVKgIgiCXp0J5CC3q/YYt&#10;x8N5M8MM6F1fiJk5s2fP3vusb61vrb2PPpd1BAJBCb60BAQCkYRAIJIQCEQSAoFIQiAQSQgEIgmB&#10;QCQhEIgkBAJBCn60BAQvI+Px41U4qnofH4okBALJLQKBSPL/ibUZGbQIzypJoCyjq6rcH0Hy9ev4&#10;Wz39PE3X4uJeOHwYf5hm/K+/ovOIkhIv3x78Ytrly66tM8afPjXFHzNeb6mtJaOnxF2rew7Py2Ov&#10;gyyWNUFB3Ef69ev9w8L4jcdv3Hg4OTl+9epMd7fAgo1vvOHyGAarq/9bWKjMEMvx40N1dbcPHHCh&#10;/3XvvLMmIGCyuZm7YsrLm+rqWlIn8BGJ5eWqze6cP+/aIN3EXw7Hvd9+M5044ePnt0pJot+wAYso&#10;+dHc6OjEhQurliQP6uv1RUUz/f14PXnz5pO1CA7ekJ0Noxz46Se8nWlvRzOFTsAZMEfuU0NKCvg2&#10;eOmSwtdVGYIX6zMz14vKQf12e8ebbyrPEZQAvbm7gDsF8neWlrqwXP85ckThUy0s8hAez831FBff&#10;u3jReu5cwJYtq5EkzvuXmSn5EW5Py2KSwHnrrVaJEQQGsluoyjRonsD4eLnBBJnNTHTJNZjq6OAb&#10;Vtsrr4jtUped3VdWppHe9ysq8Cf3qVMjpaS45l8xUz5d+Yg8dOjFtLQxh0NVp4ESf37yyVPOFBTM&#10;jowMnz7twngUpunEypGEYaKpqTk1NaakZGNBgU6+krsyJFlSkIW82bR//5K8kYBpk21tcxMT4mah&#10;O3cGmkwPp6ed/nvr1qmentErVyQ8d1+fwBAFlIPjx7+xp07p8CeDzpMnBRSC9A8W8Y2FWfBfLtLK&#10;mR3axxYWYjpdZWW9R4+KTR8MQRhRtnUMKbagAKvH/Qq6xcro1PYo6j1gYd7BowcPbn3wwUh1tfW7&#10;7/yjop7VnGSgsnKsoUF8PXZel3dK5cSIJPy3kgo+6uxZmNTN06dZeoBwAR9894cflOW+mHKwaZjR&#10;vcZGTn1Jy8jhYcEVMERBb8h9VC8iCSKtuagIkRkkx3RC0tJwha/3MNOY/HyEF1WhFX3mDLIR8FkQ&#10;RhBYgpKS0AkYONna+vylmmN1dU0vvRT39dfGZU2QvEcS3G9JiT+HEKka0GX8ZXxFBawKJgVKMJLA&#10;gOaqqqDmYWQdhw/P3bol93UBi1jZp+3ttxW+oqzaBVOA3EJa0pKQIJZhkhE1wWZD5GFzcTr+vLzU&#10;ixd7bDbEE26mYEibVNQSxCK4CacIWYh4YBf4f6Ow0DnC+cgGhriw4F5A13waph2zi9WB05zGx9sP&#10;Hhy12+PLy/+1uADjWZLICX1jVpZB6iOxZSw7gnNyNp85o1+3jlkV/yMoQCgr6A3DH3/Ad4qtAWYU&#10;kp4u1Gzbt8PXRvG8r6y7amjwhIW17NrF8RP9N9XWghjw+iGpqYExMX4BAeKZSjqOzZ9+KghQptxc&#10;REjXspGn+ZVX0Pv558vSz/DPP483NFi++Sb09de9RBL4IRjQzNCQIGGQEOKi+unyZ1FxcZATcJaQ&#10;Ja25uZJJNoxp7NKlzWfPQu3cO3To1scf84OY3myGjxck/c5qaXe34Lp0VUrkvZw9JCXpFqcfcjkJ&#10;rksLucURDG+RtRsSE5GEYKn/PHo0JCtr+/BwZ2mpgrlvs9ux/qAEvsXWCgGKRUjXVhuKF7+uvCxo&#10;ILkmK4u/Bwev7dkT8e67saWla4KD3enK57KGRsj2NOboTEsI8j94/Vj5VJhVpSbl66Fcrsw2Nzbu&#10;3QuDFo+HhTtBEEOmi5CC9rCbgV9+kTQvthXgcqVf407CklJktgPDfFNPZSU4jzVMstmwSgpRGoqR&#10;iU99ZCS7C6xKBqHFTVxhtF7b61AoHniicqCPibHabAaRdtD+08/SZmLShQtwk9Dl3cXFeqtVoAHY&#10;loXgIqSRIykp4sMPN+7bZzpyREwSvj5RFRUDlZVyOyfu5yTODf6cnLDduyH8wGqWvjN9BctO+PJL&#10;XERoEkvfu1VVbF7+4eFYHHyFm8jtY8fGHA7xrNGM7REJ1kr3PGKmq6slIyPqo4/Mp075+vuv0sQd&#10;caBFfudBMgJIojUnhxUAdPMFZWREClt1LGVi+h65r7icytcncNjKigLWGWgywYyUtxcXRUiLRfsS&#10;YRFYiRYjGaypGTh/np92IzOBpBFvXLLad8/9++zttexssWaTDJ4QcspplZy/4PIxxDrEq6W6khXD&#10;o0fIdmZ7e7d8//2qrm4xsaQ9oOM+CZZbsPTIkZR7M6gd5YI+gWk+nJ4G2ZS7UtVU4pzE32jUSW2S&#10;SuYkiAajmzaN1dXxUyys2Ob5wpTk/joEGCISfzPEtbqcJNCzOAtlNGY/BzWI/FPQwAVX4iX4+kYd&#10;O2YuLvZg4q6bP2ShpcSh4I8hkLD02kmCxsrLrbBVxzVQyP7hVJDdsg0W1dnJZdsc4Owlr2tMVwT+&#10;HsOLOnkS2Rde8zMKfoOEsjLQ+9p8tdcTEDsOQS4hbuBaeuZp6KOjrefOqeYk7pKEFbK0VH7kql6e&#10;AJyW6i2R3Hpn5WO2Bck2WJx77WpyS+4jeNbG9nbkS/xyM4x4R0eH5K65au2O0YMVJxBL0fPGAwf4&#10;UgoRxrmpEhDQmpvrWvQIf+stcRF8pq9PtcT8zCEiLy8W6Zx71S1NJPHCvocLcB5aURyY3PZOks02&#10;Nz19dd8+Ttu4KbcQ7iA8kFs7amuZ1bL9lpEff1zqpJJ//x3sZcUJFkWv5+djwNtbW1m9myXxzgxN&#10;pvytyb/ExiLLF5qCe5a02vBvo9FSWRm6Z4/7XWkiCaQI52aC57Nn7vbgrV9oKOdBkWVCmaiem1hZ&#10;NL/22j937/J9sPtyC54edgwTb9m1a21yMkIBOOyCNL+emysYG5a6eXgYoQNUGc3PZ+dW0Mwd3d9Z&#10;UrI6d9wj3ntvSe3/HhgYra4WXw/bu9dSUeG9HXcEd6QHCP1PIvX+/aE7djgWSBKWnQ2D4DzoZGsr&#10;1PlcVZUXKu5BZrPyU1ZoIHmUXWxe7sgtLmmGa2cun6ONC5OSNH3QZrylJTA7GwxZqSc3vAPLEqk7&#10;3tAgIImfwRD31VfGgweXcVTqJIn74gskiL0Lu4Ez/f38PXVcB4WgLtidg3+6k56OKyN2u0efJ5E7&#10;LinU2e3triWpS61uOe27pWWwpoadm4KzfyEnx52TIAzrjh8P272bPY/A12AESYRkZlq//dZ/06bl&#10;7VaFJOxs9o3CQk4AsNOjUFmMA7iOm2fMyrq98BVYW+jOnciMm6RIIrfbquW/mZE7lK4kk6xW7iGW&#10;iYVwJ6mmlAtlzgqvPLAakfn5bBOw326fbGsz5eVtLSl5eOLEqMMx1tg4092tXd6gN9zskNRUw7Zt&#10;6HB2ZIRl8F6mh9zBPIUGqvHWc/Bduzb6s88i33/f28+T4G6xx0clSpChodzrkZoauDqONkzywu+C&#10;YPxqCWxU+QE3AcSeW/lQuiqcm+IyJFF4ekzZg4RlZjJTRrAFHzhPzw6SQJoakpOf9Fxejjbs9M3s&#10;wADb8EYcZrxFRhRksfgbjcjaWeeIRYJdRS9jZmhIIFbZPolCA/gabvzeRPDLL6/Yk4nwjrhVgrPZ&#10;EDBwlnwZAwrdSUjgP2gBr9n/6quCx1NhDfeXVK8U8QHd1nsm3VQV+pJyC/IXZg1Tljz6AePmPzqr&#10;N5v1kZEwI//wcPwZEhNZ1OXMa01Q0Ozg4OiVK5CRCkFPk3339blfiAcBBGtiSEnhH2QUN4BfwNQE&#10;TwF5FD5+fqaiIk8/467pgCOBsIyg/8GRQHjeQCQhEIgkBALlJAQCRRICgUhCIBBJCAQiCYFAJCEQ&#10;iCQEAoFIQiAQSQgEIgmB4H38T4ABAO9dFmG3mRHMAAAAAElFTkSuQmCC"/>
  <p:tag name="ISPRING_COMPANY_LOGO" val="ISPRING_PRESENTER_PHOTO_0"/>
  <p:tag name="ISPRING_COMPANY_WEBSITE" val="http://hi.ooopic.com/zhuanji/31008151/189063/"/>
  <p:tag name="ISPRING_PRESENTATION_TITLE" val="PowerPoint 演示文稿"/>
  <p:tag name="ISPRING_FIRST_PUBLISH" val="1"/>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liv4hwk">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4504</TotalTime>
  <Words>1927</Words>
  <Application>Microsoft Office PowerPoint</Application>
  <PresentationFormat>全屏显示(16:9)</PresentationFormat>
  <Paragraphs>324</Paragraphs>
  <Slides>31</Slides>
  <Notes>31</Notes>
  <HiddenSlides>0</HiddenSlides>
  <MMClips>0</MMClips>
  <ScaleCrop>false</ScaleCrop>
  <HeadingPairs>
    <vt:vector size="6" baseType="variant">
      <vt:variant>
        <vt:lpstr>已用的字体</vt:lpstr>
      </vt:variant>
      <vt:variant>
        <vt:i4>5</vt:i4>
      </vt:variant>
      <vt:variant>
        <vt:lpstr>主题</vt:lpstr>
      </vt:variant>
      <vt:variant>
        <vt:i4>2</vt:i4>
      </vt:variant>
      <vt:variant>
        <vt:lpstr>幻灯片标题</vt:lpstr>
      </vt:variant>
      <vt:variant>
        <vt:i4>31</vt:i4>
      </vt:variant>
    </vt:vector>
  </HeadingPairs>
  <TitlesOfParts>
    <vt:vector size="38" baseType="lpstr">
      <vt:lpstr>宋体</vt:lpstr>
      <vt:lpstr>微软雅黑</vt:lpstr>
      <vt:lpstr>Arial</vt:lpstr>
      <vt:lpstr>Calibri</vt:lpstr>
      <vt:lpstr>Wingdings</vt:lpstr>
      <vt:lpstr>第一PPT，www.1ppt.com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www.ppt818.com</dc:title>
  <dc:subject>www.ppt818.com</dc:subject>
  <dc:creator>www.ppt818.com</dc:creator>
  <cp:keywords/>
  <dc:description>www.ppt818.com-提供资源下载</dc:description>
  <cp:lastModifiedBy>Windows 用户</cp:lastModifiedBy>
  <cp:revision>181</cp:revision>
  <dcterms:created xsi:type="dcterms:W3CDTF">2018-04-25T07:56:52Z</dcterms:created>
  <dcterms:modified xsi:type="dcterms:W3CDTF">2023-04-17T04:27:15Z</dcterms:modified>
</cp:coreProperties>
</file>