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20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C000"/>
    <a:srgbClr val="FDD302"/>
    <a:srgbClr val="FFD654"/>
    <a:srgbClr val="F4CB49"/>
    <a:srgbClr val="FFDD74"/>
    <a:srgbClr val="CFB11C"/>
    <a:srgbClr val="D9BC60"/>
    <a:srgbClr val="D8C588"/>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37" autoAdjust="0"/>
    <p:restoredTop sz="96314" autoAdjust="0"/>
  </p:normalViewPr>
  <p:slideViewPr>
    <p:cSldViewPr snapToGrid="0">
      <p:cViewPr varScale="1">
        <p:scale>
          <a:sx n="108" d="100"/>
          <a:sy n="108" d="100"/>
        </p:scale>
        <p:origin x="606" y="114"/>
      </p:cViewPr>
      <p:guideLst>
        <p:guide orient="horz" pos="2160"/>
        <p:guide pos="420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rgbClr val="FDD302"/>
              </a:solidFill>
              <a:ln w="19050">
                <a:solidFill>
                  <a:schemeClr val="lt1"/>
                </a:solidFill>
              </a:ln>
              <a:effectLst/>
            </c:spPr>
            <c:extLst>
              <c:ext xmlns:c16="http://schemas.microsoft.com/office/drawing/2014/chart" uri="{C3380CC4-5D6E-409C-BE32-E72D297353CC}">
                <c16:uniqueId val="{00000001-337F-47A4-8455-CCECB6D2F764}"/>
              </c:ext>
            </c:extLst>
          </c:dPt>
          <c:dPt>
            <c:idx val="1"/>
            <c:bubble3D val="0"/>
            <c:spPr>
              <a:solidFill>
                <a:schemeClr val="tx1">
                  <a:lumMod val="75000"/>
                  <a:lumOff val="25000"/>
                </a:schemeClr>
              </a:solidFill>
              <a:ln w="19050">
                <a:solidFill>
                  <a:schemeClr val="lt1"/>
                </a:solidFill>
              </a:ln>
              <a:effectLst/>
            </c:spPr>
            <c:extLst>
              <c:ext xmlns:c16="http://schemas.microsoft.com/office/drawing/2014/chart" uri="{C3380CC4-5D6E-409C-BE32-E72D297353CC}">
                <c16:uniqueId val="{00000002-337F-47A4-8455-CCECB6D2F76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FDD-41CE-BFEC-782E2F67A30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FDD-41CE-BFEC-782E2F67A306}"/>
              </c:ext>
            </c:extLst>
          </c:dPt>
          <c:cat>
            <c:strRef>
              <c:f>Sheet1!$A$2:$A$5</c:f>
              <c:strCache>
                <c:ptCount val="2"/>
                <c:pt idx="0">
                  <c:v>第一季度</c:v>
                </c:pt>
                <c:pt idx="1">
                  <c:v>第二季度</c:v>
                </c:pt>
              </c:strCache>
            </c:strRef>
          </c:cat>
          <c:val>
            <c:numRef>
              <c:f>Sheet1!$B$2:$B$5</c:f>
              <c:numCache>
                <c:formatCode>General</c:formatCode>
                <c:ptCount val="4"/>
                <c:pt idx="0">
                  <c:v>8.1999999999999993</c:v>
                </c:pt>
                <c:pt idx="1">
                  <c:v>3.2</c:v>
                </c:pt>
              </c:numCache>
            </c:numRef>
          </c:val>
          <c:extLst>
            <c:ext xmlns:c16="http://schemas.microsoft.com/office/drawing/2014/chart" uri="{C3380CC4-5D6E-409C-BE32-E72D297353CC}">
              <c16:uniqueId val="{00000000-337F-47A4-8455-CCECB6D2F764}"/>
            </c:ext>
          </c:extLst>
        </c:ser>
        <c:dLbls>
          <c:showLegendKey val="0"/>
          <c:showVal val="0"/>
          <c:showCatName val="0"/>
          <c:showSerName val="0"/>
          <c:showPercent val="0"/>
          <c:showBubbleSize val="0"/>
          <c:showLeaderLines val="1"/>
        </c:dLbls>
        <c:firstSliceAng val="0"/>
        <c:holeSize val="61"/>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mn-lt"/>
          <a:ea typeface="+mn-ea"/>
          <a:cs typeface="+mn-ea"/>
          <a:sym typeface="+mn-lt"/>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rgbClr val="FDD302"/>
              </a:solidFill>
              <a:ln w="19050">
                <a:solidFill>
                  <a:schemeClr val="lt1"/>
                </a:solidFill>
              </a:ln>
              <a:effectLst/>
            </c:spPr>
            <c:extLst>
              <c:ext xmlns:c16="http://schemas.microsoft.com/office/drawing/2014/chart" uri="{C3380CC4-5D6E-409C-BE32-E72D297353CC}">
                <c16:uniqueId val="{00000001-337F-47A4-8455-CCECB6D2F764}"/>
              </c:ext>
            </c:extLst>
          </c:dPt>
          <c:dPt>
            <c:idx val="1"/>
            <c:bubble3D val="0"/>
            <c:spPr>
              <a:solidFill>
                <a:schemeClr val="tx1">
                  <a:lumMod val="75000"/>
                  <a:lumOff val="25000"/>
                </a:schemeClr>
              </a:solidFill>
              <a:ln w="19050">
                <a:solidFill>
                  <a:schemeClr val="lt1"/>
                </a:solidFill>
              </a:ln>
              <a:effectLst/>
            </c:spPr>
            <c:extLst>
              <c:ext xmlns:c16="http://schemas.microsoft.com/office/drawing/2014/chart" uri="{C3380CC4-5D6E-409C-BE32-E72D297353CC}">
                <c16:uniqueId val="{00000002-337F-47A4-8455-CCECB6D2F76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60A-4477-84FE-87E13C73989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60A-4477-84FE-87E13C739892}"/>
              </c:ext>
            </c:extLst>
          </c:dPt>
          <c:cat>
            <c:strRef>
              <c:f>Sheet1!$A$2:$A$5</c:f>
              <c:strCache>
                <c:ptCount val="2"/>
                <c:pt idx="0">
                  <c:v>第一季度</c:v>
                </c:pt>
                <c:pt idx="1">
                  <c:v>第二季度</c:v>
                </c:pt>
              </c:strCache>
            </c:strRef>
          </c:cat>
          <c:val>
            <c:numRef>
              <c:f>Sheet1!$B$2:$B$5</c:f>
              <c:numCache>
                <c:formatCode>General</c:formatCode>
                <c:ptCount val="4"/>
                <c:pt idx="0">
                  <c:v>12.2</c:v>
                </c:pt>
                <c:pt idx="1">
                  <c:v>3.2</c:v>
                </c:pt>
              </c:numCache>
            </c:numRef>
          </c:val>
          <c:extLst>
            <c:ext xmlns:c16="http://schemas.microsoft.com/office/drawing/2014/chart" uri="{C3380CC4-5D6E-409C-BE32-E72D297353CC}">
              <c16:uniqueId val="{00000000-337F-47A4-8455-CCECB6D2F764}"/>
            </c:ext>
          </c:extLst>
        </c:ser>
        <c:dLbls>
          <c:showLegendKey val="0"/>
          <c:showVal val="0"/>
          <c:showCatName val="0"/>
          <c:showSerName val="0"/>
          <c:showPercent val="0"/>
          <c:showBubbleSize val="0"/>
          <c:showLeaderLines val="1"/>
        </c:dLbls>
        <c:firstSliceAng val="0"/>
        <c:holeSize val="61"/>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mn-lt"/>
          <a:ea typeface="+mn-ea"/>
          <a:cs typeface="+mn-ea"/>
          <a:sym typeface="+mn-lt"/>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rgbClr val="FDD302"/>
              </a:solidFill>
              <a:ln w="19050">
                <a:solidFill>
                  <a:schemeClr val="lt1"/>
                </a:solidFill>
              </a:ln>
              <a:effectLst/>
            </c:spPr>
            <c:extLst>
              <c:ext xmlns:c16="http://schemas.microsoft.com/office/drawing/2014/chart" uri="{C3380CC4-5D6E-409C-BE32-E72D297353CC}">
                <c16:uniqueId val="{00000001-337F-47A4-8455-CCECB6D2F764}"/>
              </c:ext>
            </c:extLst>
          </c:dPt>
          <c:dPt>
            <c:idx val="1"/>
            <c:bubble3D val="0"/>
            <c:spPr>
              <a:solidFill>
                <a:schemeClr val="tx1">
                  <a:lumMod val="75000"/>
                  <a:lumOff val="25000"/>
                </a:schemeClr>
              </a:solidFill>
              <a:ln w="19050">
                <a:solidFill>
                  <a:schemeClr val="lt1"/>
                </a:solidFill>
              </a:ln>
              <a:effectLst/>
            </c:spPr>
            <c:extLst>
              <c:ext xmlns:c16="http://schemas.microsoft.com/office/drawing/2014/chart" uri="{C3380CC4-5D6E-409C-BE32-E72D297353CC}">
                <c16:uniqueId val="{00000002-337F-47A4-8455-CCECB6D2F76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E66-47B1-A666-0A10D679AFF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E66-47B1-A666-0A10D679AFF5}"/>
              </c:ext>
            </c:extLst>
          </c:dPt>
          <c:cat>
            <c:strRef>
              <c:f>Sheet1!$A$2:$A$5</c:f>
              <c:strCache>
                <c:ptCount val="2"/>
                <c:pt idx="0">
                  <c:v>第一季度</c:v>
                </c:pt>
                <c:pt idx="1">
                  <c:v>第二季度</c:v>
                </c:pt>
              </c:strCache>
            </c:strRef>
          </c:cat>
          <c:val>
            <c:numRef>
              <c:f>Sheet1!$B$2:$B$5</c:f>
              <c:numCache>
                <c:formatCode>General</c:formatCode>
                <c:ptCount val="4"/>
                <c:pt idx="0">
                  <c:v>8.1999999999999993</c:v>
                </c:pt>
                <c:pt idx="1">
                  <c:v>13.2</c:v>
                </c:pt>
              </c:numCache>
            </c:numRef>
          </c:val>
          <c:extLst>
            <c:ext xmlns:c16="http://schemas.microsoft.com/office/drawing/2014/chart" uri="{C3380CC4-5D6E-409C-BE32-E72D297353CC}">
              <c16:uniqueId val="{00000000-337F-47A4-8455-CCECB6D2F764}"/>
            </c:ext>
          </c:extLst>
        </c:ser>
        <c:dLbls>
          <c:showLegendKey val="0"/>
          <c:showVal val="0"/>
          <c:showCatName val="0"/>
          <c:showSerName val="0"/>
          <c:showPercent val="0"/>
          <c:showBubbleSize val="0"/>
          <c:showLeaderLines val="1"/>
        </c:dLbls>
        <c:firstSliceAng val="0"/>
        <c:holeSize val="61"/>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mn-lt"/>
          <a:ea typeface="+mn-ea"/>
          <a:cs typeface="+mn-ea"/>
          <a:sym typeface="+mn-lt"/>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rgbClr val="FDD302"/>
              </a:solidFill>
              <a:ln w="19050">
                <a:solidFill>
                  <a:schemeClr val="lt1"/>
                </a:solidFill>
              </a:ln>
              <a:effectLst/>
            </c:spPr>
            <c:extLst>
              <c:ext xmlns:c16="http://schemas.microsoft.com/office/drawing/2014/chart" uri="{C3380CC4-5D6E-409C-BE32-E72D297353CC}">
                <c16:uniqueId val="{00000001-4BC8-488C-8F4B-B27A477D49B8}"/>
              </c:ext>
            </c:extLst>
          </c:dPt>
          <c:dPt>
            <c:idx val="1"/>
            <c:bubble3D val="0"/>
            <c:spPr>
              <a:solidFill>
                <a:schemeClr val="tx1">
                  <a:lumMod val="75000"/>
                  <a:lumOff val="25000"/>
                </a:schemeClr>
              </a:solidFill>
              <a:ln w="19050">
                <a:solidFill>
                  <a:schemeClr val="lt1"/>
                </a:solidFill>
              </a:ln>
              <a:effectLst/>
            </c:spPr>
            <c:extLst>
              <c:ext xmlns:c16="http://schemas.microsoft.com/office/drawing/2014/chart" uri="{C3380CC4-5D6E-409C-BE32-E72D297353CC}">
                <c16:uniqueId val="{00000003-4BC8-488C-8F4B-B27A477D49B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BC8-488C-8F4B-B27A477D49B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BC8-488C-8F4B-B27A477D49B8}"/>
              </c:ext>
            </c:extLst>
          </c:dPt>
          <c:cat>
            <c:strRef>
              <c:f>Sheet1!$A$2:$A$5</c:f>
              <c:strCache>
                <c:ptCount val="2"/>
                <c:pt idx="0">
                  <c:v>第一季度</c:v>
                </c:pt>
                <c:pt idx="1">
                  <c:v>第二季度</c:v>
                </c:pt>
              </c:strCache>
            </c:strRef>
          </c:cat>
          <c:val>
            <c:numRef>
              <c:f>Sheet1!$B$2:$B$5</c:f>
              <c:numCache>
                <c:formatCode>General</c:formatCode>
                <c:ptCount val="4"/>
                <c:pt idx="0">
                  <c:v>12.2</c:v>
                </c:pt>
                <c:pt idx="1">
                  <c:v>3.2</c:v>
                </c:pt>
              </c:numCache>
            </c:numRef>
          </c:val>
          <c:extLst>
            <c:ext xmlns:c16="http://schemas.microsoft.com/office/drawing/2014/chart" uri="{C3380CC4-5D6E-409C-BE32-E72D297353CC}">
              <c16:uniqueId val="{00000008-4BC8-488C-8F4B-B27A477D49B8}"/>
            </c:ext>
          </c:extLst>
        </c:ser>
        <c:dLbls>
          <c:showLegendKey val="0"/>
          <c:showVal val="0"/>
          <c:showCatName val="0"/>
          <c:showSerName val="0"/>
          <c:showPercent val="0"/>
          <c:showBubbleSize val="0"/>
          <c:showLeaderLines val="1"/>
        </c:dLbls>
        <c:firstSliceAng val="132"/>
        <c:holeSize val="61"/>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mn-lt"/>
          <a:ea typeface="+mn-ea"/>
          <a:cs typeface="+mn-ea"/>
          <a:sym typeface="+mn-lt"/>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2973C9-F97D-403A-8E41-24C162F54F3B}"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F5765E-3225-404C-9EEF-3A160C0C0A3F}" type="slidenum">
              <a:rPr lang="zh-CN" altLang="en-US" smtClean="0"/>
              <a:t>‹#›</a:t>
            </a:fld>
            <a:endParaRPr lang="zh-CN" altLang="en-US"/>
          </a:p>
        </p:txBody>
      </p:sp>
    </p:spTree>
    <p:extLst>
      <p:ext uri="{BB962C8B-B14F-4D97-AF65-F5344CB8AC3E}">
        <p14:creationId xmlns:p14="http://schemas.microsoft.com/office/powerpoint/2010/main" val="452073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A2F5765E-3225-404C-9EEF-3A160C0C0A3F}" type="slidenum">
              <a:rPr lang="zh-CN" altLang="en-US" smtClean="0"/>
              <a:t>12</a:t>
            </a:fld>
            <a:endParaRPr lang="zh-CN" altLang="en-US"/>
          </a:p>
        </p:txBody>
      </p:sp>
    </p:spTree>
    <p:extLst>
      <p:ext uri="{BB962C8B-B14F-4D97-AF65-F5344CB8AC3E}">
        <p14:creationId xmlns:p14="http://schemas.microsoft.com/office/powerpoint/2010/main" val="1947803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518276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778056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8717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255014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867458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406641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6253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986539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2184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825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8117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1" name="TextBox 10"/>
          <p:cNvSpPr txBox="1"/>
          <p:nvPr userDrawn="1"/>
        </p:nvSpPr>
        <p:spPr>
          <a:xfrm>
            <a:off x="891704" y="6737009"/>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http://www.1ppt.com/xiazai/</a:t>
            </a:r>
          </a:p>
        </p:txBody>
      </p:sp>
    </p:spTree>
    <p:extLst>
      <p:ext uri="{BB962C8B-B14F-4D97-AF65-F5344CB8AC3E}">
        <p14:creationId xmlns:p14="http://schemas.microsoft.com/office/powerpoint/2010/main" val="11782268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4060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94758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2023-04-17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20678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chart" Target="../charts/chart3.xml"/><Relationship Id="rId2" Type="http://schemas.openxmlformats.org/officeDocument/2006/relationships/slideLayout" Target="../slideLayouts/slideLayout8.xml"/><Relationship Id="rId1" Type="http://schemas.openxmlformats.org/officeDocument/2006/relationships/tags" Target="../tags/tag10.xml"/><Relationship Id="rId6" Type="http://schemas.openxmlformats.org/officeDocument/2006/relationships/image" Target="../media/image14.emf"/><Relationship Id="rId5" Type="http://schemas.openxmlformats.org/officeDocument/2006/relationships/chart" Target="../charts/chart2.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2.emf"/><Relationship Id="rId7" Type="http://schemas.openxmlformats.org/officeDocument/2006/relationships/image" Target="../media/image21.emf"/><Relationship Id="rId2" Type="http://schemas.openxmlformats.org/officeDocument/2006/relationships/slideLayout" Target="../slideLayouts/slideLayout8.xml"/><Relationship Id="rId1" Type="http://schemas.openxmlformats.org/officeDocument/2006/relationships/tags" Target="../tags/tag11.xml"/><Relationship Id="rId6" Type="http://schemas.openxmlformats.org/officeDocument/2006/relationships/image" Target="../media/image20.emf"/><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notesSlide" Target="../notesSlides/notesSlide1.xml"/><Relationship Id="rId7" Type="http://schemas.openxmlformats.org/officeDocument/2006/relationships/image" Target="../media/image25.emf"/><Relationship Id="rId2" Type="http://schemas.openxmlformats.org/officeDocument/2006/relationships/slideLayout" Target="../slideLayouts/slideLayout8.xml"/><Relationship Id="rId1" Type="http://schemas.openxmlformats.org/officeDocument/2006/relationships/tags" Target="../tags/tag12.xml"/><Relationship Id="rId6" Type="http://schemas.openxmlformats.org/officeDocument/2006/relationships/image" Target="../media/image24.emf"/><Relationship Id="rId11" Type="http://schemas.openxmlformats.org/officeDocument/2006/relationships/image" Target="../media/image28.emf"/><Relationship Id="rId5" Type="http://schemas.openxmlformats.org/officeDocument/2006/relationships/image" Target="../media/image23.emf"/><Relationship Id="rId10" Type="http://schemas.openxmlformats.org/officeDocument/2006/relationships/image" Target="../media/image3.emf"/><Relationship Id="rId4" Type="http://schemas.openxmlformats.org/officeDocument/2006/relationships/image" Target="../media/image2.emf"/><Relationship Id="rId9" Type="http://schemas.openxmlformats.org/officeDocument/2006/relationships/image" Target="../media/image27.emf"/></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8.xml"/><Relationship Id="rId1" Type="http://schemas.openxmlformats.org/officeDocument/2006/relationships/tags" Target="../tags/tag13.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8.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30.png"/><Relationship Id="rId7" Type="http://schemas.openxmlformats.org/officeDocument/2006/relationships/image" Target="../media/image5.emf"/><Relationship Id="rId2" Type="http://schemas.openxmlformats.org/officeDocument/2006/relationships/slideLayout" Target="../slideLayouts/slideLayout8.xml"/><Relationship Id="rId1" Type="http://schemas.openxmlformats.org/officeDocument/2006/relationships/tags" Target="../tags/tag16.xml"/><Relationship Id="rId6" Type="http://schemas.openxmlformats.org/officeDocument/2006/relationships/image" Target="../media/image31.emf"/><Relationship Id="rId5" Type="http://schemas.openxmlformats.org/officeDocument/2006/relationships/image" Target="../media/image4.emf"/><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8.xml"/><Relationship Id="rId1" Type="http://schemas.openxmlformats.org/officeDocument/2006/relationships/tags" Target="../tags/tag17.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8.xml"/><Relationship Id="rId1" Type="http://schemas.openxmlformats.org/officeDocument/2006/relationships/tags" Target="../tags/tag18.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8.xml"/><Relationship Id="rId1" Type="http://schemas.openxmlformats.org/officeDocument/2006/relationships/tags" Target="../tags/tag19.xml"/><Relationship Id="rId5" Type="http://schemas.openxmlformats.org/officeDocument/2006/relationships/image" Target="../media/image22.emf"/><Relationship Id="rId4" Type="http://schemas.openxmlformats.org/officeDocument/2006/relationships/image" Target="../media/image33.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8.xml"/><Relationship Id="rId1" Type="http://schemas.openxmlformats.org/officeDocument/2006/relationships/tags" Target="../tags/tag2.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37.png"/><Relationship Id="rId2" Type="http://schemas.openxmlformats.org/officeDocument/2006/relationships/slideLayout" Target="../slideLayouts/slideLayout8.xml"/><Relationship Id="rId1" Type="http://schemas.openxmlformats.org/officeDocument/2006/relationships/tags" Target="../tags/tag21.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slides/_rels/slide22.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4.emf"/><Relationship Id="rId7" Type="http://schemas.openxmlformats.org/officeDocument/2006/relationships/image" Target="../media/image6.emf"/><Relationship Id="rId2" Type="http://schemas.openxmlformats.org/officeDocument/2006/relationships/slideLayout" Target="../slideLayouts/slideLayout8.xml"/><Relationship Id="rId1" Type="http://schemas.openxmlformats.org/officeDocument/2006/relationships/tags" Target="../tags/tag22.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 Id="rId9" Type="http://schemas.openxmlformats.org/officeDocument/2006/relationships/image" Target="../media/image42.emf"/></Relationships>
</file>

<file path=ppt/slides/_rels/slide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Layout" Target="../slideLayouts/slideLayout8.xml"/><Relationship Id="rId1" Type="http://schemas.openxmlformats.org/officeDocument/2006/relationships/tags" Target="../tags/tag23.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46.emf"/><Relationship Id="rId2" Type="http://schemas.openxmlformats.org/officeDocument/2006/relationships/slideLayout" Target="../slideLayouts/slideLayout8.xml"/><Relationship Id="rId1" Type="http://schemas.openxmlformats.org/officeDocument/2006/relationships/tags" Target="../tags/tag24.xml"/><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image" Target="../media/image7.emf"/></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8.xml"/><Relationship Id="rId1" Type="http://schemas.openxmlformats.org/officeDocument/2006/relationships/tags" Target="../tags/tag4.xml"/><Relationship Id="rId6" Type="http://schemas.openxmlformats.org/officeDocument/2006/relationships/image" Target="../media/image1.emf"/><Relationship Id="rId5" Type="http://schemas.openxmlformats.org/officeDocument/2006/relationships/image" Target="../media/image7.emf"/><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emf"/><Relationship Id="rId2" Type="http://schemas.openxmlformats.org/officeDocument/2006/relationships/slideLayout" Target="../slideLayouts/slideLayout8.xml"/><Relationship Id="rId1" Type="http://schemas.openxmlformats.org/officeDocument/2006/relationships/tags" Target="../tags/tag5.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8.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slideLayout" Target="../slideLayouts/slideLayout8.xml"/><Relationship Id="rId1" Type="http://schemas.openxmlformats.org/officeDocument/2006/relationships/tags" Target="../tags/tag7.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8.xml"/><Relationship Id="rId1" Type="http://schemas.openxmlformats.org/officeDocument/2006/relationships/tags" Target="../tags/tag8.x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a:extLst>
              <a:ext uri="{FF2B5EF4-FFF2-40B4-BE49-F238E27FC236}">
                <a16:creationId xmlns:a16="http://schemas.microsoft.com/office/drawing/2014/main" id="{75D1AC34-6743-4C6C-AB68-69C83E111338}"/>
              </a:ext>
            </a:extLst>
          </p:cNvPr>
          <p:cNvGrpSpPr/>
          <p:nvPr/>
        </p:nvGrpSpPr>
        <p:grpSpPr>
          <a:xfrm>
            <a:off x="973393" y="0"/>
            <a:ext cx="10248407" cy="6858000"/>
            <a:chOff x="973393" y="0"/>
            <a:chExt cx="10248407" cy="6858000"/>
          </a:xfrm>
        </p:grpSpPr>
        <p:grpSp>
          <p:nvGrpSpPr>
            <p:cNvPr id="141" name="组合 140">
              <a:extLst>
                <a:ext uri="{FF2B5EF4-FFF2-40B4-BE49-F238E27FC236}">
                  <a16:creationId xmlns:a16="http://schemas.microsoft.com/office/drawing/2014/main" id="{7DB6FF77-88C9-4200-9AC7-706885D1FD38}"/>
                </a:ext>
              </a:extLst>
            </p:cNvPr>
            <p:cNvGrpSpPr/>
            <p:nvPr/>
          </p:nvGrpSpPr>
          <p:grpSpPr>
            <a:xfrm>
              <a:off x="973394" y="0"/>
              <a:ext cx="10245212" cy="6858000"/>
              <a:chOff x="973394" y="0"/>
              <a:chExt cx="10245212" cy="6858000"/>
            </a:xfrm>
          </p:grpSpPr>
          <p:cxnSp>
            <p:nvCxnSpPr>
              <p:cNvPr id="134" name="直接连接符 133">
                <a:extLst>
                  <a:ext uri="{FF2B5EF4-FFF2-40B4-BE49-F238E27FC236}">
                    <a16:creationId xmlns:a16="http://schemas.microsoft.com/office/drawing/2014/main" id="{EF296D33-A7AC-4F31-965E-5EE62777DB81}"/>
                  </a:ext>
                </a:extLst>
              </p:cNvPr>
              <p:cNvCxnSpPr/>
              <p:nvPr/>
            </p:nvCxnSpPr>
            <p:spPr>
              <a:xfrm>
                <a:off x="973394" y="0"/>
                <a:ext cx="0" cy="6858000"/>
              </a:xfrm>
              <a:prstGeom prst="line">
                <a:avLst/>
              </a:prstGeom>
              <a:ln>
                <a:solidFill>
                  <a:schemeClr val="tx1">
                    <a:alpha val="15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a:extLst>
                  <a:ext uri="{FF2B5EF4-FFF2-40B4-BE49-F238E27FC236}">
                    <a16:creationId xmlns:a16="http://schemas.microsoft.com/office/drawing/2014/main" id="{F054DD37-61CF-4D5B-B057-68C0123DDBE5}"/>
                  </a:ext>
                </a:extLst>
              </p:cNvPr>
              <p:cNvCxnSpPr>
                <a:cxnSpLocks/>
              </p:cNvCxnSpPr>
              <p:nvPr/>
            </p:nvCxnSpPr>
            <p:spPr>
              <a:xfrm>
                <a:off x="2680929" y="0"/>
                <a:ext cx="0" cy="6858000"/>
              </a:xfrm>
              <a:prstGeom prst="line">
                <a:avLst/>
              </a:prstGeom>
              <a:ln w="6350" cap="flat" cmpd="sng" algn="ctr">
                <a:solidFill>
                  <a:schemeClr val="tx1">
                    <a:alpha val="1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7" name="直接连接符 136">
                <a:extLst>
                  <a:ext uri="{FF2B5EF4-FFF2-40B4-BE49-F238E27FC236}">
                    <a16:creationId xmlns:a16="http://schemas.microsoft.com/office/drawing/2014/main" id="{E157B463-FA0A-4838-BEF7-E9B032E3308A}"/>
                  </a:ext>
                </a:extLst>
              </p:cNvPr>
              <p:cNvCxnSpPr>
                <a:cxnSpLocks/>
              </p:cNvCxnSpPr>
              <p:nvPr/>
            </p:nvCxnSpPr>
            <p:spPr>
              <a:xfrm>
                <a:off x="4388465" y="0"/>
                <a:ext cx="0" cy="6858000"/>
              </a:xfrm>
              <a:prstGeom prst="line">
                <a:avLst/>
              </a:prstGeom>
              <a:ln w="6350" cap="flat" cmpd="sng" algn="ctr">
                <a:solidFill>
                  <a:schemeClr val="tx1">
                    <a:alpha val="1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8" name="直接连接符 137">
                <a:extLst>
                  <a:ext uri="{FF2B5EF4-FFF2-40B4-BE49-F238E27FC236}">
                    <a16:creationId xmlns:a16="http://schemas.microsoft.com/office/drawing/2014/main" id="{46D0A9E9-9CBF-4D48-B508-2A24FEE689E4}"/>
                  </a:ext>
                </a:extLst>
              </p:cNvPr>
              <p:cNvCxnSpPr>
                <a:cxnSpLocks/>
              </p:cNvCxnSpPr>
              <p:nvPr/>
            </p:nvCxnSpPr>
            <p:spPr>
              <a:xfrm>
                <a:off x="6096000" y="0"/>
                <a:ext cx="0" cy="6858000"/>
              </a:xfrm>
              <a:prstGeom prst="line">
                <a:avLst/>
              </a:prstGeom>
              <a:ln w="6350" cap="flat" cmpd="sng" algn="ctr">
                <a:solidFill>
                  <a:schemeClr val="tx1">
                    <a:alpha val="1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9" name="直接连接符 138">
                <a:extLst>
                  <a:ext uri="{FF2B5EF4-FFF2-40B4-BE49-F238E27FC236}">
                    <a16:creationId xmlns:a16="http://schemas.microsoft.com/office/drawing/2014/main" id="{6B94FEFB-AB7D-42B8-BB00-EE3BD16A17E8}"/>
                  </a:ext>
                </a:extLst>
              </p:cNvPr>
              <p:cNvCxnSpPr>
                <a:cxnSpLocks/>
              </p:cNvCxnSpPr>
              <p:nvPr/>
            </p:nvCxnSpPr>
            <p:spPr>
              <a:xfrm>
                <a:off x="7803535" y="0"/>
                <a:ext cx="0" cy="6858000"/>
              </a:xfrm>
              <a:prstGeom prst="line">
                <a:avLst/>
              </a:prstGeom>
              <a:ln w="6350" cap="flat" cmpd="sng" algn="ctr">
                <a:solidFill>
                  <a:schemeClr val="tx1">
                    <a:alpha val="1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0" name="直接连接符 139">
                <a:extLst>
                  <a:ext uri="{FF2B5EF4-FFF2-40B4-BE49-F238E27FC236}">
                    <a16:creationId xmlns:a16="http://schemas.microsoft.com/office/drawing/2014/main" id="{A96ABD26-CE7F-40A5-98CA-DB6B13CCBD73}"/>
                  </a:ext>
                </a:extLst>
              </p:cNvPr>
              <p:cNvCxnSpPr>
                <a:cxnSpLocks/>
              </p:cNvCxnSpPr>
              <p:nvPr/>
            </p:nvCxnSpPr>
            <p:spPr>
              <a:xfrm>
                <a:off x="9511071" y="0"/>
                <a:ext cx="0" cy="6858000"/>
              </a:xfrm>
              <a:prstGeom prst="line">
                <a:avLst/>
              </a:prstGeom>
              <a:ln w="6350" cap="flat" cmpd="sng" algn="ctr">
                <a:solidFill>
                  <a:schemeClr val="tx1">
                    <a:alpha val="1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5" name="直接连接符 134">
                <a:extLst>
                  <a:ext uri="{FF2B5EF4-FFF2-40B4-BE49-F238E27FC236}">
                    <a16:creationId xmlns:a16="http://schemas.microsoft.com/office/drawing/2014/main" id="{FCFFD51C-0296-4A13-8F47-045EF9B8F339}"/>
                  </a:ext>
                </a:extLst>
              </p:cNvPr>
              <p:cNvCxnSpPr/>
              <p:nvPr/>
            </p:nvCxnSpPr>
            <p:spPr>
              <a:xfrm>
                <a:off x="11218606" y="0"/>
                <a:ext cx="0" cy="6858000"/>
              </a:xfrm>
              <a:prstGeom prst="line">
                <a:avLst/>
              </a:prstGeom>
              <a:ln>
                <a:solidFill>
                  <a:schemeClr val="tx1">
                    <a:alpha val="15000"/>
                  </a:schemeClr>
                </a:solidFill>
              </a:ln>
            </p:spPr>
            <p:style>
              <a:lnRef idx="1">
                <a:schemeClr val="accent1"/>
              </a:lnRef>
              <a:fillRef idx="0">
                <a:schemeClr val="accent1"/>
              </a:fillRef>
              <a:effectRef idx="0">
                <a:schemeClr val="accent1"/>
              </a:effectRef>
              <a:fontRef idx="minor">
                <a:schemeClr val="tx1"/>
              </a:fontRef>
            </p:style>
          </p:cxnSp>
        </p:grpSp>
        <p:cxnSp>
          <p:nvCxnSpPr>
            <p:cNvPr id="143" name="直接连接符 142">
              <a:extLst>
                <a:ext uri="{FF2B5EF4-FFF2-40B4-BE49-F238E27FC236}">
                  <a16:creationId xmlns:a16="http://schemas.microsoft.com/office/drawing/2014/main" id="{A5E1E20F-1B3A-43C8-88C8-FF886A3150D5}"/>
                </a:ext>
              </a:extLst>
            </p:cNvPr>
            <p:cNvCxnSpPr>
              <a:cxnSpLocks/>
            </p:cNvCxnSpPr>
            <p:nvPr/>
          </p:nvCxnSpPr>
          <p:spPr>
            <a:xfrm>
              <a:off x="973393" y="1333500"/>
              <a:ext cx="0" cy="205014"/>
            </a:xfrm>
            <a:prstGeom prst="line">
              <a:avLst/>
            </a:prstGeom>
            <a:ln>
              <a:solidFill>
                <a:schemeClr val="tx1">
                  <a:alpha val="46000"/>
                </a:schemeClr>
              </a:solidFill>
            </a:ln>
          </p:spPr>
          <p:style>
            <a:lnRef idx="1">
              <a:schemeClr val="accent1"/>
            </a:lnRef>
            <a:fillRef idx="0">
              <a:schemeClr val="accent1"/>
            </a:fillRef>
            <a:effectRef idx="0">
              <a:schemeClr val="accent1"/>
            </a:effectRef>
            <a:fontRef idx="minor">
              <a:schemeClr val="tx1"/>
            </a:fontRef>
          </p:style>
        </p:cxnSp>
        <p:cxnSp>
          <p:nvCxnSpPr>
            <p:cNvPr id="145" name="直接连接符 144">
              <a:extLst>
                <a:ext uri="{FF2B5EF4-FFF2-40B4-BE49-F238E27FC236}">
                  <a16:creationId xmlns:a16="http://schemas.microsoft.com/office/drawing/2014/main" id="{1CDB5177-210D-41B4-9FA1-0E805001095E}"/>
                </a:ext>
              </a:extLst>
            </p:cNvPr>
            <p:cNvCxnSpPr>
              <a:cxnSpLocks/>
            </p:cNvCxnSpPr>
            <p:nvPr/>
          </p:nvCxnSpPr>
          <p:spPr>
            <a:xfrm>
              <a:off x="2680928" y="4114800"/>
              <a:ext cx="0" cy="205014"/>
            </a:xfrm>
            <a:prstGeom prst="line">
              <a:avLst/>
            </a:prstGeom>
            <a:ln>
              <a:solidFill>
                <a:schemeClr val="tx1">
                  <a:alpha val="46000"/>
                </a:schemeClr>
              </a:solidFill>
            </a:ln>
          </p:spPr>
          <p:style>
            <a:lnRef idx="1">
              <a:schemeClr val="accent1"/>
            </a:lnRef>
            <a:fillRef idx="0">
              <a:schemeClr val="accent1"/>
            </a:fillRef>
            <a:effectRef idx="0">
              <a:schemeClr val="accent1"/>
            </a:effectRef>
            <a:fontRef idx="minor">
              <a:schemeClr val="tx1"/>
            </a:fontRef>
          </p:style>
        </p:cxnSp>
        <p:cxnSp>
          <p:nvCxnSpPr>
            <p:cNvPr id="146" name="直接连接符 145">
              <a:extLst>
                <a:ext uri="{FF2B5EF4-FFF2-40B4-BE49-F238E27FC236}">
                  <a16:creationId xmlns:a16="http://schemas.microsoft.com/office/drawing/2014/main" id="{FBD2B033-2DDF-4517-B92E-C911077F7260}"/>
                </a:ext>
              </a:extLst>
            </p:cNvPr>
            <p:cNvCxnSpPr>
              <a:cxnSpLocks/>
            </p:cNvCxnSpPr>
            <p:nvPr/>
          </p:nvCxnSpPr>
          <p:spPr>
            <a:xfrm>
              <a:off x="6109928" y="2000250"/>
              <a:ext cx="0" cy="205014"/>
            </a:xfrm>
            <a:prstGeom prst="line">
              <a:avLst/>
            </a:prstGeom>
            <a:ln>
              <a:solidFill>
                <a:schemeClr val="tx1">
                  <a:alpha val="46000"/>
                </a:schemeClr>
              </a:solidFill>
            </a:ln>
          </p:spPr>
          <p:style>
            <a:lnRef idx="1">
              <a:schemeClr val="accent1"/>
            </a:lnRef>
            <a:fillRef idx="0">
              <a:schemeClr val="accent1"/>
            </a:fillRef>
            <a:effectRef idx="0">
              <a:schemeClr val="accent1"/>
            </a:effectRef>
            <a:fontRef idx="minor">
              <a:schemeClr val="tx1"/>
            </a:fontRef>
          </p:style>
        </p:cxnSp>
        <p:cxnSp>
          <p:nvCxnSpPr>
            <p:cNvPr id="147" name="直接连接符 146">
              <a:extLst>
                <a:ext uri="{FF2B5EF4-FFF2-40B4-BE49-F238E27FC236}">
                  <a16:creationId xmlns:a16="http://schemas.microsoft.com/office/drawing/2014/main" id="{54D4931E-EA3E-43AE-9777-181660234385}"/>
                </a:ext>
              </a:extLst>
            </p:cNvPr>
            <p:cNvCxnSpPr>
              <a:cxnSpLocks/>
            </p:cNvCxnSpPr>
            <p:nvPr/>
          </p:nvCxnSpPr>
          <p:spPr>
            <a:xfrm>
              <a:off x="7802223" y="3760470"/>
              <a:ext cx="0" cy="205014"/>
            </a:xfrm>
            <a:prstGeom prst="line">
              <a:avLst/>
            </a:prstGeom>
            <a:ln>
              <a:solidFill>
                <a:schemeClr val="tx1">
                  <a:alpha val="46000"/>
                </a:schemeClr>
              </a:solidFill>
            </a:ln>
          </p:spPr>
          <p:style>
            <a:lnRef idx="1">
              <a:schemeClr val="accent1"/>
            </a:lnRef>
            <a:fillRef idx="0">
              <a:schemeClr val="accent1"/>
            </a:fillRef>
            <a:effectRef idx="0">
              <a:schemeClr val="accent1"/>
            </a:effectRef>
            <a:fontRef idx="minor">
              <a:schemeClr val="tx1"/>
            </a:fontRef>
          </p:style>
        </p:cxnSp>
        <p:cxnSp>
          <p:nvCxnSpPr>
            <p:cNvPr id="148" name="直接连接符 147">
              <a:extLst>
                <a:ext uri="{FF2B5EF4-FFF2-40B4-BE49-F238E27FC236}">
                  <a16:creationId xmlns:a16="http://schemas.microsoft.com/office/drawing/2014/main" id="{E9CE20C2-8FC6-40EA-8301-74AB8A0BF619}"/>
                </a:ext>
              </a:extLst>
            </p:cNvPr>
            <p:cNvCxnSpPr>
              <a:cxnSpLocks/>
            </p:cNvCxnSpPr>
            <p:nvPr/>
          </p:nvCxnSpPr>
          <p:spPr>
            <a:xfrm>
              <a:off x="9528194" y="6008370"/>
              <a:ext cx="0" cy="205014"/>
            </a:xfrm>
            <a:prstGeom prst="line">
              <a:avLst/>
            </a:prstGeom>
            <a:ln>
              <a:solidFill>
                <a:schemeClr val="tx1">
                  <a:alpha val="46000"/>
                </a:schemeClr>
              </a:solidFill>
            </a:ln>
          </p:spPr>
          <p:style>
            <a:lnRef idx="1">
              <a:schemeClr val="accent1"/>
            </a:lnRef>
            <a:fillRef idx="0">
              <a:schemeClr val="accent1"/>
            </a:fillRef>
            <a:effectRef idx="0">
              <a:schemeClr val="accent1"/>
            </a:effectRef>
            <a:fontRef idx="minor">
              <a:schemeClr val="tx1"/>
            </a:fontRef>
          </p:style>
        </p:cxnSp>
        <p:cxnSp>
          <p:nvCxnSpPr>
            <p:cNvPr id="149" name="直接连接符 148">
              <a:extLst>
                <a:ext uri="{FF2B5EF4-FFF2-40B4-BE49-F238E27FC236}">
                  <a16:creationId xmlns:a16="http://schemas.microsoft.com/office/drawing/2014/main" id="{D2A4AD88-18DC-44B3-B100-6667C69F269A}"/>
                </a:ext>
              </a:extLst>
            </p:cNvPr>
            <p:cNvCxnSpPr>
              <a:cxnSpLocks/>
            </p:cNvCxnSpPr>
            <p:nvPr/>
          </p:nvCxnSpPr>
          <p:spPr>
            <a:xfrm>
              <a:off x="11221800" y="788670"/>
              <a:ext cx="0" cy="205014"/>
            </a:xfrm>
            <a:prstGeom prst="line">
              <a:avLst/>
            </a:prstGeom>
            <a:ln>
              <a:solidFill>
                <a:schemeClr val="tx1">
                  <a:alpha val="46000"/>
                </a:schemeClr>
              </a:solidFill>
            </a:ln>
          </p:spPr>
          <p:style>
            <a:lnRef idx="1">
              <a:schemeClr val="accent1"/>
            </a:lnRef>
            <a:fillRef idx="0">
              <a:schemeClr val="accent1"/>
            </a:fillRef>
            <a:effectRef idx="0">
              <a:schemeClr val="accent1"/>
            </a:effectRef>
            <a:fontRef idx="minor">
              <a:schemeClr val="tx1"/>
            </a:fontRef>
          </p:style>
        </p:cxnSp>
      </p:grpSp>
      <p:sp>
        <p:nvSpPr>
          <p:cNvPr id="151" name="图文框 150">
            <a:extLst>
              <a:ext uri="{FF2B5EF4-FFF2-40B4-BE49-F238E27FC236}">
                <a16:creationId xmlns:a16="http://schemas.microsoft.com/office/drawing/2014/main" id="{6CCA2573-61C0-41B1-B968-B632B1D9A194}"/>
              </a:ext>
            </a:extLst>
          </p:cNvPr>
          <p:cNvSpPr/>
          <p:nvPr/>
        </p:nvSpPr>
        <p:spPr>
          <a:xfrm>
            <a:off x="4024259" y="1978265"/>
            <a:ext cx="4143482" cy="2901470"/>
          </a:xfrm>
          <a:prstGeom prst="frame">
            <a:avLst>
              <a:gd name="adj1" fmla="val 13794"/>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160" name="组合 159">
            <a:extLst>
              <a:ext uri="{FF2B5EF4-FFF2-40B4-BE49-F238E27FC236}">
                <a16:creationId xmlns:a16="http://schemas.microsoft.com/office/drawing/2014/main" id="{C3B1478B-97C9-4D83-8BB1-07D043A78009}"/>
              </a:ext>
            </a:extLst>
          </p:cNvPr>
          <p:cNvGrpSpPr/>
          <p:nvPr/>
        </p:nvGrpSpPr>
        <p:grpSpPr>
          <a:xfrm>
            <a:off x="1914532" y="2404629"/>
            <a:ext cx="8362937" cy="1355841"/>
            <a:chOff x="2477119" y="2433648"/>
            <a:chExt cx="7456003" cy="1355841"/>
          </a:xfrm>
        </p:grpSpPr>
        <p:sp>
          <p:nvSpPr>
            <p:cNvPr id="159" name="文本框 158">
              <a:extLst>
                <a:ext uri="{FF2B5EF4-FFF2-40B4-BE49-F238E27FC236}">
                  <a16:creationId xmlns:a16="http://schemas.microsoft.com/office/drawing/2014/main" id="{2EF28695-0CEB-4583-8C26-E1016738F52F}"/>
                </a:ext>
              </a:extLst>
            </p:cNvPr>
            <p:cNvSpPr txBox="1"/>
            <p:nvPr/>
          </p:nvSpPr>
          <p:spPr>
            <a:xfrm>
              <a:off x="2477119" y="2466050"/>
              <a:ext cx="7456003" cy="1323439"/>
            </a:xfrm>
            <a:prstGeom prst="rect">
              <a:avLst/>
            </a:prstGeom>
            <a:noFill/>
          </p:spPr>
          <p:txBody>
            <a:bodyPr wrap="square" rtlCol="0">
              <a:spAutoFit/>
            </a:bodyPr>
            <a:lstStyle/>
            <a:p>
              <a:pPr algn="ctr"/>
              <a:r>
                <a:rPr lang="zh-CN" altLang="en-US" sz="8000" b="1" spc="2000" dirty="0">
                  <a:solidFill>
                    <a:schemeClr val="bg1">
                      <a:lumMod val="85000"/>
                    </a:schemeClr>
                  </a:solidFill>
                  <a:cs typeface="+mn-ea"/>
                  <a:sym typeface="+mn-lt"/>
                </a:rPr>
                <a:t>项目管理培训</a:t>
              </a:r>
            </a:p>
          </p:txBody>
        </p:sp>
        <p:sp>
          <p:nvSpPr>
            <p:cNvPr id="158" name="文本框 157">
              <a:extLst>
                <a:ext uri="{FF2B5EF4-FFF2-40B4-BE49-F238E27FC236}">
                  <a16:creationId xmlns:a16="http://schemas.microsoft.com/office/drawing/2014/main" id="{C48D0228-C703-4AD4-A14D-DF338E913BBA}"/>
                </a:ext>
              </a:extLst>
            </p:cNvPr>
            <p:cNvSpPr txBox="1"/>
            <p:nvPr/>
          </p:nvSpPr>
          <p:spPr>
            <a:xfrm>
              <a:off x="2565997" y="2433648"/>
              <a:ext cx="7289570" cy="1323439"/>
            </a:xfrm>
            <a:prstGeom prst="rect">
              <a:avLst/>
            </a:prstGeom>
            <a:noFill/>
          </p:spPr>
          <p:txBody>
            <a:bodyPr wrap="square" rtlCol="0">
              <a:spAutoFit/>
            </a:bodyPr>
            <a:lstStyle/>
            <a:p>
              <a:pPr algn="ctr"/>
              <a:r>
                <a:rPr lang="zh-CN" altLang="en-US" sz="8000" b="1" spc="2000" dirty="0">
                  <a:cs typeface="+mn-ea"/>
                  <a:sym typeface="+mn-lt"/>
                </a:rPr>
                <a:t>项目管</a:t>
              </a:r>
              <a:r>
                <a:rPr lang="zh-CN" altLang="en-US" sz="8000" b="1" spc="2000" dirty="0">
                  <a:solidFill>
                    <a:srgbClr val="FDD302"/>
                  </a:solidFill>
                  <a:cs typeface="+mn-ea"/>
                  <a:sym typeface="+mn-lt"/>
                </a:rPr>
                <a:t>理</a:t>
              </a:r>
              <a:r>
                <a:rPr lang="zh-CN" altLang="en-US" sz="8000" b="1" spc="2000" dirty="0">
                  <a:cs typeface="+mn-ea"/>
                  <a:sym typeface="+mn-lt"/>
                </a:rPr>
                <a:t>培训</a:t>
              </a:r>
            </a:p>
          </p:txBody>
        </p:sp>
      </p:grpSp>
      <p:sp>
        <p:nvSpPr>
          <p:cNvPr id="161" name="等腰三角形 160">
            <a:extLst>
              <a:ext uri="{FF2B5EF4-FFF2-40B4-BE49-F238E27FC236}">
                <a16:creationId xmlns:a16="http://schemas.microsoft.com/office/drawing/2014/main" id="{ADE566B7-F5F1-4460-81AD-2169534FF43B}"/>
              </a:ext>
            </a:extLst>
          </p:cNvPr>
          <p:cNvSpPr/>
          <p:nvPr/>
        </p:nvSpPr>
        <p:spPr>
          <a:xfrm rot="3584898">
            <a:off x="1816646" y="4155600"/>
            <a:ext cx="395148" cy="312664"/>
          </a:xfrm>
          <a:prstGeom prst="triangle">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2" name="等腰三角形 161">
            <a:extLst>
              <a:ext uri="{FF2B5EF4-FFF2-40B4-BE49-F238E27FC236}">
                <a16:creationId xmlns:a16="http://schemas.microsoft.com/office/drawing/2014/main" id="{15757BE6-5E64-4564-BCFB-D877D51E4EE4}"/>
              </a:ext>
            </a:extLst>
          </p:cNvPr>
          <p:cNvSpPr/>
          <p:nvPr/>
        </p:nvSpPr>
        <p:spPr>
          <a:xfrm rot="3584898" flipV="1">
            <a:off x="2172128" y="4234916"/>
            <a:ext cx="251203" cy="169795"/>
          </a:xfrm>
          <a:prstGeom prst="triangle">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3" name="矩形 162">
            <a:extLst>
              <a:ext uri="{FF2B5EF4-FFF2-40B4-BE49-F238E27FC236}">
                <a16:creationId xmlns:a16="http://schemas.microsoft.com/office/drawing/2014/main" id="{147F118D-E471-4C6F-9E8A-D9B52A27784B}"/>
              </a:ext>
            </a:extLst>
          </p:cNvPr>
          <p:cNvSpPr/>
          <p:nvPr/>
        </p:nvSpPr>
        <p:spPr>
          <a:xfrm>
            <a:off x="3830380" y="4416782"/>
            <a:ext cx="307504" cy="307504"/>
          </a:xfrm>
          <a:prstGeom prst="rect">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4" name="矩形 163">
            <a:extLst>
              <a:ext uri="{FF2B5EF4-FFF2-40B4-BE49-F238E27FC236}">
                <a16:creationId xmlns:a16="http://schemas.microsoft.com/office/drawing/2014/main" id="{6516401F-DDD1-41A0-97F0-AD3F42BAB443}"/>
              </a:ext>
            </a:extLst>
          </p:cNvPr>
          <p:cNvSpPr/>
          <p:nvPr/>
        </p:nvSpPr>
        <p:spPr>
          <a:xfrm>
            <a:off x="7604801" y="1844322"/>
            <a:ext cx="332692" cy="332692"/>
          </a:xfrm>
          <a:prstGeom prst="rect">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5" name="矩形 164">
            <a:extLst>
              <a:ext uri="{FF2B5EF4-FFF2-40B4-BE49-F238E27FC236}">
                <a16:creationId xmlns:a16="http://schemas.microsoft.com/office/drawing/2014/main" id="{0E31D2A5-02D4-45E8-96C7-CF1754996430}"/>
              </a:ext>
            </a:extLst>
          </p:cNvPr>
          <p:cNvSpPr/>
          <p:nvPr/>
        </p:nvSpPr>
        <p:spPr>
          <a:xfrm>
            <a:off x="8029311" y="1637105"/>
            <a:ext cx="136504" cy="136504"/>
          </a:xfrm>
          <a:prstGeom prst="rect">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6" name="文本框 165">
            <a:extLst>
              <a:ext uri="{FF2B5EF4-FFF2-40B4-BE49-F238E27FC236}">
                <a16:creationId xmlns:a16="http://schemas.microsoft.com/office/drawing/2014/main" id="{F12356E0-2209-4F69-A3E2-63348635A8E8}"/>
              </a:ext>
            </a:extLst>
          </p:cNvPr>
          <p:cNvSpPr txBox="1"/>
          <p:nvPr/>
        </p:nvSpPr>
        <p:spPr>
          <a:xfrm>
            <a:off x="3138808" y="3814342"/>
            <a:ext cx="5914385" cy="338554"/>
          </a:xfrm>
          <a:prstGeom prst="rect">
            <a:avLst/>
          </a:prstGeom>
          <a:noFill/>
        </p:spPr>
        <p:txBody>
          <a:bodyPr wrap="square" rtlCol="0">
            <a:spAutoFit/>
          </a:bodyPr>
          <a:lstStyle/>
          <a:p>
            <a:pPr algn="ctr"/>
            <a:r>
              <a:rPr lang="en-US" altLang="zh-CN" sz="1600" spc="400" dirty="0">
                <a:cs typeface="+mn-ea"/>
                <a:sym typeface="+mn-lt"/>
              </a:rPr>
              <a:t>PROJECT MANAGEMENT TRAINING</a:t>
            </a:r>
            <a:endParaRPr lang="zh-CN" altLang="en-US" sz="1600" spc="400" dirty="0">
              <a:cs typeface="+mn-ea"/>
              <a:sym typeface="+mn-lt"/>
            </a:endParaRPr>
          </a:p>
        </p:txBody>
      </p:sp>
      <p:sp>
        <p:nvSpPr>
          <p:cNvPr id="167" name="矩形: 圆角 166">
            <a:extLst>
              <a:ext uri="{FF2B5EF4-FFF2-40B4-BE49-F238E27FC236}">
                <a16:creationId xmlns:a16="http://schemas.microsoft.com/office/drawing/2014/main" id="{1BBAB83F-8CA0-49AF-B48B-210DE24001D1}"/>
              </a:ext>
            </a:extLst>
          </p:cNvPr>
          <p:cNvSpPr/>
          <p:nvPr/>
        </p:nvSpPr>
        <p:spPr>
          <a:xfrm>
            <a:off x="5740962" y="3733813"/>
            <a:ext cx="710077" cy="45719"/>
          </a:xfrm>
          <a:prstGeom prst="roundRect">
            <a:avLst>
              <a:gd name="adj" fmla="val 50000"/>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grpSp>
        <p:nvGrpSpPr>
          <p:cNvPr id="171" name="组合 170">
            <a:extLst>
              <a:ext uri="{FF2B5EF4-FFF2-40B4-BE49-F238E27FC236}">
                <a16:creationId xmlns:a16="http://schemas.microsoft.com/office/drawing/2014/main" id="{CBE9610A-5A96-48EA-9AA4-6927C572EA6D}"/>
              </a:ext>
            </a:extLst>
          </p:cNvPr>
          <p:cNvGrpSpPr/>
          <p:nvPr/>
        </p:nvGrpSpPr>
        <p:grpSpPr>
          <a:xfrm>
            <a:off x="5510340" y="5483877"/>
            <a:ext cx="221456" cy="133350"/>
            <a:chOff x="5462588" y="5443538"/>
            <a:chExt cx="221456" cy="133350"/>
          </a:xfrm>
        </p:grpSpPr>
        <p:sp useBgFill="1">
          <p:nvSpPr>
            <p:cNvPr id="170" name="矩形: 圆角 169">
              <a:extLst>
                <a:ext uri="{FF2B5EF4-FFF2-40B4-BE49-F238E27FC236}">
                  <a16:creationId xmlns:a16="http://schemas.microsoft.com/office/drawing/2014/main" id="{B1A79A2D-1A63-4EB9-B6FA-8C4E496F29B7}"/>
                </a:ext>
              </a:extLst>
            </p:cNvPr>
            <p:cNvSpPr/>
            <p:nvPr/>
          </p:nvSpPr>
          <p:spPr>
            <a:xfrm>
              <a:off x="5462588" y="5443538"/>
              <a:ext cx="221456" cy="1333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9" name="椭圆 168">
              <a:extLst>
                <a:ext uri="{FF2B5EF4-FFF2-40B4-BE49-F238E27FC236}">
                  <a16:creationId xmlns:a16="http://schemas.microsoft.com/office/drawing/2014/main" id="{A165EE60-AF73-418F-9790-71B7CEEB2179}"/>
                </a:ext>
              </a:extLst>
            </p:cNvPr>
            <p:cNvSpPr/>
            <p:nvPr/>
          </p:nvSpPr>
          <p:spPr>
            <a:xfrm>
              <a:off x="5547378" y="5484817"/>
              <a:ext cx="51876" cy="51876"/>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172" name="组合 171">
            <a:extLst>
              <a:ext uri="{FF2B5EF4-FFF2-40B4-BE49-F238E27FC236}">
                <a16:creationId xmlns:a16="http://schemas.microsoft.com/office/drawing/2014/main" id="{520B4FA6-AB83-43B5-8850-A3B24D1D7B5F}"/>
              </a:ext>
            </a:extLst>
          </p:cNvPr>
          <p:cNvGrpSpPr/>
          <p:nvPr/>
        </p:nvGrpSpPr>
        <p:grpSpPr>
          <a:xfrm>
            <a:off x="6493823" y="5887492"/>
            <a:ext cx="221456" cy="133350"/>
            <a:chOff x="5462588" y="5443538"/>
            <a:chExt cx="221456" cy="133350"/>
          </a:xfrm>
        </p:grpSpPr>
        <p:sp useBgFill="1">
          <p:nvSpPr>
            <p:cNvPr id="173" name="矩形: 圆角 172">
              <a:extLst>
                <a:ext uri="{FF2B5EF4-FFF2-40B4-BE49-F238E27FC236}">
                  <a16:creationId xmlns:a16="http://schemas.microsoft.com/office/drawing/2014/main" id="{8730EFA4-4478-46A8-A18A-A3AB7CB4C736}"/>
                </a:ext>
              </a:extLst>
            </p:cNvPr>
            <p:cNvSpPr/>
            <p:nvPr/>
          </p:nvSpPr>
          <p:spPr>
            <a:xfrm>
              <a:off x="5462588" y="5443538"/>
              <a:ext cx="221456" cy="1333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4" name="椭圆 173">
              <a:extLst>
                <a:ext uri="{FF2B5EF4-FFF2-40B4-BE49-F238E27FC236}">
                  <a16:creationId xmlns:a16="http://schemas.microsoft.com/office/drawing/2014/main" id="{086EF1ED-3DEE-45EC-B3DD-438E3642F4AD}"/>
                </a:ext>
              </a:extLst>
            </p:cNvPr>
            <p:cNvSpPr/>
            <p:nvPr/>
          </p:nvSpPr>
          <p:spPr>
            <a:xfrm>
              <a:off x="5547378" y="5484817"/>
              <a:ext cx="51876" cy="51876"/>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2" name="组合 1">
            <a:extLst>
              <a:ext uri="{FF2B5EF4-FFF2-40B4-BE49-F238E27FC236}">
                <a16:creationId xmlns:a16="http://schemas.microsoft.com/office/drawing/2014/main" id="{67429E33-6B43-4BD9-965F-2E0111722E92}"/>
              </a:ext>
            </a:extLst>
          </p:cNvPr>
          <p:cNvGrpSpPr/>
          <p:nvPr/>
        </p:nvGrpSpPr>
        <p:grpSpPr>
          <a:xfrm>
            <a:off x="5302250" y="5550552"/>
            <a:ext cx="1587500" cy="399522"/>
            <a:chOff x="5302250" y="5550552"/>
            <a:chExt cx="1587500" cy="399522"/>
          </a:xfrm>
        </p:grpSpPr>
        <p:sp>
          <p:nvSpPr>
            <p:cNvPr id="168" name="矩形: 圆角 167">
              <a:extLst>
                <a:ext uri="{FF2B5EF4-FFF2-40B4-BE49-F238E27FC236}">
                  <a16:creationId xmlns:a16="http://schemas.microsoft.com/office/drawing/2014/main" id="{8A7E2A75-F3E9-4B22-8007-7E0809EB21F0}"/>
                </a:ext>
              </a:extLst>
            </p:cNvPr>
            <p:cNvSpPr/>
            <p:nvPr/>
          </p:nvSpPr>
          <p:spPr>
            <a:xfrm>
              <a:off x="5302250" y="5550552"/>
              <a:ext cx="1587500" cy="399522"/>
            </a:xfrm>
            <a:prstGeom prst="roundRect">
              <a:avLst>
                <a:gd name="adj"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5" name="文本框 174">
              <a:extLst>
                <a:ext uri="{FF2B5EF4-FFF2-40B4-BE49-F238E27FC236}">
                  <a16:creationId xmlns:a16="http://schemas.microsoft.com/office/drawing/2014/main" id="{47B6DBB3-1E7D-45DE-9A2B-FC2632C71C02}"/>
                </a:ext>
              </a:extLst>
            </p:cNvPr>
            <p:cNvSpPr txBox="1"/>
            <p:nvPr/>
          </p:nvSpPr>
          <p:spPr>
            <a:xfrm>
              <a:off x="5315929" y="5616576"/>
              <a:ext cx="1560143" cy="276999"/>
            </a:xfrm>
            <a:prstGeom prst="rect">
              <a:avLst/>
            </a:prstGeom>
            <a:noFill/>
          </p:spPr>
          <p:txBody>
            <a:bodyPr wrap="square" rtlCol="0">
              <a:spAutoFit/>
            </a:bodyPr>
            <a:lstStyle/>
            <a:p>
              <a:pPr algn="ctr"/>
              <a:r>
                <a:rPr lang="en-US" altLang="zh-CN" sz="1200" spc="400" smtClean="0">
                  <a:cs typeface="+mn-ea"/>
                  <a:sym typeface="+mn-lt"/>
                </a:rPr>
                <a:t>PPT818</a:t>
              </a:r>
              <a:endParaRPr lang="zh-CN" altLang="en-US" sz="1200" spc="400" dirty="0">
                <a:cs typeface="+mn-ea"/>
                <a:sym typeface="+mn-lt"/>
              </a:endParaRPr>
            </a:p>
          </p:txBody>
        </p:sp>
      </p:grpSp>
      <p:sp>
        <p:nvSpPr>
          <p:cNvPr id="176" name="等腰三角形 175">
            <a:extLst>
              <a:ext uri="{FF2B5EF4-FFF2-40B4-BE49-F238E27FC236}">
                <a16:creationId xmlns:a16="http://schemas.microsoft.com/office/drawing/2014/main" id="{A92EE74C-47C8-42ED-83D9-05734846B931}"/>
              </a:ext>
            </a:extLst>
          </p:cNvPr>
          <p:cNvSpPr/>
          <p:nvPr/>
        </p:nvSpPr>
        <p:spPr>
          <a:xfrm rot="6410667">
            <a:off x="9954032" y="4612311"/>
            <a:ext cx="282551" cy="205014"/>
          </a:xfrm>
          <a:prstGeom prst="triangle">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7" name="等腰三角形 176">
            <a:extLst>
              <a:ext uri="{FF2B5EF4-FFF2-40B4-BE49-F238E27FC236}">
                <a16:creationId xmlns:a16="http://schemas.microsoft.com/office/drawing/2014/main" id="{3301CF08-8172-4F80-89E6-AFF2C0C9FE07}"/>
              </a:ext>
            </a:extLst>
          </p:cNvPr>
          <p:cNvSpPr/>
          <p:nvPr/>
        </p:nvSpPr>
        <p:spPr>
          <a:xfrm rot="17766291">
            <a:off x="10107161" y="4805061"/>
            <a:ext cx="367084" cy="266350"/>
          </a:xfrm>
          <a:prstGeom prst="triangle">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8" name="等腰三角形 177">
            <a:extLst>
              <a:ext uri="{FF2B5EF4-FFF2-40B4-BE49-F238E27FC236}">
                <a16:creationId xmlns:a16="http://schemas.microsoft.com/office/drawing/2014/main" id="{340A1F4F-F9D6-47AD-99E3-2ABF0CCC4E92}"/>
              </a:ext>
            </a:extLst>
          </p:cNvPr>
          <p:cNvSpPr/>
          <p:nvPr/>
        </p:nvSpPr>
        <p:spPr>
          <a:xfrm rot="6410667">
            <a:off x="2550371" y="475004"/>
            <a:ext cx="198030" cy="143688"/>
          </a:xfrm>
          <a:prstGeom prst="triangle">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9" name="等腰三角形 178">
            <a:extLst>
              <a:ext uri="{FF2B5EF4-FFF2-40B4-BE49-F238E27FC236}">
                <a16:creationId xmlns:a16="http://schemas.microsoft.com/office/drawing/2014/main" id="{1BEDF84D-B77C-44D9-ADC7-52BB874E6192}"/>
              </a:ext>
            </a:extLst>
          </p:cNvPr>
          <p:cNvSpPr/>
          <p:nvPr/>
        </p:nvSpPr>
        <p:spPr>
          <a:xfrm rot="17766291">
            <a:off x="2716143" y="676928"/>
            <a:ext cx="257278" cy="186676"/>
          </a:xfrm>
          <a:prstGeom prst="triangle">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0" name="矩形 179">
            <a:extLst>
              <a:ext uri="{FF2B5EF4-FFF2-40B4-BE49-F238E27FC236}">
                <a16:creationId xmlns:a16="http://schemas.microsoft.com/office/drawing/2014/main" id="{3CBB12B6-A582-4C0D-8FB8-27F2F8B92929}"/>
              </a:ext>
            </a:extLst>
          </p:cNvPr>
          <p:cNvSpPr/>
          <p:nvPr/>
        </p:nvSpPr>
        <p:spPr>
          <a:xfrm>
            <a:off x="10020775" y="405038"/>
            <a:ext cx="1158856" cy="1591585"/>
          </a:xfrm>
          <a:prstGeom prst="rect">
            <a:avLst/>
          </a:prstGeom>
          <a:pattFill prst="pct5">
            <a:fgClr>
              <a:schemeClr val="bg1">
                <a:lumMod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1" name="矩形 180">
            <a:extLst>
              <a:ext uri="{FF2B5EF4-FFF2-40B4-BE49-F238E27FC236}">
                <a16:creationId xmlns:a16="http://schemas.microsoft.com/office/drawing/2014/main" id="{B389FFAA-F1A1-43C9-B07E-327074D6691C}"/>
              </a:ext>
            </a:extLst>
          </p:cNvPr>
          <p:cNvSpPr/>
          <p:nvPr/>
        </p:nvSpPr>
        <p:spPr>
          <a:xfrm>
            <a:off x="992433" y="4729363"/>
            <a:ext cx="1158856" cy="1591585"/>
          </a:xfrm>
          <a:prstGeom prst="rect">
            <a:avLst/>
          </a:prstGeom>
          <a:pattFill prst="pct5">
            <a:fgClr>
              <a:schemeClr val="bg1">
                <a:lumMod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2" name="文本框 181">
            <a:extLst>
              <a:ext uri="{FF2B5EF4-FFF2-40B4-BE49-F238E27FC236}">
                <a16:creationId xmlns:a16="http://schemas.microsoft.com/office/drawing/2014/main" id="{1174080E-CC84-4393-B8F4-E50B29C8760D}"/>
              </a:ext>
            </a:extLst>
          </p:cNvPr>
          <p:cNvSpPr txBox="1"/>
          <p:nvPr/>
        </p:nvSpPr>
        <p:spPr>
          <a:xfrm>
            <a:off x="10375178" y="525000"/>
            <a:ext cx="738664" cy="2731038"/>
          </a:xfrm>
          <a:prstGeom prst="rect">
            <a:avLst/>
          </a:prstGeom>
          <a:noFill/>
        </p:spPr>
        <p:txBody>
          <a:bodyPr vert="eaVert" wrap="square" rtlCol="0">
            <a:spAutoFit/>
          </a:bodyPr>
          <a:lstStyle/>
          <a:p>
            <a:r>
              <a:rPr lang="en-US" altLang="zh-CN" sz="3600" spc="500" dirty="0">
                <a:solidFill>
                  <a:schemeClr val="bg1">
                    <a:lumMod val="95000"/>
                  </a:schemeClr>
                </a:solidFill>
                <a:effectLst>
                  <a:outerShdw blurRad="38100" dist="38100" dir="2700000" algn="tl">
                    <a:srgbClr val="000000">
                      <a:alpha val="10000"/>
                    </a:srgbClr>
                  </a:outerShdw>
                </a:effectLst>
                <a:cs typeface="+mn-ea"/>
                <a:sym typeface="+mn-lt"/>
              </a:rPr>
              <a:t>PROJECT</a:t>
            </a:r>
            <a:endParaRPr lang="zh-CN" altLang="en-US" sz="3600" spc="500" dirty="0">
              <a:solidFill>
                <a:schemeClr val="bg1">
                  <a:lumMod val="95000"/>
                </a:schemeClr>
              </a:solidFill>
              <a:effectLst>
                <a:outerShdw blurRad="38100" dist="38100" dir="2700000" algn="tl">
                  <a:srgbClr val="000000">
                    <a:alpha val="10000"/>
                  </a:srgbClr>
                </a:outerShdw>
              </a:effectLst>
              <a:cs typeface="+mn-ea"/>
              <a:sym typeface="+mn-lt"/>
            </a:endParaRPr>
          </a:p>
        </p:txBody>
      </p:sp>
      <p:sp>
        <p:nvSpPr>
          <p:cNvPr id="183" name="文本框 182">
            <a:extLst>
              <a:ext uri="{FF2B5EF4-FFF2-40B4-BE49-F238E27FC236}">
                <a16:creationId xmlns:a16="http://schemas.microsoft.com/office/drawing/2014/main" id="{8AF78724-D607-41C8-9D45-6B3E167DAA69}"/>
              </a:ext>
            </a:extLst>
          </p:cNvPr>
          <p:cNvSpPr txBox="1"/>
          <p:nvPr/>
        </p:nvSpPr>
        <p:spPr>
          <a:xfrm rot="10800000">
            <a:off x="646914" y="2262693"/>
            <a:ext cx="1292662" cy="3909227"/>
          </a:xfrm>
          <a:prstGeom prst="rect">
            <a:avLst/>
          </a:prstGeom>
          <a:noFill/>
        </p:spPr>
        <p:txBody>
          <a:bodyPr vert="eaVert" wrap="square" rtlCol="0">
            <a:spAutoFit/>
          </a:bodyPr>
          <a:lstStyle>
            <a:defPPr>
              <a:defRPr lang="zh-CN"/>
            </a:defPPr>
            <a:lvl1pPr>
              <a:defRPr sz="3600" spc="500">
                <a:solidFill>
                  <a:schemeClr val="bg1">
                    <a:lumMod val="95000"/>
                  </a:schemeClr>
                </a:solidFill>
                <a:effectLst>
                  <a:outerShdw blurRad="38100" dist="38100" dir="2700000" algn="tl">
                    <a:srgbClr val="000000">
                      <a:alpha val="14000"/>
                    </a:srgbClr>
                  </a:outerShdw>
                </a:effectLst>
                <a:latin typeface="包图粗黑体" panose="02000800000000000000" pitchFamily="2" charset="-122"/>
                <a:ea typeface="包图粗黑体" panose="02000800000000000000" pitchFamily="2" charset="-122"/>
              </a:defRPr>
            </a:lvl1pPr>
          </a:lstStyle>
          <a:p>
            <a:r>
              <a:rPr lang="en-US" altLang="zh-CN" dirty="0">
                <a:effectLst>
                  <a:outerShdw blurRad="38100" dist="38100" dir="2700000" algn="tl">
                    <a:srgbClr val="000000">
                      <a:alpha val="10000"/>
                    </a:srgbClr>
                  </a:outerShdw>
                </a:effectLst>
                <a:latin typeface="+mn-lt"/>
                <a:ea typeface="+mn-ea"/>
                <a:cs typeface="+mn-ea"/>
                <a:sym typeface="+mn-lt"/>
              </a:rPr>
              <a:t>MANAGEMENT</a:t>
            </a:r>
            <a:endParaRPr lang="zh-CN" altLang="en-US" dirty="0">
              <a:effectLst>
                <a:outerShdw blurRad="38100" dist="38100" dir="2700000" algn="tl">
                  <a:srgbClr val="000000">
                    <a:alpha val="10000"/>
                  </a:srgbClr>
                </a:outerShdw>
              </a:effectLst>
              <a:latin typeface="+mn-lt"/>
              <a:ea typeface="+mn-ea"/>
              <a:cs typeface="+mn-ea"/>
              <a:sym typeface="+mn-lt"/>
            </a:endParaRPr>
          </a:p>
        </p:txBody>
      </p:sp>
    </p:spTree>
    <p:custDataLst>
      <p:tags r:id="rId1"/>
    </p:custDataLst>
    <p:extLst>
      <p:ext uri="{BB962C8B-B14F-4D97-AF65-F5344CB8AC3E}">
        <p14:creationId xmlns:p14="http://schemas.microsoft.com/office/powerpoint/2010/main" val="1540944141"/>
      </p:ext>
    </p:extLst>
  </p:cSld>
  <p:clrMapOvr>
    <a:masterClrMapping/>
  </p:clrMapOvr>
  <mc:AlternateContent xmlns:mc="http://schemas.openxmlformats.org/markup-compatibility/2006" xmlns:p14="http://schemas.microsoft.com/office/powerpoint/2010/main">
    <mc:Choice Requires="p14">
      <p:transition spd="slow" p14:dur="1500" advTm="8519">
        <p:random/>
      </p:transition>
    </mc:Choice>
    <mc:Fallback xmlns="" xmlns:a16="http://schemas.microsoft.com/office/drawing/2014/main">
      <p:transition spd="slow" advTm="8519">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wheel(1)">
                                      <p:cBhvr>
                                        <p:cTn id="7" dur="2000"/>
                                        <p:tgtEl>
                                          <p:spTgt spid="151"/>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63"/>
                                        </p:tgtEl>
                                        <p:attrNameLst>
                                          <p:attrName>style.visibility</p:attrName>
                                        </p:attrNameLst>
                                      </p:cBhvr>
                                      <p:to>
                                        <p:strVal val="visible"/>
                                      </p:to>
                                    </p:set>
                                    <p:animEffect transition="in" filter="fade">
                                      <p:cBhvr>
                                        <p:cTn id="12" dur="1000"/>
                                        <p:tgtEl>
                                          <p:spTgt spid="163"/>
                                        </p:tgtEl>
                                      </p:cBhvr>
                                    </p:animEffect>
                                    <p:anim calcmode="lin" valueType="num">
                                      <p:cBhvr>
                                        <p:cTn id="13" dur="1000" fill="hold"/>
                                        <p:tgtEl>
                                          <p:spTgt spid="163"/>
                                        </p:tgtEl>
                                        <p:attrNameLst>
                                          <p:attrName>ppt_x</p:attrName>
                                        </p:attrNameLst>
                                      </p:cBhvr>
                                      <p:tavLst>
                                        <p:tav tm="0">
                                          <p:val>
                                            <p:strVal val="#ppt_x"/>
                                          </p:val>
                                        </p:tav>
                                        <p:tav tm="100000">
                                          <p:val>
                                            <p:strVal val="#ppt_x"/>
                                          </p:val>
                                        </p:tav>
                                      </p:tavLst>
                                    </p:anim>
                                    <p:anim calcmode="lin" valueType="num">
                                      <p:cBhvr>
                                        <p:cTn id="14" dur="1000" fill="hold"/>
                                        <p:tgtEl>
                                          <p:spTgt spid="16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4"/>
                                        </p:tgtEl>
                                        <p:attrNameLst>
                                          <p:attrName>style.visibility</p:attrName>
                                        </p:attrNameLst>
                                      </p:cBhvr>
                                      <p:to>
                                        <p:strVal val="visible"/>
                                      </p:to>
                                    </p:set>
                                    <p:animEffect transition="in" filter="fade">
                                      <p:cBhvr>
                                        <p:cTn id="17" dur="1000"/>
                                        <p:tgtEl>
                                          <p:spTgt spid="164"/>
                                        </p:tgtEl>
                                      </p:cBhvr>
                                    </p:animEffect>
                                    <p:anim calcmode="lin" valueType="num">
                                      <p:cBhvr>
                                        <p:cTn id="18" dur="1000" fill="hold"/>
                                        <p:tgtEl>
                                          <p:spTgt spid="164"/>
                                        </p:tgtEl>
                                        <p:attrNameLst>
                                          <p:attrName>ppt_x</p:attrName>
                                        </p:attrNameLst>
                                      </p:cBhvr>
                                      <p:tavLst>
                                        <p:tav tm="0">
                                          <p:val>
                                            <p:strVal val="#ppt_x"/>
                                          </p:val>
                                        </p:tav>
                                        <p:tav tm="100000">
                                          <p:val>
                                            <p:strVal val="#ppt_x"/>
                                          </p:val>
                                        </p:tav>
                                      </p:tavLst>
                                    </p:anim>
                                    <p:anim calcmode="lin" valueType="num">
                                      <p:cBhvr>
                                        <p:cTn id="19" dur="1000" fill="hold"/>
                                        <p:tgtEl>
                                          <p:spTgt spid="16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5"/>
                                        </p:tgtEl>
                                        <p:attrNameLst>
                                          <p:attrName>style.visibility</p:attrName>
                                        </p:attrNameLst>
                                      </p:cBhvr>
                                      <p:to>
                                        <p:strVal val="visible"/>
                                      </p:to>
                                    </p:set>
                                    <p:animEffect transition="in" filter="fade">
                                      <p:cBhvr>
                                        <p:cTn id="22" dur="1000"/>
                                        <p:tgtEl>
                                          <p:spTgt spid="165"/>
                                        </p:tgtEl>
                                      </p:cBhvr>
                                    </p:animEffect>
                                    <p:anim calcmode="lin" valueType="num">
                                      <p:cBhvr>
                                        <p:cTn id="23" dur="1000" fill="hold"/>
                                        <p:tgtEl>
                                          <p:spTgt spid="165"/>
                                        </p:tgtEl>
                                        <p:attrNameLst>
                                          <p:attrName>ppt_x</p:attrName>
                                        </p:attrNameLst>
                                      </p:cBhvr>
                                      <p:tavLst>
                                        <p:tav tm="0">
                                          <p:val>
                                            <p:strVal val="#ppt_x"/>
                                          </p:val>
                                        </p:tav>
                                        <p:tav tm="100000">
                                          <p:val>
                                            <p:strVal val="#ppt_x"/>
                                          </p:val>
                                        </p:tav>
                                      </p:tavLst>
                                    </p:anim>
                                    <p:anim calcmode="lin" valueType="num">
                                      <p:cBhvr>
                                        <p:cTn id="24" dur="1000" fill="hold"/>
                                        <p:tgtEl>
                                          <p:spTgt spid="16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nodeType="clickEffect">
                                  <p:stCondLst>
                                    <p:cond delay="0"/>
                                  </p:stCondLst>
                                  <p:childTnLst>
                                    <p:set>
                                      <p:cBhvr>
                                        <p:cTn id="28" dur="1" fill="hold">
                                          <p:stCondLst>
                                            <p:cond delay="0"/>
                                          </p:stCondLst>
                                        </p:cTn>
                                        <p:tgtEl>
                                          <p:spTgt spid="160"/>
                                        </p:tgtEl>
                                        <p:attrNameLst>
                                          <p:attrName>style.visibility</p:attrName>
                                        </p:attrNameLst>
                                      </p:cBhvr>
                                      <p:to>
                                        <p:strVal val="visible"/>
                                      </p:to>
                                    </p:set>
                                    <p:animEffect transition="in" filter="barn(outVertical)">
                                      <p:cBhvr>
                                        <p:cTn id="29" dur="500"/>
                                        <p:tgtEl>
                                          <p:spTgt spid="16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67"/>
                                        </p:tgtEl>
                                        <p:attrNameLst>
                                          <p:attrName>style.visibility</p:attrName>
                                        </p:attrNameLst>
                                      </p:cBhvr>
                                      <p:to>
                                        <p:strVal val="visible"/>
                                      </p:to>
                                    </p:set>
                                    <p:animEffect transition="in" filter="barn(inVertical)">
                                      <p:cBhvr>
                                        <p:cTn id="34" dur="500"/>
                                        <p:tgtEl>
                                          <p:spTgt spid="167"/>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66"/>
                                        </p:tgtEl>
                                        <p:attrNameLst>
                                          <p:attrName>style.visibility</p:attrName>
                                        </p:attrNameLst>
                                      </p:cBhvr>
                                      <p:to>
                                        <p:strVal val="visible"/>
                                      </p:to>
                                    </p:set>
                                    <p:animEffect transition="in" filter="fade">
                                      <p:cBhvr>
                                        <p:cTn id="39" dur="1000"/>
                                        <p:tgtEl>
                                          <p:spTgt spid="166"/>
                                        </p:tgtEl>
                                      </p:cBhvr>
                                    </p:animEffect>
                                    <p:anim calcmode="lin" valueType="num">
                                      <p:cBhvr>
                                        <p:cTn id="40" dur="1000" fill="hold"/>
                                        <p:tgtEl>
                                          <p:spTgt spid="166"/>
                                        </p:tgtEl>
                                        <p:attrNameLst>
                                          <p:attrName>ppt_x</p:attrName>
                                        </p:attrNameLst>
                                      </p:cBhvr>
                                      <p:tavLst>
                                        <p:tav tm="0">
                                          <p:val>
                                            <p:strVal val="#ppt_x"/>
                                          </p:val>
                                        </p:tav>
                                        <p:tav tm="100000">
                                          <p:val>
                                            <p:strVal val="#ppt_x"/>
                                          </p:val>
                                        </p:tav>
                                      </p:tavLst>
                                    </p:anim>
                                    <p:anim calcmode="lin" valueType="num">
                                      <p:cBhvr>
                                        <p:cTn id="41" dur="1000" fill="hold"/>
                                        <p:tgtEl>
                                          <p:spTgt spid="16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additive="base">
                                        <p:cTn id="46" dur="500" fill="hold"/>
                                        <p:tgtEl>
                                          <p:spTgt spid="2"/>
                                        </p:tgtEl>
                                        <p:attrNameLst>
                                          <p:attrName>ppt_x</p:attrName>
                                        </p:attrNameLst>
                                      </p:cBhvr>
                                      <p:tavLst>
                                        <p:tav tm="0">
                                          <p:val>
                                            <p:strVal val="#ppt_x"/>
                                          </p:val>
                                        </p:tav>
                                        <p:tav tm="100000">
                                          <p:val>
                                            <p:strVal val="#ppt_x"/>
                                          </p:val>
                                        </p:tav>
                                      </p:tavLst>
                                    </p:anim>
                                    <p:anim calcmode="lin" valueType="num">
                                      <p:cBhvr additive="base">
                                        <p:cTn id="4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82"/>
                                        </p:tgtEl>
                                        <p:attrNameLst>
                                          <p:attrName>style.visibility</p:attrName>
                                        </p:attrNameLst>
                                      </p:cBhvr>
                                      <p:to>
                                        <p:strVal val="visible"/>
                                      </p:to>
                                    </p:set>
                                    <p:animEffect transition="in" filter="fade">
                                      <p:cBhvr>
                                        <p:cTn id="52" dur="1000"/>
                                        <p:tgtEl>
                                          <p:spTgt spid="182"/>
                                        </p:tgtEl>
                                      </p:cBhvr>
                                    </p:animEffect>
                                    <p:anim calcmode="lin" valueType="num">
                                      <p:cBhvr>
                                        <p:cTn id="53" dur="1000" fill="hold"/>
                                        <p:tgtEl>
                                          <p:spTgt spid="182"/>
                                        </p:tgtEl>
                                        <p:attrNameLst>
                                          <p:attrName>ppt_x</p:attrName>
                                        </p:attrNameLst>
                                      </p:cBhvr>
                                      <p:tavLst>
                                        <p:tav tm="0">
                                          <p:val>
                                            <p:strVal val="#ppt_x"/>
                                          </p:val>
                                        </p:tav>
                                        <p:tav tm="100000">
                                          <p:val>
                                            <p:strVal val="#ppt_x"/>
                                          </p:val>
                                        </p:tav>
                                      </p:tavLst>
                                    </p:anim>
                                    <p:anim calcmode="lin" valueType="num">
                                      <p:cBhvr>
                                        <p:cTn id="54" dur="1000" fill="hold"/>
                                        <p:tgtEl>
                                          <p:spTgt spid="182"/>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183"/>
                                        </p:tgtEl>
                                        <p:attrNameLst>
                                          <p:attrName>style.visibility</p:attrName>
                                        </p:attrNameLst>
                                      </p:cBhvr>
                                      <p:to>
                                        <p:strVal val="visible"/>
                                      </p:to>
                                    </p:set>
                                    <p:animEffect transition="in" filter="fade">
                                      <p:cBhvr>
                                        <p:cTn id="57" dur="1000"/>
                                        <p:tgtEl>
                                          <p:spTgt spid="183"/>
                                        </p:tgtEl>
                                      </p:cBhvr>
                                    </p:animEffect>
                                    <p:anim calcmode="lin" valueType="num">
                                      <p:cBhvr>
                                        <p:cTn id="58" dur="1000" fill="hold"/>
                                        <p:tgtEl>
                                          <p:spTgt spid="183"/>
                                        </p:tgtEl>
                                        <p:attrNameLst>
                                          <p:attrName>ppt_x</p:attrName>
                                        </p:attrNameLst>
                                      </p:cBhvr>
                                      <p:tavLst>
                                        <p:tav tm="0">
                                          <p:val>
                                            <p:strVal val="#ppt_x"/>
                                          </p:val>
                                        </p:tav>
                                        <p:tav tm="100000">
                                          <p:val>
                                            <p:strVal val="#ppt_x"/>
                                          </p:val>
                                        </p:tav>
                                      </p:tavLst>
                                    </p:anim>
                                    <p:anim calcmode="lin" valueType="num">
                                      <p:cBhvr>
                                        <p:cTn id="59"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178"/>
                                        </p:tgtEl>
                                        <p:attrNameLst>
                                          <p:attrName>style.visibility</p:attrName>
                                        </p:attrNameLst>
                                      </p:cBhvr>
                                      <p:to>
                                        <p:strVal val="visible"/>
                                      </p:to>
                                    </p:set>
                                    <p:anim calcmode="lin" valueType="num">
                                      <p:cBhvr>
                                        <p:cTn id="64" dur="500" fill="hold"/>
                                        <p:tgtEl>
                                          <p:spTgt spid="178"/>
                                        </p:tgtEl>
                                        <p:attrNameLst>
                                          <p:attrName>ppt_w</p:attrName>
                                        </p:attrNameLst>
                                      </p:cBhvr>
                                      <p:tavLst>
                                        <p:tav tm="0">
                                          <p:val>
                                            <p:fltVal val="0"/>
                                          </p:val>
                                        </p:tav>
                                        <p:tav tm="100000">
                                          <p:val>
                                            <p:strVal val="#ppt_w"/>
                                          </p:val>
                                        </p:tav>
                                      </p:tavLst>
                                    </p:anim>
                                    <p:anim calcmode="lin" valueType="num">
                                      <p:cBhvr>
                                        <p:cTn id="65" dur="500" fill="hold"/>
                                        <p:tgtEl>
                                          <p:spTgt spid="178"/>
                                        </p:tgtEl>
                                        <p:attrNameLst>
                                          <p:attrName>ppt_h</p:attrName>
                                        </p:attrNameLst>
                                      </p:cBhvr>
                                      <p:tavLst>
                                        <p:tav tm="0">
                                          <p:val>
                                            <p:fltVal val="0"/>
                                          </p:val>
                                        </p:tav>
                                        <p:tav tm="100000">
                                          <p:val>
                                            <p:strVal val="#ppt_h"/>
                                          </p:val>
                                        </p:tav>
                                      </p:tavLst>
                                    </p:anim>
                                    <p:animEffect transition="in" filter="fade">
                                      <p:cBhvr>
                                        <p:cTn id="66" dur="500"/>
                                        <p:tgtEl>
                                          <p:spTgt spid="17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79"/>
                                        </p:tgtEl>
                                        <p:attrNameLst>
                                          <p:attrName>style.visibility</p:attrName>
                                        </p:attrNameLst>
                                      </p:cBhvr>
                                      <p:to>
                                        <p:strVal val="visible"/>
                                      </p:to>
                                    </p:set>
                                    <p:anim calcmode="lin" valueType="num">
                                      <p:cBhvr>
                                        <p:cTn id="69" dur="500" fill="hold"/>
                                        <p:tgtEl>
                                          <p:spTgt spid="179"/>
                                        </p:tgtEl>
                                        <p:attrNameLst>
                                          <p:attrName>ppt_w</p:attrName>
                                        </p:attrNameLst>
                                      </p:cBhvr>
                                      <p:tavLst>
                                        <p:tav tm="0">
                                          <p:val>
                                            <p:fltVal val="0"/>
                                          </p:val>
                                        </p:tav>
                                        <p:tav tm="100000">
                                          <p:val>
                                            <p:strVal val="#ppt_w"/>
                                          </p:val>
                                        </p:tav>
                                      </p:tavLst>
                                    </p:anim>
                                    <p:anim calcmode="lin" valueType="num">
                                      <p:cBhvr>
                                        <p:cTn id="70" dur="500" fill="hold"/>
                                        <p:tgtEl>
                                          <p:spTgt spid="179"/>
                                        </p:tgtEl>
                                        <p:attrNameLst>
                                          <p:attrName>ppt_h</p:attrName>
                                        </p:attrNameLst>
                                      </p:cBhvr>
                                      <p:tavLst>
                                        <p:tav tm="0">
                                          <p:val>
                                            <p:fltVal val="0"/>
                                          </p:val>
                                        </p:tav>
                                        <p:tav tm="100000">
                                          <p:val>
                                            <p:strVal val="#ppt_h"/>
                                          </p:val>
                                        </p:tav>
                                      </p:tavLst>
                                    </p:anim>
                                    <p:animEffect transition="in" filter="fade">
                                      <p:cBhvr>
                                        <p:cTn id="71" dur="500"/>
                                        <p:tgtEl>
                                          <p:spTgt spid="179"/>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61"/>
                                        </p:tgtEl>
                                        <p:attrNameLst>
                                          <p:attrName>style.visibility</p:attrName>
                                        </p:attrNameLst>
                                      </p:cBhvr>
                                      <p:to>
                                        <p:strVal val="visible"/>
                                      </p:to>
                                    </p:set>
                                    <p:anim calcmode="lin" valueType="num">
                                      <p:cBhvr>
                                        <p:cTn id="74" dur="500" fill="hold"/>
                                        <p:tgtEl>
                                          <p:spTgt spid="161"/>
                                        </p:tgtEl>
                                        <p:attrNameLst>
                                          <p:attrName>ppt_w</p:attrName>
                                        </p:attrNameLst>
                                      </p:cBhvr>
                                      <p:tavLst>
                                        <p:tav tm="0">
                                          <p:val>
                                            <p:fltVal val="0"/>
                                          </p:val>
                                        </p:tav>
                                        <p:tav tm="100000">
                                          <p:val>
                                            <p:strVal val="#ppt_w"/>
                                          </p:val>
                                        </p:tav>
                                      </p:tavLst>
                                    </p:anim>
                                    <p:anim calcmode="lin" valueType="num">
                                      <p:cBhvr>
                                        <p:cTn id="75" dur="500" fill="hold"/>
                                        <p:tgtEl>
                                          <p:spTgt spid="161"/>
                                        </p:tgtEl>
                                        <p:attrNameLst>
                                          <p:attrName>ppt_h</p:attrName>
                                        </p:attrNameLst>
                                      </p:cBhvr>
                                      <p:tavLst>
                                        <p:tav tm="0">
                                          <p:val>
                                            <p:fltVal val="0"/>
                                          </p:val>
                                        </p:tav>
                                        <p:tav tm="100000">
                                          <p:val>
                                            <p:strVal val="#ppt_h"/>
                                          </p:val>
                                        </p:tav>
                                      </p:tavLst>
                                    </p:anim>
                                    <p:animEffect transition="in" filter="fade">
                                      <p:cBhvr>
                                        <p:cTn id="76" dur="500"/>
                                        <p:tgtEl>
                                          <p:spTgt spid="161"/>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62"/>
                                        </p:tgtEl>
                                        <p:attrNameLst>
                                          <p:attrName>style.visibility</p:attrName>
                                        </p:attrNameLst>
                                      </p:cBhvr>
                                      <p:to>
                                        <p:strVal val="visible"/>
                                      </p:to>
                                    </p:set>
                                    <p:anim calcmode="lin" valueType="num">
                                      <p:cBhvr>
                                        <p:cTn id="79" dur="500" fill="hold"/>
                                        <p:tgtEl>
                                          <p:spTgt spid="162"/>
                                        </p:tgtEl>
                                        <p:attrNameLst>
                                          <p:attrName>ppt_w</p:attrName>
                                        </p:attrNameLst>
                                      </p:cBhvr>
                                      <p:tavLst>
                                        <p:tav tm="0">
                                          <p:val>
                                            <p:fltVal val="0"/>
                                          </p:val>
                                        </p:tav>
                                        <p:tav tm="100000">
                                          <p:val>
                                            <p:strVal val="#ppt_w"/>
                                          </p:val>
                                        </p:tav>
                                      </p:tavLst>
                                    </p:anim>
                                    <p:anim calcmode="lin" valueType="num">
                                      <p:cBhvr>
                                        <p:cTn id="80" dur="500" fill="hold"/>
                                        <p:tgtEl>
                                          <p:spTgt spid="162"/>
                                        </p:tgtEl>
                                        <p:attrNameLst>
                                          <p:attrName>ppt_h</p:attrName>
                                        </p:attrNameLst>
                                      </p:cBhvr>
                                      <p:tavLst>
                                        <p:tav tm="0">
                                          <p:val>
                                            <p:fltVal val="0"/>
                                          </p:val>
                                        </p:tav>
                                        <p:tav tm="100000">
                                          <p:val>
                                            <p:strVal val="#ppt_h"/>
                                          </p:val>
                                        </p:tav>
                                      </p:tavLst>
                                    </p:anim>
                                    <p:animEffect transition="in" filter="fade">
                                      <p:cBhvr>
                                        <p:cTn id="81" dur="500"/>
                                        <p:tgtEl>
                                          <p:spTgt spid="162"/>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176"/>
                                        </p:tgtEl>
                                        <p:attrNameLst>
                                          <p:attrName>style.visibility</p:attrName>
                                        </p:attrNameLst>
                                      </p:cBhvr>
                                      <p:to>
                                        <p:strVal val="visible"/>
                                      </p:to>
                                    </p:set>
                                    <p:anim calcmode="lin" valueType="num">
                                      <p:cBhvr>
                                        <p:cTn id="84" dur="500" fill="hold"/>
                                        <p:tgtEl>
                                          <p:spTgt spid="176"/>
                                        </p:tgtEl>
                                        <p:attrNameLst>
                                          <p:attrName>ppt_w</p:attrName>
                                        </p:attrNameLst>
                                      </p:cBhvr>
                                      <p:tavLst>
                                        <p:tav tm="0">
                                          <p:val>
                                            <p:fltVal val="0"/>
                                          </p:val>
                                        </p:tav>
                                        <p:tav tm="100000">
                                          <p:val>
                                            <p:strVal val="#ppt_w"/>
                                          </p:val>
                                        </p:tav>
                                      </p:tavLst>
                                    </p:anim>
                                    <p:anim calcmode="lin" valueType="num">
                                      <p:cBhvr>
                                        <p:cTn id="85" dur="500" fill="hold"/>
                                        <p:tgtEl>
                                          <p:spTgt spid="176"/>
                                        </p:tgtEl>
                                        <p:attrNameLst>
                                          <p:attrName>ppt_h</p:attrName>
                                        </p:attrNameLst>
                                      </p:cBhvr>
                                      <p:tavLst>
                                        <p:tav tm="0">
                                          <p:val>
                                            <p:fltVal val="0"/>
                                          </p:val>
                                        </p:tav>
                                        <p:tav tm="100000">
                                          <p:val>
                                            <p:strVal val="#ppt_h"/>
                                          </p:val>
                                        </p:tav>
                                      </p:tavLst>
                                    </p:anim>
                                    <p:animEffect transition="in" filter="fade">
                                      <p:cBhvr>
                                        <p:cTn id="86" dur="500"/>
                                        <p:tgtEl>
                                          <p:spTgt spid="17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177"/>
                                        </p:tgtEl>
                                        <p:attrNameLst>
                                          <p:attrName>style.visibility</p:attrName>
                                        </p:attrNameLst>
                                      </p:cBhvr>
                                      <p:to>
                                        <p:strVal val="visible"/>
                                      </p:to>
                                    </p:set>
                                    <p:anim calcmode="lin" valueType="num">
                                      <p:cBhvr>
                                        <p:cTn id="89" dur="500" fill="hold"/>
                                        <p:tgtEl>
                                          <p:spTgt spid="177"/>
                                        </p:tgtEl>
                                        <p:attrNameLst>
                                          <p:attrName>ppt_w</p:attrName>
                                        </p:attrNameLst>
                                      </p:cBhvr>
                                      <p:tavLst>
                                        <p:tav tm="0">
                                          <p:val>
                                            <p:fltVal val="0"/>
                                          </p:val>
                                        </p:tav>
                                        <p:tav tm="100000">
                                          <p:val>
                                            <p:strVal val="#ppt_w"/>
                                          </p:val>
                                        </p:tav>
                                      </p:tavLst>
                                    </p:anim>
                                    <p:anim calcmode="lin" valueType="num">
                                      <p:cBhvr>
                                        <p:cTn id="90" dur="500" fill="hold"/>
                                        <p:tgtEl>
                                          <p:spTgt spid="177"/>
                                        </p:tgtEl>
                                        <p:attrNameLst>
                                          <p:attrName>ppt_h</p:attrName>
                                        </p:attrNameLst>
                                      </p:cBhvr>
                                      <p:tavLst>
                                        <p:tav tm="0">
                                          <p:val>
                                            <p:fltVal val="0"/>
                                          </p:val>
                                        </p:tav>
                                        <p:tav tm="100000">
                                          <p:val>
                                            <p:strVal val="#ppt_h"/>
                                          </p:val>
                                        </p:tav>
                                      </p:tavLst>
                                    </p:anim>
                                    <p:animEffect transition="in" filter="fade">
                                      <p:cBhvr>
                                        <p:cTn id="91" dur="5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animBg="1"/>
      <p:bldP spid="161" grpId="0" animBg="1"/>
      <p:bldP spid="162" grpId="0" animBg="1"/>
      <p:bldP spid="163" grpId="0" animBg="1"/>
      <p:bldP spid="164" grpId="0" animBg="1"/>
      <p:bldP spid="165" grpId="0" animBg="1"/>
      <p:bldP spid="166" grpId="0"/>
      <p:bldP spid="167" grpId="0" animBg="1"/>
      <p:bldP spid="176" grpId="0" animBg="1"/>
      <p:bldP spid="177" grpId="0" animBg="1"/>
      <p:bldP spid="178" grpId="0" animBg="1"/>
      <p:bldP spid="179" grpId="0" animBg="1"/>
      <p:bldP spid="182" grpId="0"/>
      <p:bldP spid="183" grpId="0"/>
    </p:bldLst>
  </p:timing>
  <p:extLst mod="1">
    <p:ext uri="{E180D4A7-C9FB-4DFB-919C-405C955672EB}">
      <p14:showEvtLst xmlns:p14="http://schemas.microsoft.com/office/powerpoint/2010/main">
        <p14:playEvt time="8214" objId="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E95DDA0-7BDA-4162-811F-6704303E48DD}"/>
              </a:ext>
            </a:extLst>
          </p:cNvPr>
          <p:cNvSpPr/>
          <p:nvPr/>
        </p:nvSpPr>
        <p:spPr>
          <a:xfrm>
            <a:off x="0" y="0"/>
            <a:ext cx="11938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 name="组合 2">
            <a:extLst>
              <a:ext uri="{FF2B5EF4-FFF2-40B4-BE49-F238E27FC236}">
                <a16:creationId xmlns:a16="http://schemas.microsoft.com/office/drawing/2014/main" id="{C2486862-9620-4F0A-B271-CCFAC5CA4A1E}"/>
              </a:ext>
            </a:extLst>
          </p:cNvPr>
          <p:cNvGrpSpPr/>
          <p:nvPr/>
        </p:nvGrpSpPr>
        <p:grpSpPr>
          <a:xfrm>
            <a:off x="337719" y="851026"/>
            <a:ext cx="469900" cy="479424"/>
            <a:chOff x="151606" y="896144"/>
            <a:chExt cx="469900" cy="479424"/>
          </a:xfrm>
        </p:grpSpPr>
        <p:sp>
          <p:nvSpPr>
            <p:cNvPr id="4" name="图文框 3">
              <a:extLst>
                <a:ext uri="{FF2B5EF4-FFF2-40B4-BE49-F238E27FC236}">
                  <a16:creationId xmlns:a16="http://schemas.microsoft.com/office/drawing/2014/main" id="{E714A37F-0A4F-4329-A610-6CB26A6E0FE7}"/>
                </a:ext>
              </a:extLst>
            </p:cNvPr>
            <p:cNvSpPr/>
            <p:nvPr/>
          </p:nvSpPr>
          <p:spPr>
            <a:xfrm>
              <a:off x="151606" y="905668"/>
              <a:ext cx="469900" cy="469900"/>
            </a:xfrm>
            <a:prstGeom prst="frame">
              <a:avLst>
                <a:gd name="adj1" fmla="val 17568"/>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文本框 4">
              <a:extLst>
                <a:ext uri="{FF2B5EF4-FFF2-40B4-BE49-F238E27FC236}">
                  <a16:creationId xmlns:a16="http://schemas.microsoft.com/office/drawing/2014/main" id="{7E120844-0B97-4008-9993-66A973C35CAB}"/>
                </a:ext>
              </a:extLst>
            </p:cNvPr>
            <p:cNvSpPr txBox="1"/>
            <p:nvPr/>
          </p:nvSpPr>
          <p:spPr>
            <a:xfrm>
              <a:off x="340121" y="896144"/>
              <a:ext cx="92869" cy="461665"/>
            </a:xfrm>
            <a:prstGeom prst="rect">
              <a:avLst/>
            </a:prstGeom>
            <a:noFill/>
          </p:spPr>
          <p:txBody>
            <a:bodyPr wrap="square" rtlCol="0">
              <a:spAutoFit/>
            </a:bodyPr>
            <a:lstStyle/>
            <a:p>
              <a:pPr algn="ctr"/>
              <a:r>
                <a:rPr lang="en-US" altLang="zh-CN" sz="2400" dirty="0">
                  <a:solidFill>
                    <a:schemeClr val="bg1"/>
                  </a:solidFill>
                  <a:cs typeface="+mn-ea"/>
                  <a:sym typeface="+mn-lt"/>
                </a:rPr>
                <a:t>B</a:t>
              </a:r>
              <a:endParaRPr lang="zh-CN" altLang="en-US" sz="2400" dirty="0">
                <a:solidFill>
                  <a:schemeClr val="bg1"/>
                </a:solidFill>
                <a:cs typeface="+mn-ea"/>
                <a:sym typeface="+mn-lt"/>
              </a:endParaRPr>
            </a:p>
          </p:txBody>
        </p:sp>
      </p:grpSp>
      <p:sp>
        <p:nvSpPr>
          <p:cNvPr id="6" name="图文框 5">
            <a:extLst>
              <a:ext uri="{FF2B5EF4-FFF2-40B4-BE49-F238E27FC236}">
                <a16:creationId xmlns:a16="http://schemas.microsoft.com/office/drawing/2014/main" id="{F08707E6-72E1-47A4-9B6A-BE52F6439634}"/>
              </a:ext>
            </a:extLst>
          </p:cNvPr>
          <p:cNvSpPr/>
          <p:nvPr/>
        </p:nvSpPr>
        <p:spPr>
          <a:xfrm rot="21191490">
            <a:off x="840187" y="693434"/>
            <a:ext cx="128588" cy="128588"/>
          </a:xfrm>
          <a:prstGeom prst="frame">
            <a:avLst>
              <a:gd name="adj1" fmla="val 25463"/>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12" name="组合 11">
            <a:extLst>
              <a:ext uri="{FF2B5EF4-FFF2-40B4-BE49-F238E27FC236}">
                <a16:creationId xmlns:a16="http://schemas.microsoft.com/office/drawing/2014/main" id="{A398A2B2-8C7A-4F14-922E-0DDB91099B61}"/>
              </a:ext>
            </a:extLst>
          </p:cNvPr>
          <p:cNvGrpSpPr/>
          <p:nvPr/>
        </p:nvGrpSpPr>
        <p:grpSpPr>
          <a:xfrm>
            <a:off x="-41773" y="3366878"/>
            <a:ext cx="1251106" cy="349921"/>
            <a:chOff x="-28653" y="3614528"/>
            <a:chExt cx="1251106" cy="349921"/>
          </a:xfrm>
        </p:grpSpPr>
        <p:sp>
          <p:nvSpPr>
            <p:cNvPr id="13" name="文本框 12">
              <a:extLst>
                <a:ext uri="{FF2B5EF4-FFF2-40B4-BE49-F238E27FC236}">
                  <a16:creationId xmlns:a16="http://schemas.microsoft.com/office/drawing/2014/main" id="{9816DEDB-0ADE-4280-982C-010F521BD899}"/>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实施把控</a:t>
              </a:r>
            </a:p>
          </p:txBody>
        </p:sp>
        <p:sp>
          <p:nvSpPr>
            <p:cNvPr id="14" name="文本框 13">
              <a:extLst>
                <a:ext uri="{FF2B5EF4-FFF2-40B4-BE49-F238E27FC236}">
                  <a16:creationId xmlns:a16="http://schemas.microsoft.com/office/drawing/2014/main" id="{C85EAB16-F87F-417A-8C4D-B81A429BB3E3}"/>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EXPLANATION</a:t>
              </a:r>
              <a:endParaRPr lang="zh-CN" altLang="en-US" sz="500" dirty="0">
                <a:solidFill>
                  <a:schemeClr val="bg1"/>
                </a:solidFill>
                <a:cs typeface="+mn-ea"/>
                <a:sym typeface="+mn-lt"/>
              </a:endParaRPr>
            </a:p>
          </p:txBody>
        </p:sp>
      </p:grpSp>
      <p:grpSp>
        <p:nvGrpSpPr>
          <p:cNvPr id="15" name="组合 14">
            <a:extLst>
              <a:ext uri="{FF2B5EF4-FFF2-40B4-BE49-F238E27FC236}">
                <a16:creationId xmlns:a16="http://schemas.microsoft.com/office/drawing/2014/main" id="{A0748826-F1CD-4387-9209-B633EA81E5CE}"/>
              </a:ext>
            </a:extLst>
          </p:cNvPr>
          <p:cNvGrpSpPr/>
          <p:nvPr/>
        </p:nvGrpSpPr>
        <p:grpSpPr>
          <a:xfrm>
            <a:off x="-41773" y="3975018"/>
            <a:ext cx="1251106" cy="349921"/>
            <a:chOff x="-28653" y="3614528"/>
            <a:chExt cx="1251106" cy="349921"/>
          </a:xfrm>
        </p:grpSpPr>
        <p:sp>
          <p:nvSpPr>
            <p:cNvPr id="16" name="文本框 15">
              <a:extLst>
                <a:ext uri="{FF2B5EF4-FFF2-40B4-BE49-F238E27FC236}">
                  <a16:creationId xmlns:a16="http://schemas.microsoft.com/office/drawing/2014/main" id="{00C7B438-F525-4504-80B1-6587880BB166}"/>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风险控制</a:t>
              </a:r>
            </a:p>
          </p:txBody>
        </p:sp>
        <p:sp>
          <p:nvSpPr>
            <p:cNvPr id="17" name="文本框 16">
              <a:extLst>
                <a:ext uri="{FF2B5EF4-FFF2-40B4-BE49-F238E27FC236}">
                  <a16:creationId xmlns:a16="http://schemas.microsoft.com/office/drawing/2014/main" id="{0BE9B088-9522-4BC3-910B-2553B43E9D69}"/>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MAIN ITEM INTRODUCTION</a:t>
              </a:r>
              <a:endParaRPr lang="zh-CN" altLang="en-US" sz="500" dirty="0">
                <a:solidFill>
                  <a:schemeClr val="bg1"/>
                </a:solidFill>
                <a:cs typeface="+mn-ea"/>
                <a:sym typeface="+mn-lt"/>
              </a:endParaRPr>
            </a:p>
          </p:txBody>
        </p:sp>
      </p:grpSp>
      <p:grpSp>
        <p:nvGrpSpPr>
          <p:cNvPr id="18" name="组合 17">
            <a:extLst>
              <a:ext uri="{FF2B5EF4-FFF2-40B4-BE49-F238E27FC236}">
                <a16:creationId xmlns:a16="http://schemas.microsoft.com/office/drawing/2014/main" id="{36E2406E-1B9F-4BE1-874B-22BF031E76FB}"/>
              </a:ext>
            </a:extLst>
          </p:cNvPr>
          <p:cNvGrpSpPr/>
          <p:nvPr/>
        </p:nvGrpSpPr>
        <p:grpSpPr>
          <a:xfrm>
            <a:off x="-41773" y="4583158"/>
            <a:ext cx="1251106" cy="349921"/>
            <a:chOff x="-28653" y="3614528"/>
            <a:chExt cx="1251106" cy="349921"/>
          </a:xfrm>
        </p:grpSpPr>
        <p:sp>
          <p:nvSpPr>
            <p:cNvPr id="19" name="文本框 18">
              <a:extLst>
                <a:ext uri="{FF2B5EF4-FFF2-40B4-BE49-F238E27FC236}">
                  <a16:creationId xmlns:a16="http://schemas.microsoft.com/office/drawing/2014/main" id="{A2C97796-1AF2-46DD-883A-4780B29A9DB0}"/>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管理形式</a:t>
              </a:r>
            </a:p>
          </p:txBody>
        </p:sp>
        <p:sp>
          <p:nvSpPr>
            <p:cNvPr id="20" name="文本框 19">
              <a:extLst>
                <a:ext uri="{FF2B5EF4-FFF2-40B4-BE49-F238E27FC236}">
                  <a16:creationId xmlns:a16="http://schemas.microsoft.com/office/drawing/2014/main" id="{5D764A64-B37C-43D2-B64E-305780346C1D}"/>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MANAGEMENT</a:t>
              </a:r>
              <a:endParaRPr lang="zh-CN" altLang="en-US" sz="500" dirty="0">
                <a:solidFill>
                  <a:schemeClr val="bg1"/>
                </a:solidFill>
                <a:cs typeface="+mn-ea"/>
                <a:sym typeface="+mn-lt"/>
              </a:endParaRPr>
            </a:p>
          </p:txBody>
        </p:sp>
      </p:grpSp>
      <p:grpSp>
        <p:nvGrpSpPr>
          <p:cNvPr id="21" name="组合 20">
            <a:extLst>
              <a:ext uri="{FF2B5EF4-FFF2-40B4-BE49-F238E27FC236}">
                <a16:creationId xmlns:a16="http://schemas.microsoft.com/office/drawing/2014/main" id="{8FAD558C-C508-4C48-9DD7-298DC6C01907}"/>
              </a:ext>
            </a:extLst>
          </p:cNvPr>
          <p:cNvGrpSpPr/>
          <p:nvPr/>
        </p:nvGrpSpPr>
        <p:grpSpPr>
          <a:xfrm>
            <a:off x="-41773" y="5191298"/>
            <a:ext cx="1251106" cy="349921"/>
            <a:chOff x="-28653" y="3614528"/>
            <a:chExt cx="1251106" cy="349921"/>
          </a:xfrm>
        </p:grpSpPr>
        <p:sp>
          <p:nvSpPr>
            <p:cNvPr id="22" name="文本框 21">
              <a:extLst>
                <a:ext uri="{FF2B5EF4-FFF2-40B4-BE49-F238E27FC236}">
                  <a16:creationId xmlns:a16="http://schemas.microsoft.com/office/drawing/2014/main" id="{8F264571-992C-44C1-9336-82D6112454CF}"/>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专业培养</a:t>
              </a:r>
            </a:p>
          </p:txBody>
        </p:sp>
        <p:sp>
          <p:nvSpPr>
            <p:cNvPr id="23" name="文本框 22">
              <a:extLst>
                <a:ext uri="{FF2B5EF4-FFF2-40B4-BE49-F238E27FC236}">
                  <a16:creationId xmlns:a16="http://schemas.microsoft.com/office/drawing/2014/main" id="{5C4BD3BC-3285-4C1E-A6E1-283763F99D22}"/>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MANAGEMENT ASSOCIATION</a:t>
              </a:r>
              <a:endParaRPr lang="zh-CN" altLang="en-US" sz="500" dirty="0">
                <a:solidFill>
                  <a:schemeClr val="bg1"/>
                </a:solidFill>
                <a:cs typeface="+mn-ea"/>
                <a:sym typeface="+mn-lt"/>
              </a:endParaRPr>
            </a:p>
          </p:txBody>
        </p:sp>
      </p:grpSp>
      <p:grpSp>
        <p:nvGrpSpPr>
          <p:cNvPr id="24" name="组合 23">
            <a:extLst>
              <a:ext uri="{FF2B5EF4-FFF2-40B4-BE49-F238E27FC236}">
                <a16:creationId xmlns:a16="http://schemas.microsoft.com/office/drawing/2014/main" id="{2E9236D1-0764-4002-A689-C892F153469C}"/>
              </a:ext>
            </a:extLst>
          </p:cNvPr>
          <p:cNvGrpSpPr/>
          <p:nvPr/>
        </p:nvGrpSpPr>
        <p:grpSpPr>
          <a:xfrm>
            <a:off x="-41773" y="5799439"/>
            <a:ext cx="1251106" cy="349921"/>
            <a:chOff x="-21035" y="3833644"/>
            <a:chExt cx="1251106" cy="349921"/>
          </a:xfrm>
        </p:grpSpPr>
        <p:sp>
          <p:nvSpPr>
            <p:cNvPr id="25" name="文本框 24">
              <a:extLst>
                <a:ext uri="{FF2B5EF4-FFF2-40B4-BE49-F238E27FC236}">
                  <a16:creationId xmlns:a16="http://schemas.microsoft.com/office/drawing/2014/main" id="{65F8E94C-0F05-46B3-A3F5-A79182E8A249}"/>
                </a:ext>
              </a:extLst>
            </p:cNvPr>
            <p:cNvSpPr txBox="1"/>
            <p:nvPr/>
          </p:nvSpPr>
          <p:spPr>
            <a:xfrm>
              <a:off x="-21035" y="3833644"/>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特性分析</a:t>
              </a:r>
            </a:p>
          </p:txBody>
        </p:sp>
        <p:sp>
          <p:nvSpPr>
            <p:cNvPr id="26" name="文本框 25">
              <a:extLst>
                <a:ext uri="{FF2B5EF4-FFF2-40B4-BE49-F238E27FC236}">
                  <a16:creationId xmlns:a16="http://schemas.microsoft.com/office/drawing/2014/main" id="{2975DA81-25A7-43D3-A804-7B6B80A57DD4}"/>
                </a:ext>
              </a:extLst>
            </p:cNvPr>
            <p:cNvSpPr txBox="1"/>
            <p:nvPr/>
          </p:nvSpPr>
          <p:spPr>
            <a:xfrm>
              <a:off x="71264" y="4014288"/>
              <a:ext cx="1066509" cy="169277"/>
            </a:xfrm>
            <a:prstGeom prst="rect">
              <a:avLst/>
            </a:prstGeom>
            <a:noFill/>
          </p:spPr>
          <p:txBody>
            <a:bodyPr wrap="square" rtlCol="0">
              <a:spAutoFit/>
            </a:bodyPr>
            <a:lstStyle/>
            <a:p>
              <a:pPr algn="ctr"/>
              <a:r>
                <a:rPr lang="en-US" altLang="zh-CN" sz="500" dirty="0">
                  <a:solidFill>
                    <a:schemeClr val="bg1"/>
                  </a:solidFill>
                  <a:cs typeface="+mn-ea"/>
                  <a:sym typeface="+mn-lt"/>
                </a:rPr>
                <a:t>SCIENTIFIC MANAGEMENT</a:t>
              </a:r>
              <a:endParaRPr lang="zh-CN" altLang="en-US" sz="500" dirty="0">
                <a:solidFill>
                  <a:schemeClr val="bg1"/>
                </a:solidFill>
                <a:cs typeface="+mn-ea"/>
                <a:sym typeface="+mn-lt"/>
              </a:endParaRPr>
            </a:p>
          </p:txBody>
        </p:sp>
      </p:grpSp>
      <p:sp>
        <p:nvSpPr>
          <p:cNvPr id="27" name="等腰三角形 26">
            <a:extLst>
              <a:ext uri="{FF2B5EF4-FFF2-40B4-BE49-F238E27FC236}">
                <a16:creationId xmlns:a16="http://schemas.microsoft.com/office/drawing/2014/main" id="{853E84FA-AF56-4DC5-8454-31C07D1C021D}"/>
              </a:ext>
            </a:extLst>
          </p:cNvPr>
          <p:cNvSpPr/>
          <p:nvPr/>
        </p:nvSpPr>
        <p:spPr>
          <a:xfrm rot="16200000">
            <a:off x="1078518" y="3462842"/>
            <a:ext cx="135047" cy="95518"/>
          </a:xfrm>
          <a:prstGeom prst="triangl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27">
            <a:extLst>
              <a:ext uri="{FF2B5EF4-FFF2-40B4-BE49-F238E27FC236}">
                <a16:creationId xmlns:a16="http://schemas.microsoft.com/office/drawing/2014/main" id="{9EC9BCD6-61AC-4C6E-8218-7AA486F44532}"/>
              </a:ext>
            </a:extLst>
          </p:cNvPr>
          <p:cNvSpPr/>
          <p:nvPr/>
        </p:nvSpPr>
        <p:spPr>
          <a:xfrm>
            <a:off x="0" y="0"/>
            <a:ext cx="1193800" cy="76200"/>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椭圆 28">
            <a:extLst>
              <a:ext uri="{FF2B5EF4-FFF2-40B4-BE49-F238E27FC236}">
                <a16:creationId xmlns:a16="http://schemas.microsoft.com/office/drawing/2014/main" id="{3E5B7A5F-DC7F-423E-8919-09DDE21D0431}"/>
              </a:ext>
            </a:extLst>
          </p:cNvPr>
          <p:cNvSpPr/>
          <p:nvPr/>
        </p:nvSpPr>
        <p:spPr>
          <a:xfrm>
            <a:off x="141945"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椭圆 29">
            <a:extLst>
              <a:ext uri="{FF2B5EF4-FFF2-40B4-BE49-F238E27FC236}">
                <a16:creationId xmlns:a16="http://schemas.microsoft.com/office/drawing/2014/main" id="{598979FE-5662-4124-916F-0D7E54E38191}"/>
              </a:ext>
            </a:extLst>
          </p:cNvPr>
          <p:cNvSpPr/>
          <p:nvPr/>
        </p:nvSpPr>
        <p:spPr>
          <a:xfrm>
            <a:off x="540818"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a:extLst>
              <a:ext uri="{FF2B5EF4-FFF2-40B4-BE49-F238E27FC236}">
                <a16:creationId xmlns:a16="http://schemas.microsoft.com/office/drawing/2014/main" id="{AA58D9B4-9538-42C0-B427-3D841B19DE59}"/>
              </a:ext>
            </a:extLst>
          </p:cNvPr>
          <p:cNvSpPr/>
          <p:nvPr/>
        </p:nvSpPr>
        <p:spPr>
          <a:xfrm>
            <a:off x="939691" y="6528514"/>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3" name="组合 32">
            <a:extLst>
              <a:ext uri="{FF2B5EF4-FFF2-40B4-BE49-F238E27FC236}">
                <a16:creationId xmlns:a16="http://schemas.microsoft.com/office/drawing/2014/main" id="{35D832AA-B546-45CC-B9FD-C8C8F45B8DD5}"/>
              </a:ext>
            </a:extLst>
          </p:cNvPr>
          <p:cNvGrpSpPr/>
          <p:nvPr/>
        </p:nvGrpSpPr>
        <p:grpSpPr>
          <a:xfrm>
            <a:off x="0" y="1809749"/>
            <a:ext cx="1193800" cy="830180"/>
            <a:chOff x="0" y="1809749"/>
            <a:chExt cx="1193800" cy="830180"/>
          </a:xfrm>
        </p:grpSpPr>
        <p:grpSp>
          <p:nvGrpSpPr>
            <p:cNvPr id="7" name="组合 6">
              <a:extLst>
                <a:ext uri="{FF2B5EF4-FFF2-40B4-BE49-F238E27FC236}">
                  <a16:creationId xmlns:a16="http://schemas.microsoft.com/office/drawing/2014/main" id="{C4167BD8-DCE5-4928-86D6-1FFE098EAA39}"/>
                </a:ext>
              </a:extLst>
            </p:cNvPr>
            <p:cNvGrpSpPr/>
            <p:nvPr/>
          </p:nvGrpSpPr>
          <p:grpSpPr>
            <a:xfrm>
              <a:off x="0" y="1809749"/>
              <a:ext cx="1193800" cy="830180"/>
              <a:chOff x="0" y="2057399"/>
              <a:chExt cx="1193800" cy="830180"/>
            </a:xfrm>
          </p:grpSpPr>
          <p:sp>
            <p:nvSpPr>
              <p:cNvPr id="8" name="矩形 7">
                <a:extLst>
                  <a:ext uri="{FF2B5EF4-FFF2-40B4-BE49-F238E27FC236}">
                    <a16:creationId xmlns:a16="http://schemas.microsoft.com/office/drawing/2014/main" id="{0DD0D29B-B033-4848-90C0-DAF6ED3356EF}"/>
                  </a:ext>
                </a:extLst>
              </p:cNvPr>
              <p:cNvSpPr/>
              <p:nvPr/>
            </p:nvSpPr>
            <p:spPr>
              <a:xfrm>
                <a:off x="0" y="2057400"/>
                <a:ext cx="1193800" cy="830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a:extLst>
                  <a:ext uri="{FF2B5EF4-FFF2-40B4-BE49-F238E27FC236}">
                    <a16:creationId xmlns:a16="http://schemas.microsoft.com/office/drawing/2014/main" id="{3C795DDF-0DDF-43AF-9AED-91E986934B25}"/>
                  </a:ext>
                </a:extLst>
              </p:cNvPr>
              <p:cNvSpPr/>
              <p:nvPr/>
            </p:nvSpPr>
            <p:spPr>
              <a:xfrm>
                <a:off x="1148081" y="2057399"/>
                <a:ext cx="45719" cy="830179"/>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a:extLst>
                  <a:ext uri="{FF2B5EF4-FFF2-40B4-BE49-F238E27FC236}">
                    <a16:creationId xmlns:a16="http://schemas.microsoft.com/office/drawing/2014/main" id="{F40DD7A1-2170-4222-95C7-1B553D705129}"/>
                  </a:ext>
                </a:extLst>
              </p:cNvPr>
              <p:cNvSpPr txBox="1"/>
              <p:nvPr/>
            </p:nvSpPr>
            <p:spPr>
              <a:xfrm>
                <a:off x="100172" y="2504261"/>
                <a:ext cx="947737" cy="307777"/>
              </a:xfrm>
              <a:prstGeom prst="rect">
                <a:avLst/>
              </a:prstGeom>
              <a:noFill/>
            </p:spPr>
            <p:txBody>
              <a:bodyPr wrap="square" rtlCol="0">
                <a:spAutoFit/>
              </a:bodyPr>
              <a:lstStyle/>
              <a:p>
                <a:pPr algn="ctr"/>
                <a:r>
                  <a:rPr lang="en-US" altLang="zh-CN" sz="1400" dirty="0">
                    <a:cs typeface="+mn-ea"/>
                    <a:sym typeface="+mn-lt"/>
                  </a:rPr>
                  <a:t>Part 02</a:t>
                </a:r>
                <a:endParaRPr lang="zh-CN" altLang="en-US" sz="1400" dirty="0">
                  <a:cs typeface="+mn-ea"/>
                  <a:sym typeface="+mn-lt"/>
                </a:endParaRPr>
              </a:p>
            </p:txBody>
          </p:sp>
        </p:grpSp>
        <p:pic>
          <p:nvPicPr>
            <p:cNvPr id="32" name="图片 31">
              <a:extLst>
                <a:ext uri="{FF2B5EF4-FFF2-40B4-BE49-F238E27FC236}">
                  <a16:creationId xmlns:a16="http://schemas.microsoft.com/office/drawing/2014/main" id="{402851A8-37F7-4AF7-8259-5335E685B8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1671" y="1998414"/>
              <a:ext cx="264739" cy="265024"/>
            </a:xfrm>
            <a:prstGeom prst="rect">
              <a:avLst/>
            </a:prstGeom>
          </p:spPr>
        </p:pic>
      </p:grpSp>
      <p:sp>
        <p:nvSpPr>
          <p:cNvPr id="35" name="文本框 34">
            <a:extLst>
              <a:ext uri="{FF2B5EF4-FFF2-40B4-BE49-F238E27FC236}">
                <a16:creationId xmlns:a16="http://schemas.microsoft.com/office/drawing/2014/main" id="{465756BD-EC26-4BC5-86C4-120594007040}"/>
              </a:ext>
            </a:extLst>
          </p:cNvPr>
          <p:cNvSpPr txBox="1"/>
          <p:nvPr/>
        </p:nvSpPr>
        <p:spPr>
          <a:xfrm>
            <a:off x="5657863" y="558638"/>
            <a:ext cx="2199774" cy="584775"/>
          </a:xfrm>
          <a:prstGeom prst="rect">
            <a:avLst/>
          </a:prstGeom>
          <a:noFill/>
        </p:spPr>
        <p:txBody>
          <a:bodyPr wrap="square" rtlCol="0">
            <a:spAutoFit/>
          </a:bodyPr>
          <a:lstStyle/>
          <a:p>
            <a:pPr algn="ctr"/>
            <a:r>
              <a:rPr lang="zh-CN" altLang="en-US" sz="3200" spc="600" dirty="0">
                <a:solidFill>
                  <a:srgbClr val="FDD302"/>
                </a:solidFill>
                <a:cs typeface="+mn-ea"/>
                <a:sym typeface="+mn-lt"/>
              </a:rPr>
              <a:t>实施</a:t>
            </a:r>
            <a:r>
              <a:rPr lang="zh-CN" altLang="en-US" sz="3200" spc="600" dirty="0">
                <a:solidFill>
                  <a:schemeClr val="tx1">
                    <a:lumMod val="85000"/>
                    <a:lumOff val="15000"/>
                  </a:schemeClr>
                </a:solidFill>
                <a:cs typeface="+mn-ea"/>
                <a:sym typeface="+mn-lt"/>
              </a:rPr>
              <a:t>把控</a:t>
            </a:r>
          </a:p>
        </p:txBody>
      </p:sp>
      <p:sp>
        <p:nvSpPr>
          <p:cNvPr id="36" name="矩形 35">
            <a:extLst>
              <a:ext uri="{FF2B5EF4-FFF2-40B4-BE49-F238E27FC236}">
                <a16:creationId xmlns:a16="http://schemas.microsoft.com/office/drawing/2014/main" id="{E06C5D77-4791-4EA4-9497-67A57359CC6A}"/>
              </a:ext>
            </a:extLst>
          </p:cNvPr>
          <p:cNvSpPr/>
          <p:nvPr/>
        </p:nvSpPr>
        <p:spPr>
          <a:xfrm>
            <a:off x="5750902" y="1087728"/>
            <a:ext cx="2013693" cy="261610"/>
          </a:xfrm>
          <a:prstGeom prst="rect">
            <a:avLst/>
          </a:prstGeom>
        </p:spPr>
        <p:txBody>
          <a:bodyPr wrap="none">
            <a:spAutoFit/>
          </a:bodyPr>
          <a:lstStyle/>
          <a:p>
            <a:pPr algn="ctr"/>
            <a:r>
              <a:rPr lang="en-US" altLang="zh-CN" sz="1100" dirty="0">
                <a:cs typeface="+mn-ea"/>
                <a:sym typeface="+mn-lt"/>
              </a:rPr>
              <a:t>SCIENTIFIC MANAGEMENT</a:t>
            </a:r>
          </a:p>
        </p:txBody>
      </p:sp>
      <p:grpSp>
        <p:nvGrpSpPr>
          <p:cNvPr id="63" name="组合 62">
            <a:extLst>
              <a:ext uri="{FF2B5EF4-FFF2-40B4-BE49-F238E27FC236}">
                <a16:creationId xmlns:a16="http://schemas.microsoft.com/office/drawing/2014/main" id="{7041B77B-B0F9-4558-8125-EAA94DB2A0FD}"/>
              </a:ext>
            </a:extLst>
          </p:cNvPr>
          <p:cNvGrpSpPr/>
          <p:nvPr/>
        </p:nvGrpSpPr>
        <p:grpSpPr>
          <a:xfrm>
            <a:off x="1810247" y="2224838"/>
            <a:ext cx="2755538" cy="3284608"/>
            <a:chOff x="1810247" y="2224838"/>
            <a:chExt cx="2755538" cy="3284608"/>
          </a:xfrm>
        </p:grpSpPr>
        <p:sp>
          <p:nvSpPr>
            <p:cNvPr id="37" name="矩形 36">
              <a:extLst>
                <a:ext uri="{FF2B5EF4-FFF2-40B4-BE49-F238E27FC236}">
                  <a16:creationId xmlns:a16="http://schemas.microsoft.com/office/drawing/2014/main" id="{E742A8A0-BAF8-4FDD-B9EC-0C72D0B19B30}"/>
                </a:ext>
              </a:extLst>
            </p:cNvPr>
            <p:cNvSpPr/>
            <p:nvPr/>
          </p:nvSpPr>
          <p:spPr>
            <a:xfrm>
              <a:off x="1810247" y="2224838"/>
              <a:ext cx="2755538" cy="3284608"/>
            </a:xfrm>
            <a:prstGeom prst="rect">
              <a:avLst/>
            </a:prstGeom>
            <a:noFill/>
            <a:ln w="19050">
              <a:solidFill>
                <a:srgbClr val="FDD3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8" name="组合 47">
              <a:extLst>
                <a:ext uri="{FF2B5EF4-FFF2-40B4-BE49-F238E27FC236}">
                  <a16:creationId xmlns:a16="http://schemas.microsoft.com/office/drawing/2014/main" id="{C5B826FE-54F1-4A06-83AE-BFFAFF0E1FC2}"/>
                </a:ext>
              </a:extLst>
            </p:cNvPr>
            <p:cNvGrpSpPr/>
            <p:nvPr/>
          </p:nvGrpSpPr>
          <p:grpSpPr>
            <a:xfrm>
              <a:off x="2457806" y="2361970"/>
              <a:ext cx="1460420" cy="1505172"/>
              <a:chOff x="2457806" y="2361970"/>
              <a:chExt cx="1460420" cy="1505172"/>
            </a:xfrm>
          </p:grpSpPr>
          <p:graphicFrame>
            <p:nvGraphicFramePr>
              <p:cNvPr id="42" name="图表 41">
                <a:extLst>
                  <a:ext uri="{FF2B5EF4-FFF2-40B4-BE49-F238E27FC236}">
                    <a16:creationId xmlns:a16="http://schemas.microsoft.com/office/drawing/2014/main" id="{20D19E0F-9621-4D7E-A165-255442C1B93C}"/>
                  </a:ext>
                </a:extLst>
              </p:cNvPr>
              <p:cNvGraphicFramePr/>
              <p:nvPr>
                <p:extLst>
                  <p:ext uri="{D42A27DB-BD31-4B8C-83A1-F6EECF244321}">
                    <p14:modId xmlns:p14="http://schemas.microsoft.com/office/powerpoint/2010/main" val="531754190"/>
                  </p:ext>
                </p:extLst>
              </p:nvPr>
            </p:nvGraphicFramePr>
            <p:xfrm>
              <a:off x="2457806" y="2361970"/>
              <a:ext cx="1460420" cy="1505172"/>
            </p:xfrm>
            <a:graphic>
              <a:graphicData uri="http://schemas.openxmlformats.org/drawingml/2006/chart">
                <c:chart xmlns:c="http://schemas.openxmlformats.org/drawingml/2006/chart" xmlns:r="http://schemas.openxmlformats.org/officeDocument/2006/relationships" r:id="rId4"/>
              </a:graphicData>
            </a:graphic>
          </p:graphicFrame>
          <p:sp>
            <p:nvSpPr>
              <p:cNvPr id="45" name="文本框 44">
                <a:extLst>
                  <a:ext uri="{FF2B5EF4-FFF2-40B4-BE49-F238E27FC236}">
                    <a16:creationId xmlns:a16="http://schemas.microsoft.com/office/drawing/2014/main" id="{AB875A7C-ED3B-48D0-A318-1065FD10AFED}"/>
                  </a:ext>
                </a:extLst>
              </p:cNvPr>
              <p:cNvSpPr txBox="1"/>
              <p:nvPr/>
            </p:nvSpPr>
            <p:spPr>
              <a:xfrm>
                <a:off x="2910716" y="2883724"/>
                <a:ext cx="554601" cy="461665"/>
              </a:xfrm>
              <a:prstGeom prst="rect">
                <a:avLst/>
              </a:prstGeom>
              <a:noFill/>
            </p:spPr>
            <p:txBody>
              <a:bodyPr wrap="square" rtlCol="0">
                <a:spAutoFit/>
              </a:bodyPr>
              <a:lstStyle/>
              <a:p>
                <a:pPr algn="ctr"/>
                <a:r>
                  <a:rPr lang="en-US" altLang="zh-CN" sz="2400" dirty="0">
                    <a:solidFill>
                      <a:schemeClr val="tx1">
                        <a:lumMod val="75000"/>
                        <a:lumOff val="25000"/>
                      </a:schemeClr>
                    </a:solidFill>
                    <a:cs typeface="+mn-ea"/>
                    <a:sym typeface="+mn-lt"/>
                  </a:rPr>
                  <a:t>01</a:t>
                </a:r>
                <a:endParaRPr lang="zh-CN" altLang="en-US" sz="2400" dirty="0">
                  <a:solidFill>
                    <a:schemeClr val="tx1">
                      <a:lumMod val="75000"/>
                      <a:lumOff val="25000"/>
                    </a:schemeClr>
                  </a:solidFill>
                  <a:cs typeface="+mn-ea"/>
                  <a:sym typeface="+mn-lt"/>
                </a:endParaRPr>
              </a:p>
            </p:txBody>
          </p:sp>
        </p:grpSp>
        <p:sp>
          <p:nvSpPr>
            <p:cNvPr id="52" name="矩形 51">
              <a:extLst>
                <a:ext uri="{FF2B5EF4-FFF2-40B4-BE49-F238E27FC236}">
                  <a16:creationId xmlns:a16="http://schemas.microsoft.com/office/drawing/2014/main" id="{8A71F1BA-C8CC-4DA2-A8D6-843EBA338CC4}"/>
                </a:ext>
              </a:extLst>
            </p:cNvPr>
            <p:cNvSpPr/>
            <p:nvPr/>
          </p:nvSpPr>
          <p:spPr>
            <a:xfrm>
              <a:off x="2037967" y="4155662"/>
              <a:ext cx="2300097" cy="1235018"/>
            </a:xfrm>
            <a:prstGeom prst="rect">
              <a:avLst/>
            </a:prstGeom>
          </p:spPr>
          <p:txBody>
            <a:bodyPr wrap="square">
              <a:spAutoFit/>
            </a:bodyPr>
            <a:lstStyle/>
            <a:p>
              <a:pPr algn="ctr">
                <a:lnSpc>
                  <a:spcPts val="1800"/>
                </a:lnSpc>
              </a:pPr>
              <a:r>
                <a:rPr lang="zh-CN" altLang="en-US" sz="1400" spc="300" dirty="0">
                  <a:solidFill>
                    <a:schemeClr val="tx1">
                      <a:lumMod val="85000"/>
                      <a:lumOff val="15000"/>
                    </a:schemeClr>
                  </a:solidFill>
                  <a:cs typeface="+mn-ea"/>
                  <a:sym typeface="+mn-lt"/>
                </a:rPr>
                <a:t>对项目进行前期调查、收集整理相关资料，制定初步的项目可行性研究报告，为决策层提供建议。</a:t>
              </a:r>
            </a:p>
          </p:txBody>
        </p:sp>
        <p:sp>
          <p:nvSpPr>
            <p:cNvPr id="53" name="矩形 52">
              <a:extLst>
                <a:ext uri="{FF2B5EF4-FFF2-40B4-BE49-F238E27FC236}">
                  <a16:creationId xmlns:a16="http://schemas.microsoft.com/office/drawing/2014/main" id="{42A3BB21-EE64-4992-9EE4-8C794322C8E4}"/>
                </a:ext>
              </a:extLst>
            </p:cNvPr>
            <p:cNvSpPr/>
            <p:nvPr/>
          </p:nvSpPr>
          <p:spPr>
            <a:xfrm>
              <a:off x="2181168" y="3897352"/>
              <a:ext cx="2013693" cy="261610"/>
            </a:xfrm>
            <a:prstGeom prst="rect">
              <a:avLst/>
            </a:prstGeom>
          </p:spPr>
          <p:txBody>
            <a:bodyPr wrap="none">
              <a:spAutoFit/>
            </a:bodyPr>
            <a:lstStyle/>
            <a:p>
              <a:pPr algn="ctr"/>
              <a:r>
                <a:rPr lang="en-US" altLang="zh-CN" sz="1100" dirty="0">
                  <a:cs typeface="+mn-ea"/>
                  <a:sym typeface="+mn-lt"/>
                </a:rPr>
                <a:t>SCIENTIFIC MANAGEMENT</a:t>
              </a:r>
            </a:p>
          </p:txBody>
        </p:sp>
      </p:grpSp>
      <p:grpSp>
        <p:nvGrpSpPr>
          <p:cNvPr id="62" name="组合 61">
            <a:extLst>
              <a:ext uri="{FF2B5EF4-FFF2-40B4-BE49-F238E27FC236}">
                <a16:creationId xmlns:a16="http://schemas.microsoft.com/office/drawing/2014/main" id="{45D11DEB-82AA-4251-97CE-0761ABAF7CF4}"/>
              </a:ext>
            </a:extLst>
          </p:cNvPr>
          <p:cNvGrpSpPr/>
          <p:nvPr/>
        </p:nvGrpSpPr>
        <p:grpSpPr>
          <a:xfrm>
            <a:off x="5380397" y="2224838"/>
            <a:ext cx="2755538" cy="3284608"/>
            <a:chOff x="5380397" y="2224838"/>
            <a:chExt cx="2755538" cy="3284608"/>
          </a:xfrm>
        </p:grpSpPr>
        <p:sp>
          <p:nvSpPr>
            <p:cNvPr id="38" name="矩形 37">
              <a:extLst>
                <a:ext uri="{FF2B5EF4-FFF2-40B4-BE49-F238E27FC236}">
                  <a16:creationId xmlns:a16="http://schemas.microsoft.com/office/drawing/2014/main" id="{5AF9EA4A-D0E6-411F-A134-012249102310}"/>
                </a:ext>
              </a:extLst>
            </p:cNvPr>
            <p:cNvSpPr/>
            <p:nvPr/>
          </p:nvSpPr>
          <p:spPr>
            <a:xfrm>
              <a:off x="5380397" y="2224838"/>
              <a:ext cx="2755538" cy="3284608"/>
            </a:xfrm>
            <a:prstGeom prst="rect">
              <a:avLst/>
            </a:prstGeom>
            <a:noFill/>
            <a:ln w="19050">
              <a:solidFill>
                <a:srgbClr val="FDD3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9" name="组合 48">
              <a:extLst>
                <a:ext uri="{FF2B5EF4-FFF2-40B4-BE49-F238E27FC236}">
                  <a16:creationId xmlns:a16="http://schemas.microsoft.com/office/drawing/2014/main" id="{8043D9F3-02D2-45D2-809F-1C60A7F74417}"/>
                </a:ext>
              </a:extLst>
            </p:cNvPr>
            <p:cNvGrpSpPr/>
            <p:nvPr/>
          </p:nvGrpSpPr>
          <p:grpSpPr>
            <a:xfrm>
              <a:off x="6027538" y="2361970"/>
              <a:ext cx="1460420" cy="1505172"/>
              <a:chOff x="6027538" y="2361970"/>
              <a:chExt cx="1460420" cy="1505172"/>
            </a:xfrm>
          </p:grpSpPr>
          <p:graphicFrame>
            <p:nvGraphicFramePr>
              <p:cNvPr id="43" name="图表 42">
                <a:extLst>
                  <a:ext uri="{FF2B5EF4-FFF2-40B4-BE49-F238E27FC236}">
                    <a16:creationId xmlns:a16="http://schemas.microsoft.com/office/drawing/2014/main" id="{5980E089-2017-4036-9896-8D9B7D73E42A}"/>
                  </a:ext>
                </a:extLst>
              </p:cNvPr>
              <p:cNvGraphicFramePr/>
              <p:nvPr>
                <p:extLst>
                  <p:ext uri="{D42A27DB-BD31-4B8C-83A1-F6EECF244321}">
                    <p14:modId xmlns:p14="http://schemas.microsoft.com/office/powerpoint/2010/main" val="3862132840"/>
                  </p:ext>
                </p:extLst>
              </p:nvPr>
            </p:nvGraphicFramePr>
            <p:xfrm>
              <a:off x="6027538" y="2361970"/>
              <a:ext cx="1460420" cy="1505172"/>
            </p:xfrm>
            <a:graphic>
              <a:graphicData uri="http://schemas.openxmlformats.org/drawingml/2006/chart">
                <c:chart xmlns:c="http://schemas.openxmlformats.org/drawingml/2006/chart" xmlns:r="http://schemas.openxmlformats.org/officeDocument/2006/relationships" r:id="rId5"/>
              </a:graphicData>
            </a:graphic>
          </p:graphicFrame>
          <p:sp>
            <p:nvSpPr>
              <p:cNvPr id="46" name="文本框 45">
                <a:extLst>
                  <a:ext uri="{FF2B5EF4-FFF2-40B4-BE49-F238E27FC236}">
                    <a16:creationId xmlns:a16="http://schemas.microsoft.com/office/drawing/2014/main" id="{FEBD5FE1-0288-4B9A-827F-A2B5CE446858}"/>
                  </a:ext>
                </a:extLst>
              </p:cNvPr>
              <p:cNvSpPr txBox="1"/>
              <p:nvPr/>
            </p:nvSpPr>
            <p:spPr>
              <a:xfrm>
                <a:off x="6480447" y="2883723"/>
                <a:ext cx="554601" cy="461665"/>
              </a:xfrm>
              <a:prstGeom prst="rect">
                <a:avLst/>
              </a:prstGeom>
              <a:noFill/>
            </p:spPr>
            <p:txBody>
              <a:bodyPr wrap="square" rtlCol="0">
                <a:spAutoFit/>
              </a:bodyPr>
              <a:lstStyle/>
              <a:p>
                <a:pPr algn="ctr"/>
                <a:r>
                  <a:rPr lang="en-US" altLang="zh-CN" sz="2400" dirty="0">
                    <a:solidFill>
                      <a:schemeClr val="tx1">
                        <a:lumMod val="75000"/>
                        <a:lumOff val="25000"/>
                      </a:schemeClr>
                    </a:solidFill>
                    <a:cs typeface="+mn-ea"/>
                    <a:sym typeface="+mn-lt"/>
                  </a:rPr>
                  <a:t>02</a:t>
                </a:r>
                <a:endParaRPr lang="zh-CN" altLang="en-US" sz="2400" dirty="0">
                  <a:solidFill>
                    <a:schemeClr val="tx1">
                      <a:lumMod val="75000"/>
                      <a:lumOff val="25000"/>
                    </a:schemeClr>
                  </a:solidFill>
                  <a:cs typeface="+mn-ea"/>
                  <a:sym typeface="+mn-lt"/>
                </a:endParaRPr>
              </a:p>
            </p:txBody>
          </p:sp>
        </p:grpSp>
        <p:grpSp>
          <p:nvGrpSpPr>
            <p:cNvPr id="56" name="组合 55">
              <a:extLst>
                <a:ext uri="{FF2B5EF4-FFF2-40B4-BE49-F238E27FC236}">
                  <a16:creationId xmlns:a16="http://schemas.microsoft.com/office/drawing/2014/main" id="{653B9423-9EF6-4CB0-AA33-8ABB3763CE61}"/>
                </a:ext>
              </a:extLst>
            </p:cNvPr>
            <p:cNvGrpSpPr/>
            <p:nvPr/>
          </p:nvGrpSpPr>
          <p:grpSpPr>
            <a:xfrm>
              <a:off x="7035048" y="2502532"/>
              <a:ext cx="319335" cy="319335"/>
              <a:chOff x="7035048" y="2502532"/>
              <a:chExt cx="319335" cy="319335"/>
            </a:xfrm>
          </p:grpSpPr>
          <p:sp>
            <p:nvSpPr>
              <p:cNvPr id="54" name="椭圆 53">
                <a:extLst>
                  <a:ext uri="{FF2B5EF4-FFF2-40B4-BE49-F238E27FC236}">
                    <a16:creationId xmlns:a16="http://schemas.microsoft.com/office/drawing/2014/main" id="{02D6E598-8F5B-4D44-9BB1-45841B3CC8F3}"/>
                  </a:ext>
                </a:extLst>
              </p:cNvPr>
              <p:cNvSpPr/>
              <p:nvPr/>
            </p:nvSpPr>
            <p:spPr>
              <a:xfrm>
                <a:off x="7035048" y="2502532"/>
                <a:ext cx="319335" cy="319335"/>
              </a:xfrm>
              <a:prstGeom prst="ellipse">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5" name="图片 54">
                <a:extLst>
                  <a:ext uri="{FF2B5EF4-FFF2-40B4-BE49-F238E27FC236}">
                    <a16:creationId xmlns:a16="http://schemas.microsoft.com/office/drawing/2014/main" id="{90A42FC1-815C-43BB-89D9-B04D8B25190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98117" y="2579450"/>
                <a:ext cx="193196" cy="165499"/>
              </a:xfrm>
              <a:prstGeom prst="rect">
                <a:avLst/>
              </a:prstGeom>
            </p:spPr>
          </p:pic>
        </p:grpSp>
        <p:sp>
          <p:nvSpPr>
            <p:cNvPr id="57" name="矩形 56">
              <a:extLst>
                <a:ext uri="{FF2B5EF4-FFF2-40B4-BE49-F238E27FC236}">
                  <a16:creationId xmlns:a16="http://schemas.microsoft.com/office/drawing/2014/main" id="{5AC3B129-BFC3-4A08-9668-C7A805AD72A9}"/>
                </a:ext>
              </a:extLst>
            </p:cNvPr>
            <p:cNvSpPr/>
            <p:nvPr/>
          </p:nvSpPr>
          <p:spPr>
            <a:xfrm>
              <a:off x="5750902" y="3897352"/>
              <a:ext cx="2013693" cy="261610"/>
            </a:xfrm>
            <a:prstGeom prst="rect">
              <a:avLst/>
            </a:prstGeom>
          </p:spPr>
          <p:txBody>
            <a:bodyPr wrap="none">
              <a:spAutoFit/>
            </a:bodyPr>
            <a:lstStyle/>
            <a:p>
              <a:pPr algn="ctr"/>
              <a:r>
                <a:rPr lang="en-US" altLang="zh-CN" sz="1100" dirty="0">
                  <a:cs typeface="+mn-ea"/>
                  <a:sym typeface="+mn-lt"/>
                </a:rPr>
                <a:t>SCIENTIFIC MANAGEMENT</a:t>
              </a:r>
            </a:p>
          </p:txBody>
        </p:sp>
        <p:sp>
          <p:nvSpPr>
            <p:cNvPr id="59" name="矩形 58">
              <a:extLst>
                <a:ext uri="{FF2B5EF4-FFF2-40B4-BE49-F238E27FC236}">
                  <a16:creationId xmlns:a16="http://schemas.microsoft.com/office/drawing/2014/main" id="{E45D6D3B-604C-4C19-9894-2B02CFCBA82F}"/>
                </a:ext>
              </a:extLst>
            </p:cNvPr>
            <p:cNvSpPr/>
            <p:nvPr/>
          </p:nvSpPr>
          <p:spPr>
            <a:xfrm>
              <a:off x="5548418" y="4155662"/>
              <a:ext cx="2419497" cy="1235018"/>
            </a:xfrm>
            <a:prstGeom prst="rect">
              <a:avLst/>
            </a:prstGeom>
          </p:spPr>
          <p:txBody>
            <a:bodyPr wrap="square">
              <a:spAutoFit/>
            </a:bodyPr>
            <a:lstStyle/>
            <a:p>
              <a:pPr algn="ctr">
                <a:lnSpc>
                  <a:spcPts val="1800"/>
                </a:lnSpc>
              </a:pPr>
              <a:r>
                <a:rPr lang="zh-CN" altLang="en-US" sz="1400" spc="300" dirty="0">
                  <a:solidFill>
                    <a:schemeClr val="tx1">
                      <a:lumMod val="85000"/>
                      <a:lumOff val="15000"/>
                    </a:schemeClr>
                  </a:solidFill>
                  <a:cs typeface="+mn-ea"/>
                  <a:sym typeface="+mn-lt"/>
                </a:rPr>
                <a:t>对项目进行分析和需求策划。对项目的组成部分或模块进行完整系统设计。制定项目目标及项目计划、项目进度表。</a:t>
              </a:r>
            </a:p>
          </p:txBody>
        </p:sp>
      </p:grpSp>
      <p:grpSp>
        <p:nvGrpSpPr>
          <p:cNvPr id="61" name="组合 60">
            <a:extLst>
              <a:ext uri="{FF2B5EF4-FFF2-40B4-BE49-F238E27FC236}">
                <a16:creationId xmlns:a16="http://schemas.microsoft.com/office/drawing/2014/main" id="{313BDFB3-EE51-4173-866E-21329B0DF4D4}"/>
              </a:ext>
            </a:extLst>
          </p:cNvPr>
          <p:cNvGrpSpPr/>
          <p:nvPr/>
        </p:nvGrpSpPr>
        <p:grpSpPr>
          <a:xfrm>
            <a:off x="8950547" y="2224838"/>
            <a:ext cx="2755538" cy="3408152"/>
            <a:chOff x="8950547" y="2224838"/>
            <a:chExt cx="2755538" cy="3408152"/>
          </a:xfrm>
        </p:grpSpPr>
        <p:sp>
          <p:nvSpPr>
            <p:cNvPr id="39" name="矩形 38">
              <a:extLst>
                <a:ext uri="{FF2B5EF4-FFF2-40B4-BE49-F238E27FC236}">
                  <a16:creationId xmlns:a16="http://schemas.microsoft.com/office/drawing/2014/main" id="{FF834031-7E83-4A57-A7B0-0883ABFBBB93}"/>
                </a:ext>
              </a:extLst>
            </p:cNvPr>
            <p:cNvSpPr/>
            <p:nvPr/>
          </p:nvSpPr>
          <p:spPr>
            <a:xfrm>
              <a:off x="8950547" y="2224838"/>
              <a:ext cx="2755538" cy="3284608"/>
            </a:xfrm>
            <a:prstGeom prst="rect">
              <a:avLst/>
            </a:prstGeom>
            <a:noFill/>
            <a:ln w="19050">
              <a:solidFill>
                <a:srgbClr val="FDD3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0" name="组合 49">
              <a:extLst>
                <a:ext uri="{FF2B5EF4-FFF2-40B4-BE49-F238E27FC236}">
                  <a16:creationId xmlns:a16="http://schemas.microsoft.com/office/drawing/2014/main" id="{A62C8C80-6734-4F6F-A102-BE4750EAF2B7}"/>
                </a:ext>
              </a:extLst>
            </p:cNvPr>
            <p:cNvGrpSpPr/>
            <p:nvPr/>
          </p:nvGrpSpPr>
          <p:grpSpPr>
            <a:xfrm>
              <a:off x="9598106" y="2361970"/>
              <a:ext cx="1460420" cy="1505172"/>
              <a:chOff x="9598106" y="2361970"/>
              <a:chExt cx="1460420" cy="1505172"/>
            </a:xfrm>
          </p:grpSpPr>
          <p:graphicFrame>
            <p:nvGraphicFramePr>
              <p:cNvPr id="44" name="图表 43">
                <a:extLst>
                  <a:ext uri="{FF2B5EF4-FFF2-40B4-BE49-F238E27FC236}">
                    <a16:creationId xmlns:a16="http://schemas.microsoft.com/office/drawing/2014/main" id="{1E9A6DFF-3F34-42F6-9627-D76085DA3421}"/>
                  </a:ext>
                </a:extLst>
              </p:cNvPr>
              <p:cNvGraphicFramePr/>
              <p:nvPr>
                <p:extLst>
                  <p:ext uri="{D42A27DB-BD31-4B8C-83A1-F6EECF244321}">
                    <p14:modId xmlns:p14="http://schemas.microsoft.com/office/powerpoint/2010/main" val="1977201077"/>
                  </p:ext>
                </p:extLst>
              </p:nvPr>
            </p:nvGraphicFramePr>
            <p:xfrm>
              <a:off x="9598106" y="2361970"/>
              <a:ext cx="1460420" cy="1505172"/>
            </p:xfrm>
            <a:graphic>
              <a:graphicData uri="http://schemas.openxmlformats.org/drawingml/2006/chart">
                <c:chart xmlns:c="http://schemas.openxmlformats.org/drawingml/2006/chart" xmlns:r="http://schemas.openxmlformats.org/officeDocument/2006/relationships" r:id="rId7"/>
              </a:graphicData>
            </a:graphic>
          </p:graphicFrame>
          <p:sp>
            <p:nvSpPr>
              <p:cNvPr id="47" name="文本框 46">
                <a:extLst>
                  <a:ext uri="{FF2B5EF4-FFF2-40B4-BE49-F238E27FC236}">
                    <a16:creationId xmlns:a16="http://schemas.microsoft.com/office/drawing/2014/main" id="{B2873E0C-D8BE-43FC-B808-152B27E7DC79}"/>
                  </a:ext>
                </a:extLst>
              </p:cNvPr>
              <p:cNvSpPr txBox="1"/>
              <p:nvPr/>
            </p:nvSpPr>
            <p:spPr>
              <a:xfrm>
                <a:off x="10051015" y="2883723"/>
                <a:ext cx="554601" cy="461665"/>
              </a:xfrm>
              <a:prstGeom prst="rect">
                <a:avLst/>
              </a:prstGeom>
              <a:noFill/>
            </p:spPr>
            <p:txBody>
              <a:bodyPr wrap="square" rtlCol="0">
                <a:spAutoFit/>
              </a:bodyPr>
              <a:lstStyle/>
              <a:p>
                <a:pPr algn="ctr"/>
                <a:r>
                  <a:rPr lang="en-US" altLang="zh-CN" sz="2400" dirty="0">
                    <a:solidFill>
                      <a:schemeClr val="tx1">
                        <a:lumMod val="75000"/>
                        <a:lumOff val="25000"/>
                      </a:schemeClr>
                    </a:solidFill>
                    <a:cs typeface="+mn-ea"/>
                    <a:sym typeface="+mn-lt"/>
                  </a:rPr>
                  <a:t>03</a:t>
                </a:r>
                <a:endParaRPr lang="zh-CN" altLang="en-US" sz="2400" dirty="0">
                  <a:solidFill>
                    <a:schemeClr val="tx1">
                      <a:lumMod val="75000"/>
                      <a:lumOff val="25000"/>
                    </a:schemeClr>
                  </a:solidFill>
                  <a:cs typeface="+mn-ea"/>
                  <a:sym typeface="+mn-lt"/>
                </a:endParaRPr>
              </a:p>
            </p:txBody>
          </p:sp>
        </p:grpSp>
        <p:sp>
          <p:nvSpPr>
            <p:cNvPr id="58" name="矩形 57">
              <a:extLst>
                <a:ext uri="{FF2B5EF4-FFF2-40B4-BE49-F238E27FC236}">
                  <a16:creationId xmlns:a16="http://schemas.microsoft.com/office/drawing/2014/main" id="{0D7EEB38-5E6A-4544-97C7-EBA40CCB7991}"/>
                </a:ext>
              </a:extLst>
            </p:cNvPr>
            <p:cNvSpPr/>
            <p:nvPr/>
          </p:nvSpPr>
          <p:spPr>
            <a:xfrm>
              <a:off x="9321468" y="3897352"/>
              <a:ext cx="2013693" cy="261610"/>
            </a:xfrm>
            <a:prstGeom prst="rect">
              <a:avLst/>
            </a:prstGeom>
          </p:spPr>
          <p:txBody>
            <a:bodyPr wrap="none">
              <a:spAutoFit/>
            </a:bodyPr>
            <a:lstStyle/>
            <a:p>
              <a:pPr algn="ctr"/>
              <a:r>
                <a:rPr lang="en-US" altLang="zh-CN" sz="1100" dirty="0">
                  <a:cs typeface="+mn-ea"/>
                  <a:sym typeface="+mn-lt"/>
                </a:rPr>
                <a:t>SCIENTIFIC MANAGEMENT</a:t>
              </a:r>
            </a:p>
          </p:txBody>
        </p:sp>
        <p:sp>
          <p:nvSpPr>
            <p:cNvPr id="60" name="矩形 59">
              <a:extLst>
                <a:ext uri="{FF2B5EF4-FFF2-40B4-BE49-F238E27FC236}">
                  <a16:creationId xmlns:a16="http://schemas.microsoft.com/office/drawing/2014/main" id="{2A0CAF1E-5943-4DA6-A480-B09A7605426B}"/>
                </a:ext>
              </a:extLst>
            </p:cNvPr>
            <p:cNvSpPr/>
            <p:nvPr/>
          </p:nvSpPr>
          <p:spPr>
            <a:xfrm>
              <a:off x="9178265" y="4155662"/>
              <a:ext cx="2300097" cy="1477328"/>
            </a:xfrm>
            <a:prstGeom prst="rect">
              <a:avLst/>
            </a:prstGeom>
          </p:spPr>
          <p:txBody>
            <a:bodyPr wrap="square">
              <a:spAutoFit/>
            </a:bodyPr>
            <a:lstStyle/>
            <a:p>
              <a:pPr algn="ctr">
                <a:lnSpc>
                  <a:spcPts val="1800"/>
                </a:lnSpc>
              </a:pPr>
              <a:r>
                <a:rPr lang="zh-CN" altLang="en-US" sz="1400" spc="300" dirty="0">
                  <a:solidFill>
                    <a:srgbClr val="333333"/>
                  </a:solidFill>
                  <a:cs typeface="+mn-ea"/>
                  <a:sym typeface="+mn-lt"/>
                </a:rPr>
                <a:t>项目进程控制，配合上级管理层对项目进行良好的控制。跟踪和分析成本。</a:t>
              </a:r>
              <a:r>
                <a:rPr lang="zh-CN" altLang="en-US" sz="1400" spc="300" dirty="0">
                  <a:cs typeface="+mn-ea"/>
                  <a:sym typeface="+mn-lt"/>
                </a:rPr>
                <a:t>理解并贯彻公司长期和短期的方针</a:t>
              </a:r>
            </a:p>
          </p:txBody>
        </p:sp>
      </p:grpSp>
      <p:sp>
        <p:nvSpPr>
          <p:cNvPr id="64" name="图文框 63">
            <a:extLst>
              <a:ext uri="{FF2B5EF4-FFF2-40B4-BE49-F238E27FC236}">
                <a16:creationId xmlns:a16="http://schemas.microsoft.com/office/drawing/2014/main" id="{2735BE67-C95A-43C3-AFBF-A006F96F0C1B}"/>
              </a:ext>
            </a:extLst>
          </p:cNvPr>
          <p:cNvSpPr/>
          <p:nvPr/>
        </p:nvSpPr>
        <p:spPr>
          <a:xfrm rot="1419495">
            <a:off x="10638747" y="1107106"/>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5" name="图文框 64">
            <a:extLst>
              <a:ext uri="{FF2B5EF4-FFF2-40B4-BE49-F238E27FC236}">
                <a16:creationId xmlns:a16="http://schemas.microsoft.com/office/drawing/2014/main" id="{0F27702C-49DE-4471-B29B-214127F72755}"/>
              </a:ext>
            </a:extLst>
          </p:cNvPr>
          <p:cNvSpPr/>
          <p:nvPr/>
        </p:nvSpPr>
        <p:spPr>
          <a:xfrm rot="19438241">
            <a:off x="10988282" y="1092409"/>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6" name="图文框 65">
            <a:extLst>
              <a:ext uri="{FF2B5EF4-FFF2-40B4-BE49-F238E27FC236}">
                <a16:creationId xmlns:a16="http://schemas.microsoft.com/office/drawing/2014/main" id="{F3F73D86-45C8-4E72-833B-211D29D1AB1D}"/>
              </a:ext>
            </a:extLst>
          </p:cNvPr>
          <p:cNvSpPr/>
          <p:nvPr/>
        </p:nvSpPr>
        <p:spPr>
          <a:xfrm rot="1419495">
            <a:off x="3104974" y="1737999"/>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7" name="图文框 66">
            <a:extLst>
              <a:ext uri="{FF2B5EF4-FFF2-40B4-BE49-F238E27FC236}">
                <a16:creationId xmlns:a16="http://schemas.microsoft.com/office/drawing/2014/main" id="{1BA30499-4D67-412B-B01A-D1B81AE35799}"/>
              </a:ext>
            </a:extLst>
          </p:cNvPr>
          <p:cNvSpPr/>
          <p:nvPr/>
        </p:nvSpPr>
        <p:spPr>
          <a:xfrm rot="19438241">
            <a:off x="3454509" y="1723302"/>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8" name="图文框 67">
            <a:extLst>
              <a:ext uri="{FF2B5EF4-FFF2-40B4-BE49-F238E27FC236}">
                <a16:creationId xmlns:a16="http://schemas.microsoft.com/office/drawing/2014/main" id="{10CD9BCE-0CAF-4E71-8196-E412E2431FB8}"/>
              </a:ext>
            </a:extLst>
          </p:cNvPr>
          <p:cNvSpPr/>
          <p:nvPr/>
        </p:nvSpPr>
        <p:spPr>
          <a:xfrm rot="1419495">
            <a:off x="5992257" y="6122651"/>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9" name="图文框 68">
            <a:extLst>
              <a:ext uri="{FF2B5EF4-FFF2-40B4-BE49-F238E27FC236}">
                <a16:creationId xmlns:a16="http://schemas.microsoft.com/office/drawing/2014/main" id="{C1E74EFF-3FB1-4F95-BFD4-4402F2170D38}"/>
              </a:ext>
            </a:extLst>
          </p:cNvPr>
          <p:cNvSpPr/>
          <p:nvPr/>
        </p:nvSpPr>
        <p:spPr>
          <a:xfrm rot="19438241">
            <a:off x="6341792" y="6107954"/>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ustDataLst>
      <p:tags r:id="rId1"/>
    </p:custDataLst>
    <p:extLst>
      <p:ext uri="{BB962C8B-B14F-4D97-AF65-F5344CB8AC3E}">
        <p14:creationId xmlns:p14="http://schemas.microsoft.com/office/powerpoint/2010/main" val="2670086224"/>
      </p:ext>
    </p:extLst>
  </p:cSld>
  <p:clrMapOvr>
    <a:masterClrMapping/>
  </p:clrMapOvr>
  <mc:AlternateContent xmlns:mc="http://schemas.openxmlformats.org/markup-compatibility/2006" xmlns:p14="http://schemas.microsoft.com/office/powerpoint/2010/main">
    <mc:Choice Requires="p14">
      <p:transition spd="slow" p14:dur="1500" advTm="7299">
        <p:random/>
      </p:transition>
    </mc:Choice>
    <mc:Fallback xmlns="" xmlns:a16="http://schemas.microsoft.com/office/drawing/2014/main" xmlns:a14="http://schemas.microsoft.com/office/drawing/2010/main" xmlns:c="http://schemas.openxmlformats.org/drawingml/2006/chart">
      <p:transition spd="slow" advTm="7299">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out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p:tgtEl>
                                          <p:spTgt spid="33"/>
                                        </p:tgtEl>
                                        <p:attrNameLst>
                                          <p:attrName>ppt_x</p:attrName>
                                        </p:attrNameLst>
                                      </p:cBhvr>
                                      <p:tavLst>
                                        <p:tav tm="0">
                                          <p:val>
                                            <p:strVal val="#ppt_x-#ppt_w*1.125000"/>
                                          </p:val>
                                        </p:tav>
                                        <p:tav tm="100000">
                                          <p:val>
                                            <p:strVal val="#ppt_x"/>
                                          </p:val>
                                        </p:tav>
                                      </p:tavLst>
                                    </p:anim>
                                    <p:animEffect transition="in" filter="wipe(right)">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par>
                                <p:cTn id="38" presetID="14" presetClass="entr" presetSubtype="1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randombar(horizontal)">
                                      <p:cBhvr>
                                        <p:cTn id="40" dur="500"/>
                                        <p:tgtEl>
                                          <p:spTgt spid="15"/>
                                        </p:tgtEl>
                                      </p:cBhvr>
                                    </p:animEffect>
                                  </p:childTnLst>
                                </p:cTn>
                              </p:par>
                              <p:par>
                                <p:cTn id="41" presetID="14" presetClass="entr" presetSubtype="1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par>
                                <p:cTn id="44" presetID="14" presetClass="entr" presetSubtype="1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randombar(horizontal)">
                                      <p:cBhvr>
                                        <p:cTn id="46" dur="500"/>
                                        <p:tgtEl>
                                          <p:spTgt spid="21"/>
                                        </p:tgtEl>
                                      </p:cBhvr>
                                    </p:animEffect>
                                  </p:childTnLst>
                                </p:cTn>
                              </p:par>
                              <p:par>
                                <p:cTn id="47" presetID="14" presetClass="entr" presetSubtype="1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randombar(horizontal)">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2"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p:tgtEl>
                                          <p:spTgt spid="27"/>
                                        </p:tgtEl>
                                        <p:attrNameLst>
                                          <p:attrName>ppt_x</p:attrName>
                                        </p:attrNameLst>
                                      </p:cBhvr>
                                      <p:tavLst>
                                        <p:tav tm="0">
                                          <p:val>
                                            <p:strVal val="#ppt_x+#ppt_w*1.125000"/>
                                          </p:val>
                                        </p:tav>
                                        <p:tav tm="100000">
                                          <p:val>
                                            <p:strVal val="#ppt_x"/>
                                          </p:val>
                                        </p:tav>
                                      </p:tavLst>
                                    </p:anim>
                                    <p:animEffect transition="in" filter="wipe(left)">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barn(inVertical)">
                                      <p:cBhvr>
                                        <p:cTn id="60" dur="500"/>
                                        <p:tgtEl>
                                          <p:spTgt spid="31"/>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barn(inVertical)">
                                      <p:cBhvr>
                                        <p:cTn id="63" dur="500"/>
                                        <p:tgtEl>
                                          <p:spTgt spid="30"/>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barn(inVertical)">
                                      <p:cBhvr>
                                        <p:cTn id="66" dur="500"/>
                                        <p:tgtEl>
                                          <p:spTgt spid="29"/>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fade">
                                      <p:cBhvr>
                                        <p:cTn id="71" dur="1000"/>
                                        <p:tgtEl>
                                          <p:spTgt spid="36"/>
                                        </p:tgtEl>
                                      </p:cBhvr>
                                    </p:animEffect>
                                    <p:anim calcmode="lin" valueType="num">
                                      <p:cBhvr>
                                        <p:cTn id="72" dur="1000" fill="hold"/>
                                        <p:tgtEl>
                                          <p:spTgt spid="36"/>
                                        </p:tgtEl>
                                        <p:attrNameLst>
                                          <p:attrName>ppt_x</p:attrName>
                                        </p:attrNameLst>
                                      </p:cBhvr>
                                      <p:tavLst>
                                        <p:tav tm="0">
                                          <p:val>
                                            <p:strVal val="#ppt_x"/>
                                          </p:val>
                                        </p:tav>
                                        <p:tav tm="100000">
                                          <p:val>
                                            <p:strVal val="#ppt_x"/>
                                          </p:val>
                                        </p:tav>
                                      </p:tavLst>
                                    </p:anim>
                                    <p:anim calcmode="lin" valueType="num">
                                      <p:cBhvr>
                                        <p:cTn id="73" dur="1000" fill="hold"/>
                                        <p:tgtEl>
                                          <p:spTgt spid="36"/>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fade">
                                      <p:cBhvr>
                                        <p:cTn id="76" dur="1000"/>
                                        <p:tgtEl>
                                          <p:spTgt spid="35"/>
                                        </p:tgtEl>
                                      </p:cBhvr>
                                    </p:animEffect>
                                    <p:anim calcmode="lin" valueType="num">
                                      <p:cBhvr>
                                        <p:cTn id="77" dur="1000" fill="hold"/>
                                        <p:tgtEl>
                                          <p:spTgt spid="35"/>
                                        </p:tgtEl>
                                        <p:attrNameLst>
                                          <p:attrName>ppt_x</p:attrName>
                                        </p:attrNameLst>
                                      </p:cBhvr>
                                      <p:tavLst>
                                        <p:tav tm="0">
                                          <p:val>
                                            <p:strVal val="#ppt_x"/>
                                          </p:val>
                                        </p:tav>
                                        <p:tav tm="100000">
                                          <p:val>
                                            <p:strVal val="#ppt_x"/>
                                          </p:val>
                                        </p:tav>
                                      </p:tavLst>
                                    </p:anim>
                                    <p:anim calcmode="lin" valueType="num">
                                      <p:cBhvr>
                                        <p:cTn id="7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63"/>
                                        </p:tgtEl>
                                        <p:attrNameLst>
                                          <p:attrName>style.visibility</p:attrName>
                                        </p:attrNameLst>
                                      </p:cBhvr>
                                      <p:to>
                                        <p:strVal val="visible"/>
                                      </p:to>
                                    </p:set>
                                    <p:animEffect transition="in" filter="fade">
                                      <p:cBhvr>
                                        <p:cTn id="83" dur="1000"/>
                                        <p:tgtEl>
                                          <p:spTgt spid="63"/>
                                        </p:tgtEl>
                                      </p:cBhvr>
                                    </p:animEffect>
                                    <p:anim calcmode="lin" valueType="num">
                                      <p:cBhvr>
                                        <p:cTn id="84" dur="1000" fill="hold"/>
                                        <p:tgtEl>
                                          <p:spTgt spid="63"/>
                                        </p:tgtEl>
                                        <p:attrNameLst>
                                          <p:attrName>ppt_x</p:attrName>
                                        </p:attrNameLst>
                                      </p:cBhvr>
                                      <p:tavLst>
                                        <p:tav tm="0">
                                          <p:val>
                                            <p:strVal val="#ppt_x"/>
                                          </p:val>
                                        </p:tav>
                                        <p:tav tm="100000">
                                          <p:val>
                                            <p:strVal val="#ppt_x"/>
                                          </p:val>
                                        </p:tav>
                                      </p:tavLst>
                                    </p:anim>
                                    <p:anim calcmode="lin" valueType="num">
                                      <p:cBhvr>
                                        <p:cTn id="85"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7" presetClass="entr" presetSubtype="0" fill="hold" nodeType="click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nodeType="click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fade">
                                      <p:cBhvr>
                                        <p:cTn id="97" dur="1000"/>
                                        <p:tgtEl>
                                          <p:spTgt spid="61"/>
                                        </p:tgtEl>
                                      </p:cBhvr>
                                    </p:animEffect>
                                    <p:anim calcmode="lin" valueType="num">
                                      <p:cBhvr>
                                        <p:cTn id="98" dur="1000" fill="hold"/>
                                        <p:tgtEl>
                                          <p:spTgt spid="61"/>
                                        </p:tgtEl>
                                        <p:attrNameLst>
                                          <p:attrName>ppt_x</p:attrName>
                                        </p:attrNameLst>
                                      </p:cBhvr>
                                      <p:tavLst>
                                        <p:tav tm="0">
                                          <p:val>
                                            <p:strVal val="#ppt_x"/>
                                          </p:val>
                                        </p:tav>
                                        <p:tav tm="100000">
                                          <p:val>
                                            <p:strVal val="#ppt_x"/>
                                          </p:val>
                                        </p:tav>
                                      </p:tavLst>
                                    </p:anim>
                                    <p:anim calcmode="lin" valueType="num">
                                      <p:cBhvr>
                                        <p:cTn id="99" dur="1000" fill="hold"/>
                                        <p:tgtEl>
                                          <p:spTgt spid="61"/>
                                        </p:tgtEl>
                                        <p:attrNameLst>
                                          <p:attrName>ppt_y</p:attrName>
                                        </p:attrNameLst>
                                      </p:cBhvr>
                                      <p:tavLst>
                                        <p:tav tm="0">
                                          <p:val>
                                            <p:strVal val="#ppt_y+.1"/>
                                          </p:val>
                                        </p:tav>
                                        <p:tav tm="100000">
                                          <p:val>
                                            <p:strVal val="#ppt_y"/>
                                          </p:val>
                                        </p:tav>
                                      </p:tavLst>
                                    </p:anim>
                                  </p:childTnLst>
                                </p:cTn>
                              </p:par>
                              <p:par>
                                <p:cTn id="100" presetID="53" presetClass="entr" presetSubtype="16" fill="hold" grpId="0" nodeType="withEffect">
                                  <p:stCondLst>
                                    <p:cond delay="0"/>
                                  </p:stCondLst>
                                  <p:childTnLst>
                                    <p:set>
                                      <p:cBhvr>
                                        <p:cTn id="101" dur="1" fill="hold">
                                          <p:stCondLst>
                                            <p:cond delay="0"/>
                                          </p:stCondLst>
                                        </p:cTn>
                                        <p:tgtEl>
                                          <p:spTgt spid="64"/>
                                        </p:tgtEl>
                                        <p:attrNameLst>
                                          <p:attrName>style.visibility</p:attrName>
                                        </p:attrNameLst>
                                      </p:cBhvr>
                                      <p:to>
                                        <p:strVal val="visible"/>
                                      </p:to>
                                    </p:set>
                                    <p:anim calcmode="lin" valueType="num">
                                      <p:cBhvr>
                                        <p:cTn id="102" dur="500" fill="hold"/>
                                        <p:tgtEl>
                                          <p:spTgt spid="64"/>
                                        </p:tgtEl>
                                        <p:attrNameLst>
                                          <p:attrName>ppt_w</p:attrName>
                                        </p:attrNameLst>
                                      </p:cBhvr>
                                      <p:tavLst>
                                        <p:tav tm="0">
                                          <p:val>
                                            <p:fltVal val="0"/>
                                          </p:val>
                                        </p:tav>
                                        <p:tav tm="100000">
                                          <p:val>
                                            <p:strVal val="#ppt_w"/>
                                          </p:val>
                                        </p:tav>
                                      </p:tavLst>
                                    </p:anim>
                                    <p:anim calcmode="lin" valueType="num">
                                      <p:cBhvr>
                                        <p:cTn id="103" dur="500" fill="hold"/>
                                        <p:tgtEl>
                                          <p:spTgt spid="64"/>
                                        </p:tgtEl>
                                        <p:attrNameLst>
                                          <p:attrName>ppt_h</p:attrName>
                                        </p:attrNameLst>
                                      </p:cBhvr>
                                      <p:tavLst>
                                        <p:tav tm="0">
                                          <p:val>
                                            <p:fltVal val="0"/>
                                          </p:val>
                                        </p:tav>
                                        <p:tav tm="100000">
                                          <p:val>
                                            <p:strVal val="#ppt_h"/>
                                          </p:val>
                                        </p:tav>
                                      </p:tavLst>
                                    </p:anim>
                                    <p:animEffect transition="in" filter="fade">
                                      <p:cBhvr>
                                        <p:cTn id="104" dur="500"/>
                                        <p:tgtEl>
                                          <p:spTgt spid="64"/>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65"/>
                                        </p:tgtEl>
                                        <p:attrNameLst>
                                          <p:attrName>style.visibility</p:attrName>
                                        </p:attrNameLst>
                                      </p:cBhvr>
                                      <p:to>
                                        <p:strVal val="visible"/>
                                      </p:to>
                                    </p:set>
                                    <p:anim calcmode="lin" valueType="num">
                                      <p:cBhvr>
                                        <p:cTn id="107" dur="500" fill="hold"/>
                                        <p:tgtEl>
                                          <p:spTgt spid="65"/>
                                        </p:tgtEl>
                                        <p:attrNameLst>
                                          <p:attrName>ppt_w</p:attrName>
                                        </p:attrNameLst>
                                      </p:cBhvr>
                                      <p:tavLst>
                                        <p:tav tm="0">
                                          <p:val>
                                            <p:fltVal val="0"/>
                                          </p:val>
                                        </p:tav>
                                        <p:tav tm="100000">
                                          <p:val>
                                            <p:strVal val="#ppt_w"/>
                                          </p:val>
                                        </p:tav>
                                      </p:tavLst>
                                    </p:anim>
                                    <p:anim calcmode="lin" valueType="num">
                                      <p:cBhvr>
                                        <p:cTn id="108" dur="500" fill="hold"/>
                                        <p:tgtEl>
                                          <p:spTgt spid="65"/>
                                        </p:tgtEl>
                                        <p:attrNameLst>
                                          <p:attrName>ppt_h</p:attrName>
                                        </p:attrNameLst>
                                      </p:cBhvr>
                                      <p:tavLst>
                                        <p:tav tm="0">
                                          <p:val>
                                            <p:fltVal val="0"/>
                                          </p:val>
                                        </p:tav>
                                        <p:tav tm="100000">
                                          <p:val>
                                            <p:strVal val="#ppt_h"/>
                                          </p:val>
                                        </p:tav>
                                      </p:tavLst>
                                    </p:anim>
                                    <p:animEffect transition="in" filter="fade">
                                      <p:cBhvr>
                                        <p:cTn id="109" dur="500"/>
                                        <p:tgtEl>
                                          <p:spTgt spid="6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66"/>
                                        </p:tgtEl>
                                        <p:attrNameLst>
                                          <p:attrName>style.visibility</p:attrName>
                                        </p:attrNameLst>
                                      </p:cBhvr>
                                      <p:to>
                                        <p:strVal val="visible"/>
                                      </p:to>
                                    </p:set>
                                    <p:anim calcmode="lin" valueType="num">
                                      <p:cBhvr>
                                        <p:cTn id="112" dur="500" fill="hold"/>
                                        <p:tgtEl>
                                          <p:spTgt spid="66"/>
                                        </p:tgtEl>
                                        <p:attrNameLst>
                                          <p:attrName>ppt_w</p:attrName>
                                        </p:attrNameLst>
                                      </p:cBhvr>
                                      <p:tavLst>
                                        <p:tav tm="0">
                                          <p:val>
                                            <p:fltVal val="0"/>
                                          </p:val>
                                        </p:tav>
                                        <p:tav tm="100000">
                                          <p:val>
                                            <p:strVal val="#ppt_w"/>
                                          </p:val>
                                        </p:tav>
                                      </p:tavLst>
                                    </p:anim>
                                    <p:anim calcmode="lin" valueType="num">
                                      <p:cBhvr>
                                        <p:cTn id="113" dur="500" fill="hold"/>
                                        <p:tgtEl>
                                          <p:spTgt spid="66"/>
                                        </p:tgtEl>
                                        <p:attrNameLst>
                                          <p:attrName>ppt_h</p:attrName>
                                        </p:attrNameLst>
                                      </p:cBhvr>
                                      <p:tavLst>
                                        <p:tav tm="0">
                                          <p:val>
                                            <p:fltVal val="0"/>
                                          </p:val>
                                        </p:tav>
                                        <p:tav tm="100000">
                                          <p:val>
                                            <p:strVal val="#ppt_h"/>
                                          </p:val>
                                        </p:tav>
                                      </p:tavLst>
                                    </p:anim>
                                    <p:animEffect transition="in" filter="fade">
                                      <p:cBhvr>
                                        <p:cTn id="114" dur="500"/>
                                        <p:tgtEl>
                                          <p:spTgt spid="6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7"/>
                                        </p:tgtEl>
                                        <p:attrNameLst>
                                          <p:attrName>style.visibility</p:attrName>
                                        </p:attrNameLst>
                                      </p:cBhvr>
                                      <p:to>
                                        <p:strVal val="visible"/>
                                      </p:to>
                                    </p:set>
                                    <p:anim calcmode="lin" valueType="num">
                                      <p:cBhvr>
                                        <p:cTn id="117" dur="500" fill="hold"/>
                                        <p:tgtEl>
                                          <p:spTgt spid="67"/>
                                        </p:tgtEl>
                                        <p:attrNameLst>
                                          <p:attrName>ppt_w</p:attrName>
                                        </p:attrNameLst>
                                      </p:cBhvr>
                                      <p:tavLst>
                                        <p:tav tm="0">
                                          <p:val>
                                            <p:fltVal val="0"/>
                                          </p:val>
                                        </p:tav>
                                        <p:tav tm="100000">
                                          <p:val>
                                            <p:strVal val="#ppt_w"/>
                                          </p:val>
                                        </p:tav>
                                      </p:tavLst>
                                    </p:anim>
                                    <p:anim calcmode="lin" valueType="num">
                                      <p:cBhvr>
                                        <p:cTn id="118" dur="500" fill="hold"/>
                                        <p:tgtEl>
                                          <p:spTgt spid="67"/>
                                        </p:tgtEl>
                                        <p:attrNameLst>
                                          <p:attrName>ppt_h</p:attrName>
                                        </p:attrNameLst>
                                      </p:cBhvr>
                                      <p:tavLst>
                                        <p:tav tm="0">
                                          <p:val>
                                            <p:fltVal val="0"/>
                                          </p:val>
                                        </p:tav>
                                        <p:tav tm="100000">
                                          <p:val>
                                            <p:strVal val="#ppt_h"/>
                                          </p:val>
                                        </p:tav>
                                      </p:tavLst>
                                    </p:anim>
                                    <p:animEffect transition="in" filter="fade">
                                      <p:cBhvr>
                                        <p:cTn id="119" dur="500"/>
                                        <p:tgtEl>
                                          <p:spTgt spid="67"/>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68"/>
                                        </p:tgtEl>
                                        <p:attrNameLst>
                                          <p:attrName>style.visibility</p:attrName>
                                        </p:attrNameLst>
                                      </p:cBhvr>
                                      <p:to>
                                        <p:strVal val="visible"/>
                                      </p:to>
                                    </p:set>
                                    <p:anim calcmode="lin" valueType="num">
                                      <p:cBhvr>
                                        <p:cTn id="122" dur="500" fill="hold"/>
                                        <p:tgtEl>
                                          <p:spTgt spid="68"/>
                                        </p:tgtEl>
                                        <p:attrNameLst>
                                          <p:attrName>ppt_w</p:attrName>
                                        </p:attrNameLst>
                                      </p:cBhvr>
                                      <p:tavLst>
                                        <p:tav tm="0">
                                          <p:val>
                                            <p:fltVal val="0"/>
                                          </p:val>
                                        </p:tav>
                                        <p:tav tm="100000">
                                          <p:val>
                                            <p:strVal val="#ppt_w"/>
                                          </p:val>
                                        </p:tav>
                                      </p:tavLst>
                                    </p:anim>
                                    <p:anim calcmode="lin" valueType="num">
                                      <p:cBhvr>
                                        <p:cTn id="123" dur="500" fill="hold"/>
                                        <p:tgtEl>
                                          <p:spTgt spid="68"/>
                                        </p:tgtEl>
                                        <p:attrNameLst>
                                          <p:attrName>ppt_h</p:attrName>
                                        </p:attrNameLst>
                                      </p:cBhvr>
                                      <p:tavLst>
                                        <p:tav tm="0">
                                          <p:val>
                                            <p:fltVal val="0"/>
                                          </p:val>
                                        </p:tav>
                                        <p:tav tm="100000">
                                          <p:val>
                                            <p:strVal val="#ppt_h"/>
                                          </p:val>
                                        </p:tav>
                                      </p:tavLst>
                                    </p:anim>
                                    <p:animEffect transition="in" filter="fade">
                                      <p:cBhvr>
                                        <p:cTn id="124" dur="500"/>
                                        <p:tgtEl>
                                          <p:spTgt spid="6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9"/>
                                        </p:tgtEl>
                                        <p:attrNameLst>
                                          <p:attrName>style.visibility</p:attrName>
                                        </p:attrNameLst>
                                      </p:cBhvr>
                                      <p:to>
                                        <p:strVal val="visible"/>
                                      </p:to>
                                    </p:set>
                                    <p:anim calcmode="lin" valueType="num">
                                      <p:cBhvr>
                                        <p:cTn id="127" dur="500" fill="hold"/>
                                        <p:tgtEl>
                                          <p:spTgt spid="69"/>
                                        </p:tgtEl>
                                        <p:attrNameLst>
                                          <p:attrName>ppt_w</p:attrName>
                                        </p:attrNameLst>
                                      </p:cBhvr>
                                      <p:tavLst>
                                        <p:tav tm="0">
                                          <p:val>
                                            <p:fltVal val="0"/>
                                          </p:val>
                                        </p:tav>
                                        <p:tav tm="100000">
                                          <p:val>
                                            <p:strVal val="#ppt_w"/>
                                          </p:val>
                                        </p:tav>
                                      </p:tavLst>
                                    </p:anim>
                                    <p:anim calcmode="lin" valueType="num">
                                      <p:cBhvr>
                                        <p:cTn id="128" dur="500" fill="hold"/>
                                        <p:tgtEl>
                                          <p:spTgt spid="69"/>
                                        </p:tgtEl>
                                        <p:attrNameLst>
                                          <p:attrName>ppt_h</p:attrName>
                                        </p:attrNameLst>
                                      </p:cBhvr>
                                      <p:tavLst>
                                        <p:tav tm="0">
                                          <p:val>
                                            <p:fltVal val="0"/>
                                          </p:val>
                                        </p:tav>
                                        <p:tav tm="100000">
                                          <p:val>
                                            <p:strVal val="#ppt_h"/>
                                          </p:val>
                                        </p:tav>
                                      </p:tavLst>
                                    </p:anim>
                                    <p:animEffect transition="in" filter="fade">
                                      <p:cBhvr>
                                        <p:cTn id="12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27" grpId="0" animBg="1"/>
      <p:bldP spid="28" grpId="0" animBg="1"/>
      <p:bldP spid="29" grpId="0" animBg="1"/>
      <p:bldP spid="30" grpId="0" animBg="1"/>
      <p:bldP spid="31" grpId="0" animBg="1"/>
      <p:bldP spid="35" grpId="0"/>
      <p:bldP spid="36" grpId="0"/>
      <p:bldP spid="64" grpId="0" animBg="1"/>
      <p:bldP spid="65" grpId="0" animBg="1"/>
      <p:bldP spid="66" grpId="0" animBg="1"/>
      <p:bldP spid="67" grpId="0" animBg="1"/>
      <p:bldP spid="68" grpId="0" animBg="1"/>
      <p:bldP spid="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46DC35C-C953-4551-AACA-6791D147454D}"/>
              </a:ext>
            </a:extLst>
          </p:cNvPr>
          <p:cNvSpPr/>
          <p:nvPr/>
        </p:nvSpPr>
        <p:spPr>
          <a:xfrm>
            <a:off x="0" y="0"/>
            <a:ext cx="11938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 name="组合 2">
            <a:extLst>
              <a:ext uri="{FF2B5EF4-FFF2-40B4-BE49-F238E27FC236}">
                <a16:creationId xmlns:a16="http://schemas.microsoft.com/office/drawing/2014/main" id="{A585123C-235E-4770-B237-BA0BC8A54B27}"/>
              </a:ext>
            </a:extLst>
          </p:cNvPr>
          <p:cNvGrpSpPr/>
          <p:nvPr/>
        </p:nvGrpSpPr>
        <p:grpSpPr>
          <a:xfrm>
            <a:off x="337719" y="851026"/>
            <a:ext cx="469900" cy="479424"/>
            <a:chOff x="151606" y="896144"/>
            <a:chExt cx="469900" cy="479424"/>
          </a:xfrm>
        </p:grpSpPr>
        <p:sp>
          <p:nvSpPr>
            <p:cNvPr id="4" name="图文框 3">
              <a:extLst>
                <a:ext uri="{FF2B5EF4-FFF2-40B4-BE49-F238E27FC236}">
                  <a16:creationId xmlns:a16="http://schemas.microsoft.com/office/drawing/2014/main" id="{7623C236-B7B9-4C97-9246-84181722EB19}"/>
                </a:ext>
              </a:extLst>
            </p:cNvPr>
            <p:cNvSpPr/>
            <p:nvPr/>
          </p:nvSpPr>
          <p:spPr>
            <a:xfrm>
              <a:off x="151606" y="905668"/>
              <a:ext cx="469900" cy="469900"/>
            </a:xfrm>
            <a:prstGeom prst="frame">
              <a:avLst>
                <a:gd name="adj1" fmla="val 17568"/>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文本框 4">
              <a:extLst>
                <a:ext uri="{FF2B5EF4-FFF2-40B4-BE49-F238E27FC236}">
                  <a16:creationId xmlns:a16="http://schemas.microsoft.com/office/drawing/2014/main" id="{3FF1A383-35F8-43BF-B8A0-3440AC41EADB}"/>
                </a:ext>
              </a:extLst>
            </p:cNvPr>
            <p:cNvSpPr txBox="1"/>
            <p:nvPr/>
          </p:nvSpPr>
          <p:spPr>
            <a:xfrm>
              <a:off x="340121" y="896144"/>
              <a:ext cx="92869" cy="461665"/>
            </a:xfrm>
            <a:prstGeom prst="rect">
              <a:avLst/>
            </a:prstGeom>
            <a:noFill/>
          </p:spPr>
          <p:txBody>
            <a:bodyPr wrap="square" rtlCol="0">
              <a:spAutoFit/>
            </a:bodyPr>
            <a:lstStyle/>
            <a:p>
              <a:pPr algn="ctr"/>
              <a:r>
                <a:rPr lang="en-US" altLang="zh-CN" sz="2400" dirty="0">
                  <a:solidFill>
                    <a:schemeClr val="bg1"/>
                  </a:solidFill>
                  <a:cs typeface="+mn-ea"/>
                  <a:sym typeface="+mn-lt"/>
                </a:rPr>
                <a:t>B</a:t>
              </a:r>
              <a:endParaRPr lang="zh-CN" altLang="en-US" sz="2400" dirty="0">
                <a:solidFill>
                  <a:schemeClr val="bg1"/>
                </a:solidFill>
                <a:cs typeface="+mn-ea"/>
                <a:sym typeface="+mn-lt"/>
              </a:endParaRPr>
            </a:p>
          </p:txBody>
        </p:sp>
      </p:grpSp>
      <p:sp>
        <p:nvSpPr>
          <p:cNvPr id="6" name="图文框 5">
            <a:extLst>
              <a:ext uri="{FF2B5EF4-FFF2-40B4-BE49-F238E27FC236}">
                <a16:creationId xmlns:a16="http://schemas.microsoft.com/office/drawing/2014/main" id="{8BC071B0-57E4-4500-A347-0D445C964FF4}"/>
              </a:ext>
            </a:extLst>
          </p:cNvPr>
          <p:cNvSpPr/>
          <p:nvPr/>
        </p:nvSpPr>
        <p:spPr>
          <a:xfrm rot="21191490">
            <a:off x="840187" y="693434"/>
            <a:ext cx="128588" cy="128588"/>
          </a:xfrm>
          <a:prstGeom prst="frame">
            <a:avLst>
              <a:gd name="adj1" fmla="val 25463"/>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7" name="组合 6">
            <a:extLst>
              <a:ext uri="{FF2B5EF4-FFF2-40B4-BE49-F238E27FC236}">
                <a16:creationId xmlns:a16="http://schemas.microsoft.com/office/drawing/2014/main" id="{64856617-8F61-44FC-9C59-D7D328AF872C}"/>
              </a:ext>
            </a:extLst>
          </p:cNvPr>
          <p:cNvGrpSpPr/>
          <p:nvPr/>
        </p:nvGrpSpPr>
        <p:grpSpPr>
          <a:xfrm>
            <a:off x="-41773" y="3366878"/>
            <a:ext cx="1251106" cy="349921"/>
            <a:chOff x="-28653" y="3614528"/>
            <a:chExt cx="1251106" cy="349921"/>
          </a:xfrm>
        </p:grpSpPr>
        <p:sp>
          <p:nvSpPr>
            <p:cNvPr id="8" name="文本框 7">
              <a:extLst>
                <a:ext uri="{FF2B5EF4-FFF2-40B4-BE49-F238E27FC236}">
                  <a16:creationId xmlns:a16="http://schemas.microsoft.com/office/drawing/2014/main" id="{7994D2BB-0C4B-4F08-9CB8-10E8ED24A0FC}"/>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实施把控</a:t>
              </a:r>
            </a:p>
          </p:txBody>
        </p:sp>
        <p:sp>
          <p:nvSpPr>
            <p:cNvPr id="9" name="文本框 8">
              <a:extLst>
                <a:ext uri="{FF2B5EF4-FFF2-40B4-BE49-F238E27FC236}">
                  <a16:creationId xmlns:a16="http://schemas.microsoft.com/office/drawing/2014/main" id="{5FD60B0B-BE04-4877-924D-9E18BEF6E420}"/>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EXPLANATION</a:t>
              </a:r>
              <a:endParaRPr lang="zh-CN" altLang="en-US" sz="500" dirty="0">
                <a:solidFill>
                  <a:schemeClr val="bg1"/>
                </a:solidFill>
                <a:cs typeface="+mn-ea"/>
                <a:sym typeface="+mn-lt"/>
              </a:endParaRPr>
            </a:p>
          </p:txBody>
        </p:sp>
      </p:grpSp>
      <p:grpSp>
        <p:nvGrpSpPr>
          <p:cNvPr id="10" name="组合 9">
            <a:extLst>
              <a:ext uri="{FF2B5EF4-FFF2-40B4-BE49-F238E27FC236}">
                <a16:creationId xmlns:a16="http://schemas.microsoft.com/office/drawing/2014/main" id="{A4C12C72-849C-4696-A732-99B8EE3664AE}"/>
              </a:ext>
            </a:extLst>
          </p:cNvPr>
          <p:cNvGrpSpPr/>
          <p:nvPr/>
        </p:nvGrpSpPr>
        <p:grpSpPr>
          <a:xfrm>
            <a:off x="-41773" y="3975018"/>
            <a:ext cx="1251106" cy="349921"/>
            <a:chOff x="-28653" y="3614528"/>
            <a:chExt cx="1251106" cy="349921"/>
          </a:xfrm>
        </p:grpSpPr>
        <p:sp>
          <p:nvSpPr>
            <p:cNvPr id="11" name="文本框 10">
              <a:extLst>
                <a:ext uri="{FF2B5EF4-FFF2-40B4-BE49-F238E27FC236}">
                  <a16:creationId xmlns:a16="http://schemas.microsoft.com/office/drawing/2014/main" id="{9C11AF60-A328-4009-86C2-135DDA49C616}"/>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风险控制</a:t>
              </a:r>
            </a:p>
          </p:txBody>
        </p:sp>
        <p:sp>
          <p:nvSpPr>
            <p:cNvPr id="12" name="文本框 11">
              <a:extLst>
                <a:ext uri="{FF2B5EF4-FFF2-40B4-BE49-F238E27FC236}">
                  <a16:creationId xmlns:a16="http://schemas.microsoft.com/office/drawing/2014/main" id="{E3D79A4B-6933-49E8-B424-9A1037EF3D7C}"/>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MAIN ITEM INTRODUCTION</a:t>
              </a:r>
              <a:endParaRPr lang="zh-CN" altLang="en-US" sz="500" dirty="0">
                <a:solidFill>
                  <a:schemeClr val="bg1"/>
                </a:solidFill>
                <a:cs typeface="+mn-ea"/>
                <a:sym typeface="+mn-lt"/>
              </a:endParaRPr>
            </a:p>
          </p:txBody>
        </p:sp>
      </p:grpSp>
      <p:grpSp>
        <p:nvGrpSpPr>
          <p:cNvPr id="13" name="组合 12">
            <a:extLst>
              <a:ext uri="{FF2B5EF4-FFF2-40B4-BE49-F238E27FC236}">
                <a16:creationId xmlns:a16="http://schemas.microsoft.com/office/drawing/2014/main" id="{48DD2C01-E9B0-41F6-818D-6C6649B59955}"/>
              </a:ext>
            </a:extLst>
          </p:cNvPr>
          <p:cNvGrpSpPr/>
          <p:nvPr/>
        </p:nvGrpSpPr>
        <p:grpSpPr>
          <a:xfrm>
            <a:off x="-41773" y="4583158"/>
            <a:ext cx="1251106" cy="349921"/>
            <a:chOff x="-28653" y="3614528"/>
            <a:chExt cx="1251106" cy="349921"/>
          </a:xfrm>
        </p:grpSpPr>
        <p:sp>
          <p:nvSpPr>
            <p:cNvPr id="14" name="文本框 13">
              <a:extLst>
                <a:ext uri="{FF2B5EF4-FFF2-40B4-BE49-F238E27FC236}">
                  <a16:creationId xmlns:a16="http://schemas.microsoft.com/office/drawing/2014/main" id="{CBA4CCCE-0288-44D0-B415-003AEF12A584}"/>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管理形式</a:t>
              </a:r>
            </a:p>
          </p:txBody>
        </p:sp>
        <p:sp>
          <p:nvSpPr>
            <p:cNvPr id="15" name="文本框 14">
              <a:extLst>
                <a:ext uri="{FF2B5EF4-FFF2-40B4-BE49-F238E27FC236}">
                  <a16:creationId xmlns:a16="http://schemas.microsoft.com/office/drawing/2014/main" id="{B15617D8-DC50-42CD-ACAF-4E6B6D1C463C}"/>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MANAGEMENT</a:t>
              </a:r>
              <a:endParaRPr lang="zh-CN" altLang="en-US" sz="500" dirty="0">
                <a:solidFill>
                  <a:schemeClr val="bg1"/>
                </a:solidFill>
                <a:cs typeface="+mn-ea"/>
                <a:sym typeface="+mn-lt"/>
              </a:endParaRPr>
            </a:p>
          </p:txBody>
        </p:sp>
      </p:grpSp>
      <p:grpSp>
        <p:nvGrpSpPr>
          <p:cNvPr id="16" name="组合 15">
            <a:extLst>
              <a:ext uri="{FF2B5EF4-FFF2-40B4-BE49-F238E27FC236}">
                <a16:creationId xmlns:a16="http://schemas.microsoft.com/office/drawing/2014/main" id="{0A867B83-E106-43D1-ABB6-86F832493412}"/>
              </a:ext>
            </a:extLst>
          </p:cNvPr>
          <p:cNvGrpSpPr/>
          <p:nvPr/>
        </p:nvGrpSpPr>
        <p:grpSpPr>
          <a:xfrm>
            <a:off x="-41773" y="5191298"/>
            <a:ext cx="1251106" cy="349921"/>
            <a:chOff x="-28653" y="3614528"/>
            <a:chExt cx="1251106" cy="349921"/>
          </a:xfrm>
        </p:grpSpPr>
        <p:sp>
          <p:nvSpPr>
            <p:cNvPr id="17" name="文本框 16">
              <a:extLst>
                <a:ext uri="{FF2B5EF4-FFF2-40B4-BE49-F238E27FC236}">
                  <a16:creationId xmlns:a16="http://schemas.microsoft.com/office/drawing/2014/main" id="{3B1BF06E-0E07-41F1-9FFC-3472FB535B10}"/>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专业培养</a:t>
              </a:r>
            </a:p>
          </p:txBody>
        </p:sp>
        <p:sp>
          <p:nvSpPr>
            <p:cNvPr id="18" name="文本框 17">
              <a:extLst>
                <a:ext uri="{FF2B5EF4-FFF2-40B4-BE49-F238E27FC236}">
                  <a16:creationId xmlns:a16="http://schemas.microsoft.com/office/drawing/2014/main" id="{58037353-99AA-46D5-9EA5-4C7FDCF1CD60}"/>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MANAGEMENT ASSOCIATION</a:t>
              </a:r>
              <a:endParaRPr lang="zh-CN" altLang="en-US" sz="500" dirty="0">
                <a:solidFill>
                  <a:schemeClr val="bg1"/>
                </a:solidFill>
                <a:cs typeface="+mn-ea"/>
                <a:sym typeface="+mn-lt"/>
              </a:endParaRPr>
            </a:p>
          </p:txBody>
        </p:sp>
      </p:grpSp>
      <p:grpSp>
        <p:nvGrpSpPr>
          <p:cNvPr id="19" name="组合 18">
            <a:extLst>
              <a:ext uri="{FF2B5EF4-FFF2-40B4-BE49-F238E27FC236}">
                <a16:creationId xmlns:a16="http://schemas.microsoft.com/office/drawing/2014/main" id="{D8E757F9-02CD-435E-AEA7-1F2C376174FA}"/>
              </a:ext>
            </a:extLst>
          </p:cNvPr>
          <p:cNvGrpSpPr/>
          <p:nvPr/>
        </p:nvGrpSpPr>
        <p:grpSpPr>
          <a:xfrm>
            <a:off x="-41773" y="5799439"/>
            <a:ext cx="1251106" cy="349921"/>
            <a:chOff x="-21035" y="3833644"/>
            <a:chExt cx="1251106" cy="349921"/>
          </a:xfrm>
        </p:grpSpPr>
        <p:sp>
          <p:nvSpPr>
            <p:cNvPr id="20" name="文本框 19">
              <a:extLst>
                <a:ext uri="{FF2B5EF4-FFF2-40B4-BE49-F238E27FC236}">
                  <a16:creationId xmlns:a16="http://schemas.microsoft.com/office/drawing/2014/main" id="{4A3B70A4-B971-48CB-99C8-907700D3D5F2}"/>
                </a:ext>
              </a:extLst>
            </p:cNvPr>
            <p:cNvSpPr txBox="1"/>
            <p:nvPr/>
          </p:nvSpPr>
          <p:spPr>
            <a:xfrm>
              <a:off x="-21035" y="3833644"/>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特性分析</a:t>
              </a:r>
            </a:p>
          </p:txBody>
        </p:sp>
        <p:sp>
          <p:nvSpPr>
            <p:cNvPr id="21" name="文本框 20">
              <a:extLst>
                <a:ext uri="{FF2B5EF4-FFF2-40B4-BE49-F238E27FC236}">
                  <a16:creationId xmlns:a16="http://schemas.microsoft.com/office/drawing/2014/main" id="{54CFB593-1733-4109-B019-AC09AF68B07F}"/>
                </a:ext>
              </a:extLst>
            </p:cNvPr>
            <p:cNvSpPr txBox="1"/>
            <p:nvPr/>
          </p:nvSpPr>
          <p:spPr>
            <a:xfrm>
              <a:off x="71264" y="4014288"/>
              <a:ext cx="1066509" cy="169277"/>
            </a:xfrm>
            <a:prstGeom prst="rect">
              <a:avLst/>
            </a:prstGeom>
            <a:noFill/>
          </p:spPr>
          <p:txBody>
            <a:bodyPr wrap="square" rtlCol="0">
              <a:spAutoFit/>
            </a:bodyPr>
            <a:lstStyle/>
            <a:p>
              <a:pPr algn="ctr"/>
              <a:r>
                <a:rPr lang="en-US" altLang="zh-CN" sz="500" dirty="0">
                  <a:solidFill>
                    <a:schemeClr val="bg1"/>
                  </a:solidFill>
                  <a:cs typeface="+mn-ea"/>
                  <a:sym typeface="+mn-lt"/>
                </a:rPr>
                <a:t>SCIENTIFIC MANAGEMENT</a:t>
              </a:r>
              <a:endParaRPr lang="zh-CN" altLang="en-US" sz="500" dirty="0">
                <a:solidFill>
                  <a:schemeClr val="bg1"/>
                </a:solidFill>
                <a:cs typeface="+mn-ea"/>
                <a:sym typeface="+mn-lt"/>
              </a:endParaRPr>
            </a:p>
          </p:txBody>
        </p:sp>
      </p:grpSp>
      <p:sp>
        <p:nvSpPr>
          <p:cNvPr id="22" name="等腰三角形 21">
            <a:extLst>
              <a:ext uri="{FF2B5EF4-FFF2-40B4-BE49-F238E27FC236}">
                <a16:creationId xmlns:a16="http://schemas.microsoft.com/office/drawing/2014/main" id="{A1ACC1BB-2BA3-45CB-A599-F61C5CF6B2D0}"/>
              </a:ext>
            </a:extLst>
          </p:cNvPr>
          <p:cNvSpPr/>
          <p:nvPr/>
        </p:nvSpPr>
        <p:spPr>
          <a:xfrm rot="16200000">
            <a:off x="1078518" y="4083093"/>
            <a:ext cx="135047" cy="95518"/>
          </a:xfrm>
          <a:prstGeom prst="triangl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a:extLst>
              <a:ext uri="{FF2B5EF4-FFF2-40B4-BE49-F238E27FC236}">
                <a16:creationId xmlns:a16="http://schemas.microsoft.com/office/drawing/2014/main" id="{C1E1B303-C96D-4E72-A15E-D6F4DBA0E935}"/>
              </a:ext>
            </a:extLst>
          </p:cNvPr>
          <p:cNvSpPr/>
          <p:nvPr/>
        </p:nvSpPr>
        <p:spPr>
          <a:xfrm>
            <a:off x="0" y="0"/>
            <a:ext cx="1193800" cy="76200"/>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a:extLst>
              <a:ext uri="{FF2B5EF4-FFF2-40B4-BE49-F238E27FC236}">
                <a16:creationId xmlns:a16="http://schemas.microsoft.com/office/drawing/2014/main" id="{24BD71E8-1CD4-4430-A5E4-1FCC9A04A9B4}"/>
              </a:ext>
            </a:extLst>
          </p:cNvPr>
          <p:cNvSpPr/>
          <p:nvPr/>
        </p:nvSpPr>
        <p:spPr>
          <a:xfrm>
            <a:off x="141945"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a:extLst>
              <a:ext uri="{FF2B5EF4-FFF2-40B4-BE49-F238E27FC236}">
                <a16:creationId xmlns:a16="http://schemas.microsoft.com/office/drawing/2014/main" id="{9E4CCB5D-8B0C-4DD3-8EDC-6D61ACD9DDE6}"/>
              </a:ext>
            </a:extLst>
          </p:cNvPr>
          <p:cNvSpPr/>
          <p:nvPr/>
        </p:nvSpPr>
        <p:spPr>
          <a:xfrm>
            <a:off x="540818"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椭圆 25">
            <a:extLst>
              <a:ext uri="{FF2B5EF4-FFF2-40B4-BE49-F238E27FC236}">
                <a16:creationId xmlns:a16="http://schemas.microsoft.com/office/drawing/2014/main" id="{CC8EFADD-2154-4D3A-A3FA-6E2C49EB2903}"/>
              </a:ext>
            </a:extLst>
          </p:cNvPr>
          <p:cNvSpPr/>
          <p:nvPr/>
        </p:nvSpPr>
        <p:spPr>
          <a:xfrm>
            <a:off x="939691" y="6528514"/>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7" name="组合 26">
            <a:extLst>
              <a:ext uri="{FF2B5EF4-FFF2-40B4-BE49-F238E27FC236}">
                <a16:creationId xmlns:a16="http://schemas.microsoft.com/office/drawing/2014/main" id="{F720037D-B40E-4585-A339-8B9FD17DD351}"/>
              </a:ext>
            </a:extLst>
          </p:cNvPr>
          <p:cNvGrpSpPr/>
          <p:nvPr/>
        </p:nvGrpSpPr>
        <p:grpSpPr>
          <a:xfrm>
            <a:off x="0" y="1809749"/>
            <a:ext cx="1193800" cy="830180"/>
            <a:chOff x="0" y="1809749"/>
            <a:chExt cx="1193800" cy="830180"/>
          </a:xfrm>
        </p:grpSpPr>
        <p:grpSp>
          <p:nvGrpSpPr>
            <p:cNvPr id="28" name="组合 27">
              <a:extLst>
                <a:ext uri="{FF2B5EF4-FFF2-40B4-BE49-F238E27FC236}">
                  <a16:creationId xmlns:a16="http://schemas.microsoft.com/office/drawing/2014/main" id="{0A8D1395-8FD7-4956-BB05-6560AB0934CF}"/>
                </a:ext>
              </a:extLst>
            </p:cNvPr>
            <p:cNvGrpSpPr/>
            <p:nvPr/>
          </p:nvGrpSpPr>
          <p:grpSpPr>
            <a:xfrm>
              <a:off x="0" y="1809749"/>
              <a:ext cx="1193800" cy="830180"/>
              <a:chOff x="0" y="2057399"/>
              <a:chExt cx="1193800" cy="830180"/>
            </a:xfrm>
          </p:grpSpPr>
          <p:sp>
            <p:nvSpPr>
              <p:cNvPr id="30" name="矩形 29">
                <a:extLst>
                  <a:ext uri="{FF2B5EF4-FFF2-40B4-BE49-F238E27FC236}">
                    <a16:creationId xmlns:a16="http://schemas.microsoft.com/office/drawing/2014/main" id="{2918ECF7-A3F6-4C7C-AAFD-7E4B69B07DF2}"/>
                  </a:ext>
                </a:extLst>
              </p:cNvPr>
              <p:cNvSpPr/>
              <p:nvPr/>
            </p:nvSpPr>
            <p:spPr>
              <a:xfrm>
                <a:off x="0" y="2057400"/>
                <a:ext cx="1193800" cy="830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30">
                <a:extLst>
                  <a:ext uri="{FF2B5EF4-FFF2-40B4-BE49-F238E27FC236}">
                    <a16:creationId xmlns:a16="http://schemas.microsoft.com/office/drawing/2014/main" id="{8E38B6D4-60A8-405C-8572-9CF46E2B9408}"/>
                  </a:ext>
                </a:extLst>
              </p:cNvPr>
              <p:cNvSpPr/>
              <p:nvPr/>
            </p:nvSpPr>
            <p:spPr>
              <a:xfrm>
                <a:off x="1148081" y="2057399"/>
                <a:ext cx="45719" cy="830179"/>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文本框 31">
                <a:extLst>
                  <a:ext uri="{FF2B5EF4-FFF2-40B4-BE49-F238E27FC236}">
                    <a16:creationId xmlns:a16="http://schemas.microsoft.com/office/drawing/2014/main" id="{6014E381-B224-4EE4-9961-66D680816F2A}"/>
                  </a:ext>
                </a:extLst>
              </p:cNvPr>
              <p:cNvSpPr txBox="1"/>
              <p:nvPr/>
            </p:nvSpPr>
            <p:spPr>
              <a:xfrm>
                <a:off x="100172" y="2504261"/>
                <a:ext cx="947737" cy="307777"/>
              </a:xfrm>
              <a:prstGeom prst="rect">
                <a:avLst/>
              </a:prstGeom>
              <a:noFill/>
            </p:spPr>
            <p:txBody>
              <a:bodyPr wrap="square" rtlCol="0">
                <a:spAutoFit/>
              </a:bodyPr>
              <a:lstStyle/>
              <a:p>
                <a:pPr algn="ctr"/>
                <a:r>
                  <a:rPr lang="en-US" altLang="zh-CN" sz="1400" dirty="0">
                    <a:cs typeface="+mn-ea"/>
                    <a:sym typeface="+mn-lt"/>
                  </a:rPr>
                  <a:t>Part 02</a:t>
                </a:r>
                <a:endParaRPr lang="zh-CN" altLang="en-US" sz="1400" dirty="0">
                  <a:cs typeface="+mn-ea"/>
                  <a:sym typeface="+mn-lt"/>
                </a:endParaRPr>
              </a:p>
            </p:txBody>
          </p:sp>
        </p:grpSp>
        <p:pic>
          <p:nvPicPr>
            <p:cNvPr id="29" name="图片 28">
              <a:extLst>
                <a:ext uri="{FF2B5EF4-FFF2-40B4-BE49-F238E27FC236}">
                  <a16:creationId xmlns:a16="http://schemas.microsoft.com/office/drawing/2014/main" id="{F69A1441-45AC-4CFD-AA0E-3206F2BE96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1671" y="1998414"/>
              <a:ext cx="264739" cy="265024"/>
            </a:xfrm>
            <a:prstGeom prst="rect">
              <a:avLst/>
            </a:prstGeom>
          </p:spPr>
        </p:pic>
      </p:grpSp>
      <p:sp>
        <p:nvSpPr>
          <p:cNvPr id="33" name="文本框 32">
            <a:extLst>
              <a:ext uri="{FF2B5EF4-FFF2-40B4-BE49-F238E27FC236}">
                <a16:creationId xmlns:a16="http://schemas.microsoft.com/office/drawing/2014/main" id="{EF07018F-CFC0-4BE0-9C19-AAA65A1C056D}"/>
              </a:ext>
            </a:extLst>
          </p:cNvPr>
          <p:cNvSpPr txBox="1"/>
          <p:nvPr/>
        </p:nvSpPr>
        <p:spPr>
          <a:xfrm>
            <a:off x="5657863" y="558638"/>
            <a:ext cx="2199774" cy="584775"/>
          </a:xfrm>
          <a:prstGeom prst="rect">
            <a:avLst/>
          </a:prstGeom>
          <a:noFill/>
        </p:spPr>
        <p:txBody>
          <a:bodyPr wrap="square" rtlCol="0">
            <a:spAutoFit/>
          </a:bodyPr>
          <a:lstStyle/>
          <a:p>
            <a:pPr algn="ctr"/>
            <a:r>
              <a:rPr lang="zh-CN" altLang="en-US" sz="3200" spc="600" dirty="0">
                <a:solidFill>
                  <a:srgbClr val="FDD302"/>
                </a:solidFill>
                <a:cs typeface="+mn-ea"/>
                <a:sym typeface="+mn-lt"/>
              </a:rPr>
              <a:t>风险</a:t>
            </a:r>
            <a:r>
              <a:rPr lang="zh-CN" altLang="en-US" sz="3200" spc="600" dirty="0">
                <a:solidFill>
                  <a:schemeClr val="tx1">
                    <a:lumMod val="85000"/>
                    <a:lumOff val="15000"/>
                  </a:schemeClr>
                </a:solidFill>
                <a:cs typeface="+mn-ea"/>
                <a:sym typeface="+mn-lt"/>
              </a:rPr>
              <a:t>控制</a:t>
            </a:r>
          </a:p>
        </p:txBody>
      </p:sp>
      <p:sp>
        <p:nvSpPr>
          <p:cNvPr id="34" name="矩形 33">
            <a:extLst>
              <a:ext uri="{FF2B5EF4-FFF2-40B4-BE49-F238E27FC236}">
                <a16:creationId xmlns:a16="http://schemas.microsoft.com/office/drawing/2014/main" id="{E06A7068-6D7E-4073-B508-FDD1029B7F3E}"/>
              </a:ext>
            </a:extLst>
          </p:cNvPr>
          <p:cNvSpPr/>
          <p:nvPr/>
        </p:nvSpPr>
        <p:spPr>
          <a:xfrm>
            <a:off x="5706018" y="1087728"/>
            <a:ext cx="2103461" cy="261610"/>
          </a:xfrm>
          <a:prstGeom prst="rect">
            <a:avLst/>
          </a:prstGeom>
        </p:spPr>
        <p:txBody>
          <a:bodyPr wrap="none">
            <a:spAutoFit/>
          </a:bodyPr>
          <a:lstStyle/>
          <a:p>
            <a:pPr algn="ctr"/>
            <a:r>
              <a:rPr lang="en-US" altLang="zh-CN" sz="1100" dirty="0">
                <a:cs typeface="+mn-ea"/>
                <a:sym typeface="+mn-lt"/>
              </a:rPr>
              <a:t>MAIN ITEM INTRODUCTION</a:t>
            </a:r>
          </a:p>
        </p:txBody>
      </p:sp>
      <p:grpSp>
        <p:nvGrpSpPr>
          <p:cNvPr id="44" name="组合 43">
            <a:extLst>
              <a:ext uri="{FF2B5EF4-FFF2-40B4-BE49-F238E27FC236}">
                <a16:creationId xmlns:a16="http://schemas.microsoft.com/office/drawing/2014/main" id="{94C0DA6F-6B97-4B92-B02B-7B7E22CA7050}"/>
              </a:ext>
            </a:extLst>
          </p:cNvPr>
          <p:cNvGrpSpPr/>
          <p:nvPr/>
        </p:nvGrpSpPr>
        <p:grpSpPr>
          <a:xfrm>
            <a:off x="1989436" y="2299581"/>
            <a:ext cx="3516027" cy="2927861"/>
            <a:chOff x="2146191" y="2394242"/>
            <a:chExt cx="3516027" cy="2927861"/>
          </a:xfrm>
        </p:grpSpPr>
        <p:pic>
          <p:nvPicPr>
            <p:cNvPr id="36" name="图片 35">
              <a:extLst>
                <a:ext uri="{FF2B5EF4-FFF2-40B4-BE49-F238E27FC236}">
                  <a16:creationId xmlns:a16="http://schemas.microsoft.com/office/drawing/2014/main" id="{84B3CACB-E9FD-4FE0-85FB-96915EB37B4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146191" y="2394242"/>
              <a:ext cx="3516027" cy="2927861"/>
            </a:xfrm>
            <a:prstGeom prst="rect">
              <a:avLst/>
            </a:prstGeom>
          </p:spPr>
        </p:pic>
        <p:sp>
          <p:nvSpPr>
            <p:cNvPr id="39" name="矩形 38">
              <a:extLst>
                <a:ext uri="{FF2B5EF4-FFF2-40B4-BE49-F238E27FC236}">
                  <a16:creationId xmlns:a16="http://schemas.microsoft.com/office/drawing/2014/main" id="{BCAFF69E-3233-4732-9DB8-D4C56DBBF0FE}"/>
                </a:ext>
              </a:extLst>
            </p:cNvPr>
            <p:cNvSpPr/>
            <p:nvPr/>
          </p:nvSpPr>
          <p:spPr>
            <a:xfrm>
              <a:off x="2357414" y="2639928"/>
              <a:ext cx="3095649" cy="1760623"/>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8" name="图片 37">
              <a:extLst>
                <a:ext uri="{FF2B5EF4-FFF2-40B4-BE49-F238E27FC236}">
                  <a16:creationId xmlns:a16="http://schemas.microsoft.com/office/drawing/2014/main" id="{89B7B564-6AD6-4D95-8AB0-24EEE42F31F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92719" y="2652568"/>
              <a:ext cx="2022970" cy="1428619"/>
            </a:xfrm>
            <a:prstGeom prst="rect">
              <a:avLst/>
            </a:prstGeom>
          </p:spPr>
        </p:pic>
        <p:sp>
          <p:nvSpPr>
            <p:cNvPr id="40" name="矩形 39">
              <a:extLst>
                <a:ext uri="{FF2B5EF4-FFF2-40B4-BE49-F238E27FC236}">
                  <a16:creationId xmlns:a16="http://schemas.microsoft.com/office/drawing/2014/main" id="{D20F61D2-FEF4-4E43-8199-8ED3237C813D}"/>
                </a:ext>
              </a:extLst>
            </p:cNvPr>
            <p:cNvSpPr/>
            <p:nvPr/>
          </p:nvSpPr>
          <p:spPr>
            <a:xfrm>
              <a:off x="2852473" y="4075357"/>
              <a:ext cx="2103461" cy="261610"/>
            </a:xfrm>
            <a:prstGeom prst="rect">
              <a:avLst/>
            </a:prstGeom>
          </p:spPr>
          <p:txBody>
            <a:bodyPr wrap="none">
              <a:spAutoFit/>
            </a:bodyPr>
            <a:lstStyle/>
            <a:p>
              <a:pPr algn="ctr"/>
              <a:r>
                <a:rPr lang="en-US" altLang="zh-CN" sz="1100" dirty="0">
                  <a:cs typeface="+mn-ea"/>
                  <a:sym typeface="+mn-lt"/>
                </a:rPr>
                <a:t>MAIN ITEM INTRODUCTION</a:t>
              </a:r>
            </a:p>
          </p:txBody>
        </p:sp>
        <p:sp>
          <p:nvSpPr>
            <p:cNvPr id="41" name="矩形: 圆角 40">
              <a:extLst>
                <a:ext uri="{FF2B5EF4-FFF2-40B4-BE49-F238E27FC236}">
                  <a16:creationId xmlns:a16="http://schemas.microsoft.com/office/drawing/2014/main" id="{AF90D951-0032-4196-B61B-65F95977BDCD}"/>
                </a:ext>
              </a:extLst>
            </p:cNvPr>
            <p:cNvSpPr/>
            <p:nvPr/>
          </p:nvSpPr>
          <p:spPr>
            <a:xfrm>
              <a:off x="2473910" y="2697592"/>
              <a:ext cx="302313" cy="4571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矩形: 圆角 41">
              <a:extLst>
                <a:ext uri="{FF2B5EF4-FFF2-40B4-BE49-F238E27FC236}">
                  <a16:creationId xmlns:a16="http://schemas.microsoft.com/office/drawing/2014/main" id="{9EFC41FA-7A44-42D4-8959-A47768BAAF67}"/>
                </a:ext>
              </a:extLst>
            </p:cNvPr>
            <p:cNvSpPr/>
            <p:nvPr/>
          </p:nvSpPr>
          <p:spPr>
            <a:xfrm>
              <a:off x="2473910" y="2800975"/>
              <a:ext cx="302313" cy="4571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矩形: 圆角 42">
              <a:extLst>
                <a:ext uri="{FF2B5EF4-FFF2-40B4-BE49-F238E27FC236}">
                  <a16:creationId xmlns:a16="http://schemas.microsoft.com/office/drawing/2014/main" id="{A39C3BA6-F402-4E3F-8207-DEC0F80244C0}"/>
                </a:ext>
              </a:extLst>
            </p:cNvPr>
            <p:cNvSpPr/>
            <p:nvPr/>
          </p:nvSpPr>
          <p:spPr>
            <a:xfrm>
              <a:off x="2473910" y="2904358"/>
              <a:ext cx="302313" cy="4571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6" name="矩形 45">
            <a:extLst>
              <a:ext uri="{FF2B5EF4-FFF2-40B4-BE49-F238E27FC236}">
                <a16:creationId xmlns:a16="http://schemas.microsoft.com/office/drawing/2014/main" id="{563CB3EC-C5A0-4B68-ACC1-ADD9AB7CC80D}"/>
              </a:ext>
            </a:extLst>
          </p:cNvPr>
          <p:cNvSpPr/>
          <p:nvPr/>
        </p:nvSpPr>
        <p:spPr>
          <a:xfrm>
            <a:off x="5924550" y="3085857"/>
            <a:ext cx="5657850" cy="738664"/>
          </a:xfrm>
          <a:prstGeom prst="rect">
            <a:avLst/>
          </a:prstGeom>
        </p:spPr>
        <p:txBody>
          <a:bodyPr wrap="square">
            <a:spAutoFit/>
          </a:bodyPr>
          <a:lstStyle/>
          <a:p>
            <a:r>
              <a:rPr lang="zh-CN" altLang="en-US" sz="1400" spc="300" dirty="0">
                <a:solidFill>
                  <a:srgbClr val="333333"/>
                </a:solidFill>
                <a:cs typeface="+mn-ea"/>
                <a:sym typeface="+mn-lt"/>
              </a:rPr>
              <a:t>通过控制风险来管理项目。为每个项目创建并维护风险统计表。跟踪根源性的风险，而不只是最后那讨厌的结果。估每种风险具体化的概率和可能造成的开销。</a:t>
            </a:r>
            <a:endParaRPr lang="zh-CN" altLang="en-US" sz="1400" b="0" i="0" spc="300" dirty="0">
              <a:solidFill>
                <a:srgbClr val="333333"/>
              </a:solidFill>
              <a:effectLst/>
              <a:cs typeface="+mn-ea"/>
              <a:sym typeface="+mn-lt"/>
            </a:endParaRPr>
          </a:p>
        </p:txBody>
      </p:sp>
      <p:grpSp>
        <p:nvGrpSpPr>
          <p:cNvPr id="53" name="组合 52">
            <a:extLst>
              <a:ext uri="{FF2B5EF4-FFF2-40B4-BE49-F238E27FC236}">
                <a16:creationId xmlns:a16="http://schemas.microsoft.com/office/drawing/2014/main" id="{8B35C89A-5981-4ED5-8C00-6F03C39CC1AB}"/>
              </a:ext>
            </a:extLst>
          </p:cNvPr>
          <p:cNvGrpSpPr/>
          <p:nvPr/>
        </p:nvGrpSpPr>
        <p:grpSpPr>
          <a:xfrm>
            <a:off x="6010744" y="4174034"/>
            <a:ext cx="1003300" cy="992922"/>
            <a:chOff x="6140450" y="4198376"/>
            <a:chExt cx="1003300" cy="992922"/>
          </a:xfrm>
        </p:grpSpPr>
        <p:pic>
          <p:nvPicPr>
            <p:cNvPr id="47" name="图片 46">
              <a:extLst>
                <a:ext uri="{FF2B5EF4-FFF2-40B4-BE49-F238E27FC236}">
                  <a16:creationId xmlns:a16="http://schemas.microsoft.com/office/drawing/2014/main" id="{6FDE6579-2579-4617-BE6A-F1015A5F9CF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81266" y="4355059"/>
              <a:ext cx="321667" cy="317945"/>
            </a:xfrm>
            <a:prstGeom prst="rect">
              <a:avLst/>
            </a:prstGeom>
          </p:spPr>
        </p:pic>
        <p:sp>
          <p:nvSpPr>
            <p:cNvPr id="51" name="矩形: 圆角 50">
              <a:extLst>
                <a:ext uri="{FF2B5EF4-FFF2-40B4-BE49-F238E27FC236}">
                  <a16:creationId xmlns:a16="http://schemas.microsoft.com/office/drawing/2014/main" id="{3EEFF2A1-05C8-4C6F-A128-44D63F9969B8}"/>
                </a:ext>
              </a:extLst>
            </p:cNvPr>
            <p:cNvSpPr/>
            <p:nvPr/>
          </p:nvSpPr>
          <p:spPr>
            <a:xfrm>
              <a:off x="6200775" y="4198376"/>
              <a:ext cx="882650" cy="992922"/>
            </a:xfrm>
            <a:prstGeom prst="roundRect">
              <a:avLst/>
            </a:prstGeom>
            <a:noFill/>
            <a:ln>
              <a:solidFill>
                <a:srgbClr val="FDD3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文本框 51">
              <a:extLst>
                <a:ext uri="{FF2B5EF4-FFF2-40B4-BE49-F238E27FC236}">
                  <a16:creationId xmlns:a16="http://schemas.microsoft.com/office/drawing/2014/main" id="{B1F7C87F-09DC-4F27-8123-FE1EAC46F9BF}"/>
                </a:ext>
              </a:extLst>
            </p:cNvPr>
            <p:cNvSpPr txBox="1"/>
            <p:nvPr/>
          </p:nvSpPr>
          <p:spPr>
            <a:xfrm>
              <a:off x="6140450" y="4798241"/>
              <a:ext cx="1003300" cy="276999"/>
            </a:xfrm>
            <a:prstGeom prst="rect">
              <a:avLst/>
            </a:prstGeom>
            <a:noFill/>
          </p:spPr>
          <p:txBody>
            <a:bodyPr wrap="square" rtlCol="0">
              <a:spAutoFit/>
            </a:bodyPr>
            <a:lstStyle/>
            <a:p>
              <a:pPr algn="ctr"/>
              <a:r>
                <a:rPr lang="zh-CN" altLang="en-US" sz="1200" spc="300" dirty="0">
                  <a:cs typeface="+mn-ea"/>
                  <a:sym typeface="+mn-lt"/>
                </a:rPr>
                <a:t>早期色谱</a:t>
              </a:r>
            </a:p>
          </p:txBody>
        </p:sp>
      </p:grpSp>
      <p:grpSp>
        <p:nvGrpSpPr>
          <p:cNvPr id="61" name="组合 60">
            <a:extLst>
              <a:ext uri="{FF2B5EF4-FFF2-40B4-BE49-F238E27FC236}">
                <a16:creationId xmlns:a16="http://schemas.microsoft.com/office/drawing/2014/main" id="{D3809982-6371-416E-9757-B8D643366DC0}"/>
              </a:ext>
            </a:extLst>
          </p:cNvPr>
          <p:cNvGrpSpPr/>
          <p:nvPr/>
        </p:nvGrpSpPr>
        <p:grpSpPr>
          <a:xfrm>
            <a:off x="7623870" y="4227343"/>
            <a:ext cx="1003300" cy="992922"/>
            <a:chOff x="7629967" y="4176543"/>
            <a:chExt cx="1003300" cy="992922"/>
          </a:xfrm>
        </p:grpSpPr>
        <p:pic>
          <p:nvPicPr>
            <p:cNvPr id="48" name="图片 47">
              <a:extLst>
                <a:ext uri="{FF2B5EF4-FFF2-40B4-BE49-F238E27FC236}">
                  <a16:creationId xmlns:a16="http://schemas.microsoft.com/office/drawing/2014/main" id="{B4B6BF5C-8D36-436F-A5D2-786E49FBC62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20183" y="4366467"/>
              <a:ext cx="222868" cy="257368"/>
            </a:xfrm>
            <a:prstGeom prst="rect">
              <a:avLst/>
            </a:prstGeom>
          </p:spPr>
        </p:pic>
        <p:sp>
          <p:nvSpPr>
            <p:cNvPr id="55" name="矩形: 圆角 54">
              <a:extLst>
                <a:ext uri="{FF2B5EF4-FFF2-40B4-BE49-F238E27FC236}">
                  <a16:creationId xmlns:a16="http://schemas.microsoft.com/office/drawing/2014/main" id="{50D66D93-8DCE-4D51-AD8D-C8CCFEBA0602}"/>
                </a:ext>
              </a:extLst>
            </p:cNvPr>
            <p:cNvSpPr/>
            <p:nvPr/>
          </p:nvSpPr>
          <p:spPr>
            <a:xfrm>
              <a:off x="7690292" y="4176543"/>
              <a:ext cx="882650" cy="992922"/>
            </a:xfrm>
            <a:prstGeom prst="roundRect">
              <a:avLst/>
            </a:prstGeom>
            <a:noFill/>
            <a:ln>
              <a:solidFill>
                <a:srgbClr val="FDD3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文本框 57">
              <a:extLst>
                <a:ext uri="{FF2B5EF4-FFF2-40B4-BE49-F238E27FC236}">
                  <a16:creationId xmlns:a16="http://schemas.microsoft.com/office/drawing/2014/main" id="{855516BC-F7E6-43AF-8800-FEB4006ED661}"/>
                </a:ext>
              </a:extLst>
            </p:cNvPr>
            <p:cNvSpPr txBox="1"/>
            <p:nvPr/>
          </p:nvSpPr>
          <p:spPr>
            <a:xfrm>
              <a:off x="7629967" y="4776408"/>
              <a:ext cx="1003300" cy="276999"/>
            </a:xfrm>
            <a:prstGeom prst="rect">
              <a:avLst/>
            </a:prstGeom>
            <a:noFill/>
          </p:spPr>
          <p:txBody>
            <a:bodyPr wrap="square" rtlCol="0">
              <a:spAutoFit/>
            </a:bodyPr>
            <a:lstStyle/>
            <a:p>
              <a:pPr algn="ctr"/>
              <a:r>
                <a:rPr lang="zh-CN" altLang="en-US" sz="1200" spc="300" dirty="0">
                  <a:cs typeface="+mn-ea"/>
                  <a:sym typeface="+mn-lt"/>
                </a:rPr>
                <a:t>风险控制</a:t>
              </a:r>
            </a:p>
          </p:txBody>
        </p:sp>
      </p:grpSp>
      <p:grpSp>
        <p:nvGrpSpPr>
          <p:cNvPr id="60" name="组合 59">
            <a:extLst>
              <a:ext uri="{FF2B5EF4-FFF2-40B4-BE49-F238E27FC236}">
                <a16:creationId xmlns:a16="http://schemas.microsoft.com/office/drawing/2014/main" id="{1185BE9E-08FD-41CD-A52C-52DD6C34E294}"/>
              </a:ext>
            </a:extLst>
          </p:cNvPr>
          <p:cNvGrpSpPr/>
          <p:nvPr/>
        </p:nvGrpSpPr>
        <p:grpSpPr>
          <a:xfrm>
            <a:off x="9202541" y="4227343"/>
            <a:ext cx="1003300" cy="992922"/>
            <a:chOff x="9202541" y="4176543"/>
            <a:chExt cx="1003300" cy="992922"/>
          </a:xfrm>
        </p:grpSpPr>
        <p:pic>
          <p:nvPicPr>
            <p:cNvPr id="49" name="图片 48">
              <a:extLst>
                <a:ext uri="{FF2B5EF4-FFF2-40B4-BE49-F238E27FC236}">
                  <a16:creationId xmlns:a16="http://schemas.microsoft.com/office/drawing/2014/main" id="{CDFC9EAA-3178-49B2-965E-6565F416663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592757" y="4409251"/>
              <a:ext cx="222868" cy="243070"/>
            </a:xfrm>
            <a:prstGeom prst="rect">
              <a:avLst/>
            </a:prstGeom>
          </p:spPr>
        </p:pic>
        <p:sp>
          <p:nvSpPr>
            <p:cNvPr id="56" name="矩形: 圆角 55">
              <a:extLst>
                <a:ext uri="{FF2B5EF4-FFF2-40B4-BE49-F238E27FC236}">
                  <a16:creationId xmlns:a16="http://schemas.microsoft.com/office/drawing/2014/main" id="{7B6523F2-1909-4EBD-AFDA-216349D0186C}"/>
                </a:ext>
              </a:extLst>
            </p:cNvPr>
            <p:cNvSpPr/>
            <p:nvPr/>
          </p:nvSpPr>
          <p:spPr>
            <a:xfrm>
              <a:off x="9262866" y="4176543"/>
              <a:ext cx="882650" cy="992922"/>
            </a:xfrm>
            <a:prstGeom prst="roundRect">
              <a:avLst/>
            </a:prstGeom>
            <a:noFill/>
            <a:ln>
              <a:solidFill>
                <a:srgbClr val="FDD3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文本框 58">
              <a:extLst>
                <a:ext uri="{FF2B5EF4-FFF2-40B4-BE49-F238E27FC236}">
                  <a16:creationId xmlns:a16="http://schemas.microsoft.com/office/drawing/2014/main" id="{420DA46A-45B0-4219-AADE-0FC115CE1725}"/>
                </a:ext>
              </a:extLst>
            </p:cNvPr>
            <p:cNvSpPr txBox="1"/>
            <p:nvPr/>
          </p:nvSpPr>
          <p:spPr>
            <a:xfrm>
              <a:off x="9202541" y="4794579"/>
              <a:ext cx="1003300" cy="276999"/>
            </a:xfrm>
            <a:prstGeom prst="rect">
              <a:avLst/>
            </a:prstGeom>
            <a:noFill/>
          </p:spPr>
          <p:txBody>
            <a:bodyPr wrap="square" rtlCol="0">
              <a:spAutoFit/>
            </a:bodyPr>
            <a:lstStyle/>
            <a:p>
              <a:pPr algn="ctr"/>
              <a:r>
                <a:rPr lang="zh-CN" altLang="en-US" sz="1200" spc="300" dirty="0">
                  <a:cs typeface="+mn-ea"/>
                  <a:sym typeface="+mn-lt"/>
                </a:rPr>
                <a:t>高层把控</a:t>
              </a:r>
            </a:p>
          </p:txBody>
        </p:sp>
      </p:grpSp>
      <p:sp>
        <p:nvSpPr>
          <p:cNvPr id="57" name="图文框 56">
            <a:extLst>
              <a:ext uri="{FF2B5EF4-FFF2-40B4-BE49-F238E27FC236}">
                <a16:creationId xmlns:a16="http://schemas.microsoft.com/office/drawing/2014/main" id="{F5A7A427-6BD0-45EF-89AC-0174511E4DC2}"/>
              </a:ext>
            </a:extLst>
          </p:cNvPr>
          <p:cNvSpPr/>
          <p:nvPr/>
        </p:nvSpPr>
        <p:spPr>
          <a:xfrm rot="1419495">
            <a:off x="2706501" y="932521"/>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2" name="图文框 61">
            <a:extLst>
              <a:ext uri="{FF2B5EF4-FFF2-40B4-BE49-F238E27FC236}">
                <a16:creationId xmlns:a16="http://schemas.microsoft.com/office/drawing/2014/main" id="{07E242D6-12DB-42A3-B377-B981E9208357}"/>
              </a:ext>
            </a:extLst>
          </p:cNvPr>
          <p:cNvSpPr/>
          <p:nvPr/>
        </p:nvSpPr>
        <p:spPr>
          <a:xfrm rot="19438241">
            <a:off x="3056036" y="917824"/>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3" name="图文框 62">
            <a:extLst>
              <a:ext uri="{FF2B5EF4-FFF2-40B4-BE49-F238E27FC236}">
                <a16:creationId xmlns:a16="http://schemas.microsoft.com/office/drawing/2014/main" id="{E7A1E754-3C9D-43DB-BB7F-33431F7882AD}"/>
              </a:ext>
            </a:extLst>
          </p:cNvPr>
          <p:cNvSpPr/>
          <p:nvPr/>
        </p:nvSpPr>
        <p:spPr>
          <a:xfrm rot="1419495">
            <a:off x="4518319" y="6122099"/>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4" name="图文框 63">
            <a:extLst>
              <a:ext uri="{FF2B5EF4-FFF2-40B4-BE49-F238E27FC236}">
                <a16:creationId xmlns:a16="http://schemas.microsoft.com/office/drawing/2014/main" id="{39844467-2E8C-4641-95EF-5CC1961ADD41}"/>
              </a:ext>
            </a:extLst>
          </p:cNvPr>
          <p:cNvSpPr/>
          <p:nvPr/>
        </p:nvSpPr>
        <p:spPr>
          <a:xfrm rot="19438241">
            <a:off x="4867854" y="6107402"/>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5" name="图文框 64">
            <a:extLst>
              <a:ext uri="{FF2B5EF4-FFF2-40B4-BE49-F238E27FC236}">
                <a16:creationId xmlns:a16="http://schemas.microsoft.com/office/drawing/2014/main" id="{CCB0F449-787A-4C89-8EA1-9DE2DF4FF73A}"/>
              </a:ext>
            </a:extLst>
          </p:cNvPr>
          <p:cNvSpPr/>
          <p:nvPr/>
        </p:nvSpPr>
        <p:spPr>
          <a:xfrm rot="1419495">
            <a:off x="10803303" y="2268414"/>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6" name="图文框 65">
            <a:extLst>
              <a:ext uri="{FF2B5EF4-FFF2-40B4-BE49-F238E27FC236}">
                <a16:creationId xmlns:a16="http://schemas.microsoft.com/office/drawing/2014/main" id="{5AB1CF16-BF6D-4EB0-A415-280B2C855517}"/>
              </a:ext>
            </a:extLst>
          </p:cNvPr>
          <p:cNvSpPr/>
          <p:nvPr/>
        </p:nvSpPr>
        <p:spPr>
          <a:xfrm rot="19438241">
            <a:off x="11152838" y="2253717"/>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37" name="组合 36">
            <a:extLst>
              <a:ext uri="{FF2B5EF4-FFF2-40B4-BE49-F238E27FC236}">
                <a16:creationId xmlns:a16="http://schemas.microsoft.com/office/drawing/2014/main" id="{572C51A9-F396-44D3-B747-B73649FB3879}"/>
              </a:ext>
            </a:extLst>
          </p:cNvPr>
          <p:cNvGrpSpPr/>
          <p:nvPr/>
        </p:nvGrpSpPr>
        <p:grpSpPr>
          <a:xfrm>
            <a:off x="5924550" y="2470524"/>
            <a:ext cx="2146742" cy="552715"/>
            <a:chOff x="5924550" y="2470524"/>
            <a:chExt cx="2146742" cy="552715"/>
          </a:xfrm>
        </p:grpSpPr>
        <p:sp>
          <p:nvSpPr>
            <p:cNvPr id="45" name="文本框 44">
              <a:extLst>
                <a:ext uri="{FF2B5EF4-FFF2-40B4-BE49-F238E27FC236}">
                  <a16:creationId xmlns:a16="http://schemas.microsoft.com/office/drawing/2014/main" id="{EA626330-9EB0-4779-ACD9-29435C9B7400}"/>
                </a:ext>
              </a:extLst>
            </p:cNvPr>
            <p:cNvSpPr txBox="1"/>
            <p:nvPr/>
          </p:nvSpPr>
          <p:spPr>
            <a:xfrm>
              <a:off x="5924550" y="2470524"/>
              <a:ext cx="2146742" cy="369332"/>
            </a:xfrm>
            <a:prstGeom prst="rect">
              <a:avLst/>
            </a:prstGeom>
            <a:noFill/>
          </p:spPr>
          <p:txBody>
            <a:bodyPr wrap="square" rtlCol="0">
              <a:spAutoFit/>
            </a:bodyPr>
            <a:lstStyle/>
            <a:p>
              <a:r>
                <a:rPr lang="zh-CN" altLang="en-US" spc="300" dirty="0">
                  <a:solidFill>
                    <a:schemeClr val="tx1">
                      <a:lumMod val="85000"/>
                      <a:lumOff val="15000"/>
                    </a:schemeClr>
                  </a:solidFill>
                  <a:cs typeface="+mn-ea"/>
                  <a:sym typeface="+mn-lt"/>
                </a:rPr>
                <a:t>合理风控</a:t>
              </a:r>
            </a:p>
          </p:txBody>
        </p:sp>
        <p:sp>
          <p:nvSpPr>
            <p:cNvPr id="35" name="矩形 34">
              <a:extLst>
                <a:ext uri="{FF2B5EF4-FFF2-40B4-BE49-F238E27FC236}">
                  <a16:creationId xmlns:a16="http://schemas.microsoft.com/office/drawing/2014/main" id="{0CDFF184-E002-44E3-B1B1-B99A5D3C0DBD}"/>
                </a:ext>
              </a:extLst>
            </p:cNvPr>
            <p:cNvSpPr/>
            <p:nvPr/>
          </p:nvSpPr>
          <p:spPr>
            <a:xfrm>
              <a:off x="5964814" y="2792407"/>
              <a:ext cx="1818126" cy="230832"/>
            </a:xfrm>
            <a:prstGeom prst="rect">
              <a:avLst/>
            </a:prstGeom>
          </p:spPr>
          <p:txBody>
            <a:bodyPr wrap="none">
              <a:spAutoFit/>
            </a:bodyPr>
            <a:lstStyle/>
            <a:p>
              <a:r>
                <a:rPr lang="zh-CN" altLang="en-US" sz="900" dirty="0">
                  <a:solidFill>
                    <a:schemeClr val="tx1">
                      <a:lumMod val="85000"/>
                      <a:lumOff val="15000"/>
                    </a:schemeClr>
                  </a:solidFill>
                  <a:cs typeface="+mn-ea"/>
                  <a:sym typeface="+mn-lt"/>
                </a:rPr>
                <a:t>REASONABLE RISK CONTROL</a:t>
              </a:r>
            </a:p>
          </p:txBody>
        </p:sp>
      </p:grpSp>
    </p:spTree>
    <p:custDataLst>
      <p:tags r:id="rId1"/>
    </p:custDataLst>
    <p:extLst>
      <p:ext uri="{BB962C8B-B14F-4D97-AF65-F5344CB8AC3E}">
        <p14:creationId xmlns:p14="http://schemas.microsoft.com/office/powerpoint/2010/main" val="69713363"/>
      </p:ext>
    </p:extLst>
  </p:cSld>
  <p:clrMapOvr>
    <a:masterClrMapping/>
  </p:clrMapOvr>
  <mc:AlternateContent xmlns:mc="http://schemas.openxmlformats.org/markup-compatibility/2006" xmlns:p14="http://schemas.microsoft.com/office/powerpoint/2010/main">
    <mc:Choice Requires="p14">
      <p:transition spd="slow" p14:dur="1500" advTm="5323">
        <p:random/>
      </p:transition>
    </mc:Choice>
    <mc:Fallback xmlns="" xmlns:a16="http://schemas.microsoft.com/office/drawing/2014/main" xmlns:a14="http://schemas.microsoft.com/office/drawing/2010/main">
      <p:transition spd="slow" advTm="5323">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p:tgtEl>
                                          <p:spTgt spid="27"/>
                                        </p:tgtEl>
                                        <p:attrNameLst>
                                          <p:attrName>ppt_x</p:attrName>
                                        </p:attrNameLst>
                                      </p:cBhvr>
                                      <p:tavLst>
                                        <p:tav tm="0">
                                          <p:val>
                                            <p:strVal val="#ppt_x-#ppt_w*1.125000"/>
                                          </p:val>
                                        </p:tav>
                                        <p:tav tm="100000">
                                          <p:val>
                                            <p:strVal val="#ppt_x"/>
                                          </p:val>
                                        </p:tav>
                                      </p:tavLst>
                                    </p:anim>
                                    <p:animEffect transition="in" filter="wipe(right)">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randombar(horizontal)">
                                      <p:cBhvr>
                                        <p:cTn id="37" dur="500"/>
                                        <p:tgtEl>
                                          <p:spTgt spid="7"/>
                                        </p:tgtEl>
                                      </p:cBhvr>
                                    </p:animEffect>
                                  </p:childTnLst>
                                </p:cTn>
                              </p:par>
                              <p:par>
                                <p:cTn id="38" presetID="14" presetClass="entr" presetSubtype="1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randombar(horizontal)">
                                      <p:cBhvr>
                                        <p:cTn id="40" dur="500"/>
                                        <p:tgtEl>
                                          <p:spTgt spid="10"/>
                                        </p:tgtEl>
                                      </p:cBhvr>
                                    </p:animEffect>
                                  </p:childTnLst>
                                </p:cTn>
                              </p:par>
                              <p:par>
                                <p:cTn id="41" presetID="14" presetClass="entr" presetSubtype="1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randombar(horizontal)">
                                      <p:cBhvr>
                                        <p:cTn id="43" dur="500"/>
                                        <p:tgtEl>
                                          <p:spTgt spid="13"/>
                                        </p:tgtEl>
                                      </p:cBhvr>
                                    </p:animEffect>
                                  </p:childTnLst>
                                </p:cTn>
                              </p:par>
                              <p:par>
                                <p:cTn id="44" presetID="14" presetClass="entr" presetSubtype="1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randombar(horizontal)">
                                      <p:cBhvr>
                                        <p:cTn id="46" dur="500"/>
                                        <p:tgtEl>
                                          <p:spTgt spid="16"/>
                                        </p:tgtEl>
                                      </p:cBhvr>
                                    </p:animEffect>
                                  </p:childTnLst>
                                </p:cTn>
                              </p:par>
                              <p:par>
                                <p:cTn id="47" presetID="14" presetClass="entr" presetSubtype="1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randombar(horizontal)">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2"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500"/>
                                        <p:tgtEl>
                                          <p:spTgt spid="22"/>
                                        </p:tgtEl>
                                        <p:attrNameLst>
                                          <p:attrName>ppt_x</p:attrName>
                                        </p:attrNameLst>
                                      </p:cBhvr>
                                      <p:tavLst>
                                        <p:tav tm="0">
                                          <p:val>
                                            <p:strVal val="#ppt_x+#ppt_w*1.125000"/>
                                          </p:val>
                                        </p:tav>
                                        <p:tav tm="100000">
                                          <p:val>
                                            <p:strVal val="#ppt_x"/>
                                          </p:val>
                                        </p:tav>
                                      </p:tavLst>
                                    </p:anim>
                                    <p:animEffect transition="in" filter="wipe(left)">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barn(inVertical)">
                                      <p:cBhvr>
                                        <p:cTn id="60" dur="500"/>
                                        <p:tgtEl>
                                          <p:spTgt spid="26"/>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barn(inVertical)">
                                      <p:cBhvr>
                                        <p:cTn id="63" dur="500"/>
                                        <p:tgtEl>
                                          <p:spTgt spid="25"/>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barn(inVertical)">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1000"/>
                                        <p:tgtEl>
                                          <p:spTgt spid="34"/>
                                        </p:tgtEl>
                                      </p:cBhvr>
                                    </p:animEffect>
                                    <p:anim calcmode="lin" valueType="num">
                                      <p:cBhvr>
                                        <p:cTn id="72" dur="1000" fill="hold"/>
                                        <p:tgtEl>
                                          <p:spTgt spid="34"/>
                                        </p:tgtEl>
                                        <p:attrNameLst>
                                          <p:attrName>ppt_x</p:attrName>
                                        </p:attrNameLst>
                                      </p:cBhvr>
                                      <p:tavLst>
                                        <p:tav tm="0">
                                          <p:val>
                                            <p:strVal val="#ppt_x"/>
                                          </p:val>
                                        </p:tav>
                                        <p:tav tm="100000">
                                          <p:val>
                                            <p:strVal val="#ppt_x"/>
                                          </p:val>
                                        </p:tav>
                                      </p:tavLst>
                                    </p:anim>
                                    <p:anim calcmode="lin" valueType="num">
                                      <p:cBhvr>
                                        <p:cTn id="73" dur="1000" fill="hold"/>
                                        <p:tgtEl>
                                          <p:spTgt spid="34"/>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4" presetClass="entr" presetSubtype="10" fill="hold" nodeType="clickEffect">
                                  <p:stCondLst>
                                    <p:cond delay="0"/>
                                  </p:stCondLst>
                                  <p:childTnLst>
                                    <p:set>
                                      <p:cBhvr>
                                        <p:cTn id="82" dur="1" fill="hold">
                                          <p:stCondLst>
                                            <p:cond delay="0"/>
                                          </p:stCondLst>
                                        </p:cTn>
                                        <p:tgtEl>
                                          <p:spTgt spid="44"/>
                                        </p:tgtEl>
                                        <p:attrNameLst>
                                          <p:attrName>style.visibility</p:attrName>
                                        </p:attrNameLst>
                                      </p:cBhvr>
                                      <p:to>
                                        <p:strVal val="visible"/>
                                      </p:to>
                                    </p:set>
                                    <p:animEffect transition="in" filter="randombar(horizontal)">
                                      <p:cBhvr>
                                        <p:cTn id="83" dur="500"/>
                                        <p:tgtEl>
                                          <p:spTgt spid="44"/>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wipe(left)">
                                      <p:cBhvr>
                                        <p:cTn id="88" dur="500"/>
                                        <p:tgtEl>
                                          <p:spTgt spid="37"/>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46"/>
                                        </p:tgtEl>
                                        <p:attrNameLst>
                                          <p:attrName>style.visibility</p:attrName>
                                        </p:attrNameLst>
                                      </p:cBhvr>
                                      <p:to>
                                        <p:strVal val="visible"/>
                                      </p:to>
                                    </p:set>
                                    <p:animEffect transition="in" filter="wipe(left)">
                                      <p:cBhvr>
                                        <p:cTn id="91" dur="500"/>
                                        <p:tgtEl>
                                          <p:spTgt spid="46"/>
                                        </p:tgtEl>
                                      </p:cBhvr>
                                    </p:animEffect>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fade">
                                      <p:cBhvr>
                                        <p:cTn id="96" dur="1000"/>
                                        <p:tgtEl>
                                          <p:spTgt spid="53"/>
                                        </p:tgtEl>
                                      </p:cBhvr>
                                    </p:animEffect>
                                    <p:anim calcmode="lin" valueType="num">
                                      <p:cBhvr>
                                        <p:cTn id="97" dur="1000" fill="hold"/>
                                        <p:tgtEl>
                                          <p:spTgt spid="53"/>
                                        </p:tgtEl>
                                        <p:attrNameLst>
                                          <p:attrName>ppt_x</p:attrName>
                                        </p:attrNameLst>
                                      </p:cBhvr>
                                      <p:tavLst>
                                        <p:tav tm="0">
                                          <p:val>
                                            <p:strVal val="#ppt_x"/>
                                          </p:val>
                                        </p:tav>
                                        <p:tav tm="100000">
                                          <p:val>
                                            <p:strVal val="#ppt_x"/>
                                          </p:val>
                                        </p:tav>
                                      </p:tavLst>
                                    </p:anim>
                                    <p:anim calcmode="lin" valueType="num">
                                      <p:cBhvr>
                                        <p:cTn id="98" dur="1000" fill="hold"/>
                                        <p:tgtEl>
                                          <p:spTgt spid="53"/>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fade">
                                      <p:cBhvr>
                                        <p:cTn id="101" dur="1000"/>
                                        <p:tgtEl>
                                          <p:spTgt spid="61"/>
                                        </p:tgtEl>
                                      </p:cBhvr>
                                    </p:animEffect>
                                    <p:anim calcmode="lin" valueType="num">
                                      <p:cBhvr>
                                        <p:cTn id="102" dur="1000" fill="hold"/>
                                        <p:tgtEl>
                                          <p:spTgt spid="61"/>
                                        </p:tgtEl>
                                        <p:attrNameLst>
                                          <p:attrName>ppt_x</p:attrName>
                                        </p:attrNameLst>
                                      </p:cBhvr>
                                      <p:tavLst>
                                        <p:tav tm="0">
                                          <p:val>
                                            <p:strVal val="#ppt_x"/>
                                          </p:val>
                                        </p:tav>
                                        <p:tav tm="100000">
                                          <p:val>
                                            <p:strVal val="#ppt_x"/>
                                          </p:val>
                                        </p:tav>
                                      </p:tavLst>
                                    </p:anim>
                                    <p:anim calcmode="lin" valueType="num">
                                      <p:cBhvr>
                                        <p:cTn id="103" dur="1000" fill="hold"/>
                                        <p:tgtEl>
                                          <p:spTgt spid="61"/>
                                        </p:tgtEl>
                                        <p:attrNameLst>
                                          <p:attrName>ppt_y</p:attrName>
                                        </p:attrNameLst>
                                      </p:cBhvr>
                                      <p:tavLst>
                                        <p:tav tm="0">
                                          <p:val>
                                            <p:strVal val="#ppt_y+.1"/>
                                          </p:val>
                                        </p:tav>
                                        <p:tav tm="100000">
                                          <p:val>
                                            <p:strVal val="#ppt_y"/>
                                          </p:val>
                                        </p:tav>
                                      </p:tavLst>
                                    </p:anim>
                                  </p:childTnLst>
                                </p:cTn>
                              </p:par>
                              <p:par>
                                <p:cTn id="104" presetID="42" presetClass="entr" presetSubtype="0" fill="hold" nodeType="with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fade">
                                      <p:cBhvr>
                                        <p:cTn id="106" dur="1000"/>
                                        <p:tgtEl>
                                          <p:spTgt spid="60"/>
                                        </p:tgtEl>
                                      </p:cBhvr>
                                    </p:animEffect>
                                    <p:anim calcmode="lin" valueType="num">
                                      <p:cBhvr>
                                        <p:cTn id="107" dur="1000" fill="hold"/>
                                        <p:tgtEl>
                                          <p:spTgt spid="60"/>
                                        </p:tgtEl>
                                        <p:attrNameLst>
                                          <p:attrName>ppt_x</p:attrName>
                                        </p:attrNameLst>
                                      </p:cBhvr>
                                      <p:tavLst>
                                        <p:tav tm="0">
                                          <p:val>
                                            <p:strVal val="#ppt_x"/>
                                          </p:val>
                                        </p:tav>
                                        <p:tav tm="100000">
                                          <p:val>
                                            <p:strVal val="#ppt_x"/>
                                          </p:val>
                                        </p:tav>
                                      </p:tavLst>
                                    </p:anim>
                                    <p:anim calcmode="lin" valueType="num">
                                      <p:cBhvr>
                                        <p:cTn id="108" dur="1000" fill="hold"/>
                                        <p:tgtEl>
                                          <p:spTgt spid="60"/>
                                        </p:tgtEl>
                                        <p:attrNameLst>
                                          <p:attrName>ppt_y</p:attrName>
                                        </p:attrNameLst>
                                      </p:cBhvr>
                                      <p:tavLst>
                                        <p:tav tm="0">
                                          <p:val>
                                            <p:strVal val="#ppt_y+.1"/>
                                          </p:val>
                                        </p:tav>
                                        <p:tav tm="100000">
                                          <p:val>
                                            <p:strVal val="#ppt_y"/>
                                          </p:val>
                                        </p:tav>
                                      </p:tavLst>
                                    </p:anim>
                                  </p:childTnLst>
                                </p:cTn>
                              </p:par>
                              <p:par>
                                <p:cTn id="109" presetID="53" presetClass="entr" presetSubtype="16" fill="hold" grpId="0" nodeType="withEffect">
                                  <p:stCondLst>
                                    <p:cond delay="0"/>
                                  </p:stCondLst>
                                  <p:childTnLst>
                                    <p:set>
                                      <p:cBhvr>
                                        <p:cTn id="110" dur="1" fill="hold">
                                          <p:stCondLst>
                                            <p:cond delay="0"/>
                                          </p:stCondLst>
                                        </p:cTn>
                                        <p:tgtEl>
                                          <p:spTgt spid="57"/>
                                        </p:tgtEl>
                                        <p:attrNameLst>
                                          <p:attrName>style.visibility</p:attrName>
                                        </p:attrNameLst>
                                      </p:cBhvr>
                                      <p:to>
                                        <p:strVal val="visible"/>
                                      </p:to>
                                    </p:set>
                                    <p:anim calcmode="lin" valueType="num">
                                      <p:cBhvr>
                                        <p:cTn id="111" dur="500" fill="hold"/>
                                        <p:tgtEl>
                                          <p:spTgt spid="57"/>
                                        </p:tgtEl>
                                        <p:attrNameLst>
                                          <p:attrName>ppt_w</p:attrName>
                                        </p:attrNameLst>
                                      </p:cBhvr>
                                      <p:tavLst>
                                        <p:tav tm="0">
                                          <p:val>
                                            <p:fltVal val="0"/>
                                          </p:val>
                                        </p:tav>
                                        <p:tav tm="100000">
                                          <p:val>
                                            <p:strVal val="#ppt_w"/>
                                          </p:val>
                                        </p:tav>
                                      </p:tavLst>
                                    </p:anim>
                                    <p:anim calcmode="lin" valueType="num">
                                      <p:cBhvr>
                                        <p:cTn id="112" dur="500" fill="hold"/>
                                        <p:tgtEl>
                                          <p:spTgt spid="57"/>
                                        </p:tgtEl>
                                        <p:attrNameLst>
                                          <p:attrName>ppt_h</p:attrName>
                                        </p:attrNameLst>
                                      </p:cBhvr>
                                      <p:tavLst>
                                        <p:tav tm="0">
                                          <p:val>
                                            <p:fltVal val="0"/>
                                          </p:val>
                                        </p:tav>
                                        <p:tav tm="100000">
                                          <p:val>
                                            <p:strVal val="#ppt_h"/>
                                          </p:val>
                                        </p:tav>
                                      </p:tavLst>
                                    </p:anim>
                                    <p:animEffect transition="in" filter="fade">
                                      <p:cBhvr>
                                        <p:cTn id="113" dur="500"/>
                                        <p:tgtEl>
                                          <p:spTgt spid="57"/>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62"/>
                                        </p:tgtEl>
                                        <p:attrNameLst>
                                          <p:attrName>style.visibility</p:attrName>
                                        </p:attrNameLst>
                                      </p:cBhvr>
                                      <p:to>
                                        <p:strVal val="visible"/>
                                      </p:to>
                                    </p:set>
                                    <p:anim calcmode="lin" valueType="num">
                                      <p:cBhvr>
                                        <p:cTn id="116" dur="500" fill="hold"/>
                                        <p:tgtEl>
                                          <p:spTgt spid="62"/>
                                        </p:tgtEl>
                                        <p:attrNameLst>
                                          <p:attrName>ppt_w</p:attrName>
                                        </p:attrNameLst>
                                      </p:cBhvr>
                                      <p:tavLst>
                                        <p:tav tm="0">
                                          <p:val>
                                            <p:fltVal val="0"/>
                                          </p:val>
                                        </p:tav>
                                        <p:tav tm="100000">
                                          <p:val>
                                            <p:strVal val="#ppt_w"/>
                                          </p:val>
                                        </p:tav>
                                      </p:tavLst>
                                    </p:anim>
                                    <p:anim calcmode="lin" valueType="num">
                                      <p:cBhvr>
                                        <p:cTn id="117" dur="500" fill="hold"/>
                                        <p:tgtEl>
                                          <p:spTgt spid="62"/>
                                        </p:tgtEl>
                                        <p:attrNameLst>
                                          <p:attrName>ppt_h</p:attrName>
                                        </p:attrNameLst>
                                      </p:cBhvr>
                                      <p:tavLst>
                                        <p:tav tm="0">
                                          <p:val>
                                            <p:fltVal val="0"/>
                                          </p:val>
                                        </p:tav>
                                        <p:tav tm="100000">
                                          <p:val>
                                            <p:strVal val="#ppt_h"/>
                                          </p:val>
                                        </p:tav>
                                      </p:tavLst>
                                    </p:anim>
                                    <p:animEffect transition="in" filter="fade">
                                      <p:cBhvr>
                                        <p:cTn id="118" dur="500"/>
                                        <p:tgtEl>
                                          <p:spTgt spid="6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63"/>
                                        </p:tgtEl>
                                        <p:attrNameLst>
                                          <p:attrName>style.visibility</p:attrName>
                                        </p:attrNameLst>
                                      </p:cBhvr>
                                      <p:to>
                                        <p:strVal val="visible"/>
                                      </p:to>
                                    </p:set>
                                    <p:anim calcmode="lin" valueType="num">
                                      <p:cBhvr>
                                        <p:cTn id="121" dur="500" fill="hold"/>
                                        <p:tgtEl>
                                          <p:spTgt spid="63"/>
                                        </p:tgtEl>
                                        <p:attrNameLst>
                                          <p:attrName>ppt_w</p:attrName>
                                        </p:attrNameLst>
                                      </p:cBhvr>
                                      <p:tavLst>
                                        <p:tav tm="0">
                                          <p:val>
                                            <p:fltVal val="0"/>
                                          </p:val>
                                        </p:tav>
                                        <p:tav tm="100000">
                                          <p:val>
                                            <p:strVal val="#ppt_w"/>
                                          </p:val>
                                        </p:tav>
                                      </p:tavLst>
                                    </p:anim>
                                    <p:anim calcmode="lin" valueType="num">
                                      <p:cBhvr>
                                        <p:cTn id="122" dur="500" fill="hold"/>
                                        <p:tgtEl>
                                          <p:spTgt spid="63"/>
                                        </p:tgtEl>
                                        <p:attrNameLst>
                                          <p:attrName>ppt_h</p:attrName>
                                        </p:attrNameLst>
                                      </p:cBhvr>
                                      <p:tavLst>
                                        <p:tav tm="0">
                                          <p:val>
                                            <p:fltVal val="0"/>
                                          </p:val>
                                        </p:tav>
                                        <p:tav tm="100000">
                                          <p:val>
                                            <p:strVal val="#ppt_h"/>
                                          </p:val>
                                        </p:tav>
                                      </p:tavLst>
                                    </p:anim>
                                    <p:animEffect transition="in" filter="fade">
                                      <p:cBhvr>
                                        <p:cTn id="123" dur="500"/>
                                        <p:tgtEl>
                                          <p:spTgt spid="63"/>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500" fill="hold"/>
                                        <p:tgtEl>
                                          <p:spTgt spid="64"/>
                                        </p:tgtEl>
                                        <p:attrNameLst>
                                          <p:attrName>ppt_w</p:attrName>
                                        </p:attrNameLst>
                                      </p:cBhvr>
                                      <p:tavLst>
                                        <p:tav tm="0">
                                          <p:val>
                                            <p:fltVal val="0"/>
                                          </p:val>
                                        </p:tav>
                                        <p:tav tm="100000">
                                          <p:val>
                                            <p:strVal val="#ppt_w"/>
                                          </p:val>
                                        </p:tav>
                                      </p:tavLst>
                                    </p:anim>
                                    <p:anim calcmode="lin" valueType="num">
                                      <p:cBhvr>
                                        <p:cTn id="127" dur="500" fill="hold"/>
                                        <p:tgtEl>
                                          <p:spTgt spid="64"/>
                                        </p:tgtEl>
                                        <p:attrNameLst>
                                          <p:attrName>ppt_h</p:attrName>
                                        </p:attrNameLst>
                                      </p:cBhvr>
                                      <p:tavLst>
                                        <p:tav tm="0">
                                          <p:val>
                                            <p:fltVal val="0"/>
                                          </p:val>
                                        </p:tav>
                                        <p:tav tm="100000">
                                          <p:val>
                                            <p:strVal val="#ppt_h"/>
                                          </p:val>
                                        </p:tav>
                                      </p:tavLst>
                                    </p:anim>
                                    <p:animEffect transition="in" filter="fade">
                                      <p:cBhvr>
                                        <p:cTn id="128" dur="500"/>
                                        <p:tgtEl>
                                          <p:spTgt spid="6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p:cTn id="136" dur="500" fill="hold"/>
                                        <p:tgtEl>
                                          <p:spTgt spid="66"/>
                                        </p:tgtEl>
                                        <p:attrNameLst>
                                          <p:attrName>ppt_w</p:attrName>
                                        </p:attrNameLst>
                                      </p:cBhvr>
                                      <p:tavLst>
                                        <p:tav tm="0">
                                          <p:val>
                                            <p:fltVal val="0"/>
                                          </p:val>
                                        </p:tav>
                                        <p:tav tm="100000">
                                          <p:val>
                                            <p:strVal val="#ppt_w"/>
                                          </p:val>
                                        </p:tav>
                                      </p:tavLst>
                                    </p:anim>
                                    <p:anim calcmode="lin" valueType="num">
                                      <p:cBhvr>
                                        <p:cTn id="137" dur="500" fill="hold"/>
                                        <p:tgtEl>
                                          <p:spTgt spid="66"/>
                                        </p:tgtEl>
                                        <p:attrNameLst>
                                          <p:attrName>ppt_h</p:attrName>
                                        </p:attrNameLst>
                                      </p:cBhvr>
                                      <p:tavLst>
                                        <p:tav tm="0">
                                          <p:val>
                                            <p:fltVal val="0"/>
                                          </p:val>
                                        </p:tav>
                                        <p:tav tm="100000">
                                          <p:val>
                                            <p:strVal val="#ppt_h"/>
                                          </p:val>
                                        </p:tav>
                                      </p:tavLst>
                                    </p:anim>
                                    <p:animEffect transition="in" filter="fade">
                                      <p:cBhvr>
                                        <p:cTn id="13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22" grpId="0" animBg="1"/>
      <p:bldP spid="23" grpId="0" animBg="1"/>
      <p:bldP spid="24" grpId="0" animBg="1"/>
      <p:bldP spid="25" grpId="0" animBg="1"/>
      <p:bldP spid="26" grpId="0" animBg="1"/>
      <p:bldP spid="33" grpId="0"/>
      <p:bldP spid="34" grpId="0"/>
      <p:bldP spid="46" grpId="0"/>
      <p:bldP spid="57" grpId="0" animBg="1"/>
      <p:bldP spid="62" grpId="0" animBg="1"/>
      <p:bldP spid="63" grpId="0" animBg="1"/>
      <p:bldP spid="64" grpId="0" animBg="1"/>
      <p:bldP spid="65" grpId="0" animBg="1"/>
      <p:bldP spid="6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D6D3C09-D88C-48DD-90E8-99A2C19F2495}"/>
              </a:ext>
            </a:extLst>
          </p:cNvPr>
          <p:cNvSpPr/>
          <p:nvPr/>
        </p:nvSpPr>
        <p:spPr>
          <a:xfrm>
            <a:off x="0" y="0"/>
            <a:ext cx="11938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 name="组合 2">
            <a:extLst>
              <a:ext uri="{FF2B5EF4-FFF2-40B4-BE49-F238E27FC236}">
                <a16:creationId xmlns:a16="http://schemas.microsoft.com/office/drawing/2014/main" id="{9047AE10-FE32-4189-82DE-E45E9C9D7087}"/>
              </a:ext>
            </a:extLst>
          </p:cNvPr>
          <p:cNvGrpSpPr/>
          <p:nvPr/>
        </p:nvGrpSpPr>
        <p:grpSpPr>
          <a:xfrm>
            <a:off x="337719" y="851026"/>
            <a:ext cx="469900" cy="479424"/>
            <a:chOff x="151606" y="896144"/>
            <a:chExt cx="469900" cy="479424"/>
          </a:xfrm>
        </p:grpSpPr>
        <p:sp>
          <p:nvSpPr>
            <p:cNvPr id="4" name="图文框 3">
              <a:extLst>
                <a:ext uri="{FF2B5EF4-FFF2-40B4-BE49-F238E27FC236}">
                  <a16:creationId xmlns:a16="http://schemas.microsoft.com/office/drawing/2014/main" id="{F171AFFB-A04F-4D1B-93F3-C44DBD2A5BDE}"/>
                </a:ext>
              </a:extLst>
            </p:cNvPr>
            <p:cNvSpPr/>
            <p:nvPr/>
          </p:nvSpPr>
          <p:spPr>
            <a:xfrm>
              <a:off x="151606" y="905668"/>
              <a:ext cx="469900" cy="469900"/>
            </a:xfrm>
            <a:prstGeom prst="frame">
              <a:avLst>
                <a:gd name="adj1" fmla="val 17568"/>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文本框 4">
              <a:extLst>
                <a:ext uri="{FF2B5EF4-FFF2-40B4-BE49-F238E27FC236}">
                  <a16:creationId xmlns:a16="http://schemas.microsoft.com/office/drawing/2014/main" id="{A886C626-974D-41B7-A983-69163E8B00A5}"/>
                </a:ext>
              </a:extLst>
            </p:cNvPr>
            <p:cNvSpPr txBox="1"/>
            <p:nvPr/>
          </p:nvSpPr>
          <p:spPr>
            <a:xfrm>
              <a:off x="340121" y="896144"/>
              <a:ext cx="92869" cy="461665"/>
            </a:xfrm>
            <a:prstGeom prst="rect">
              <a:avLst/>
            </a:prstGeom>
            <a:noFill/>
          </p:spPr>
          <p:txBody>
            <a:bodyPr wrap="square" rtlCol="0">
              <a:spAutoFit/>
            </a:bodyPr>
            <a:lstStyle/>
            <a:p>
              <a:pPr algn="ctr"/>
              <a:r>
                <a:rPr lang="en-US" altLang="zh-CN" sz="2400" dirty="0">
                  <a:solidFill>
                    <a:schemeClr val="bg1"/>
                  </a:solidFill>
                  <a:cs typeface="+mn-ea"/>
                  <a:sym typeface="+mn-lt"/>
                </a:rPr>
                <a:t>B</a:t>
              </a:r>
              <a:endParaRPr lang="zh-CN" altLang="en-US" sz="2400" dirty="0">
                <a:solidFill>
                  <a:schemeClr val="bg1"/>
                </a:solidFill>
                <a:cs typeface="+mn-ea"/>
                <a:sym typeface="+mn-lt"/>
              </a:endParaRPr>
            </a:p>
          </p:txBody>
        </p:sp>
      </p:grpSp>
      <p:sp>
        <p:nvSpPr>
          <p:cNvPr id="6" name="图文框 5">
            <a:extLst>
              <a:ext uri="{FF2B5EF4-FFF2-40B4-BE49-F238E27FC236}">
                <a16:creationId xmlns:a16="http://schemas.microsoft.com/office/drawing/2014/main" id="{C45D542B-EFF4-4F11-9FF8-18B58E2100A9}"/>
              </a:ext>
            </a:extLst>
          </p:cNvPr>
          <p:cNvSpPr/>
          <p:nvPr/>
        </p:nvSpPr>
        <p:spPr>
          <a:xfrm rot="21191490">
            <a:off x="840187" y="693434"/>
            <a:ext cx="128588" cy="128588"/>
          </a:xfrm>
          <a:prstGeom prst="frame">
            <a:avLst>
              <a:gd name="adj1" fmla="val 25463"/>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7" name="组合 6">
            <a:extLst>
              <a:ext uri="{FF2B5EF4-FFF2-40B4-BE49-F238E27FC236}">
                <a16:creationId xmlns:a16="http://schemas.microsoft.com/office/drawing/2014/main" id="{896EF9CD-2038-4BF5-ADE0-B5D5EA5E235D}"/>
              </a:ext>
            </a:extLst>
          </p:cNvPr>
          <p:cNvGrpSpPr/>
          <p:nvPr/>
        </p:nvGrpSpPr>
        <p:grpSpPr>
          <a:xfrm>
            <a:off x="-41773" y="3366878"/>
            <a:ext cx="1251106" cy="349921"/>
            <a:chOff x="-28653" y="3614528"/>
            <a:chExt cx="1251106" cy="349921"/>
          </a:xfrm>
        </p:grpSpPr>
        <p:sp>
          <p:nvSpPr>
            <p:cNvPr id="8" name="文本框 7">
              <a:extLst>
                <a:ext uri="{FF2B5EF4-FFF2-40B4-BE49-F238E27FC236}">
                  <a16:creationId xmlns:a16="http://schemas.microsoft.com/office/drawing/2014/main" id="{0378298C-5641-4682-844D-EB747422BA26}"/>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实施把控</a:t>
              </a:r>
            </a:p>
          </p:txBody>
        </p:sp>
        <p:sp>
          <p:nvSpPr>
            <p:cNvPr id="9" name="文本框 8">
              <a:extLst>
                <a:ext uri="{FF2B5EF4-FFF2-40B4-BE49-F238E27FC236}">
                  <a16:creationId xmlns:a16="http://schemas.microsoft.com/office/drawing/2014/main" id="{4E839C4D-5AFF-42C6-A525-AC1EE138E0A7}"/>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EXPLANATION</a:t>
              </a:r>
              <a:endParaRPr lang="zh-CN" altLang="en-US" sz="500" dirty="0">
                <a:solidFill>
                  <a:schemeClr val="bg1"/>
                </a:solidFill>
                <a:cs typeface="+mn-ea"/>
                <a:sym typeface="+mn-lt"/>
              </a:endParaRPr>
            </a:p>
          </p:txBody>
        </p:sp>
      </p:grpSp>
      <p:grpSp>
        <p:nvGrpSpPr>
          <p:cNvPr id="10" name="组合 9">
            <a:extLst>
              <a:ext uri="{FF2B5EF4-FFF2-40B4-BE49-F238E27FC236}">
                <a16:creationId xmlns:a16="http://schemas.microsoft.com/office/drawing/2014/main" id="{E9CB1032-4533-436D-9786-E19272EBA626}"/>
              </a:ext>
            </a:extLst>
          </p:cNvPr>
          <p:cNvGrpSpPr/>
          <p:nvPr/>
        </p:nvGrpSpPr>
        <p:grpSpPr>
          <a:xfrm>
            <a:off x="-41773" y="3975018"/>
            <a:ext cx="1251106" cy="349921"/>
            <a:chOff x="-28653" y="3614528"/>
            <a:chExt cx="1251106" cy="349921"/>
          </a:xfrm>
        </p:grpSpPr>
        <p:sp>
          <p:nvSpPr>
            <p:cNvPr id="11" name="文本框 10">
              <a:extLst>
                <a:ext uri="{FF2B5EF4-FFF2-40B4-BE49-F238E27FC236}">
                  <a16:creationId xmlns:a16="http://schemas.microsoft.com/office/drawing/2014/main" id="{4B4B364E-7393-43D8-91D4-32F14B1FDD22}"/>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风险控制</a:t>
              </a:r>
            </a:p>
          </p:txBody>
        </p:sp>
        <p:sp>
          <p:nvSpPr>
            <p:cNvPr id="12" name="文本框 11">
              <a:extLst>
                <a:ext uri="{FF2B5EF4-FFF2-40B4-BE49-F238E27FC236}">
                  <a16:creationId xmlns:a16="http://schemas.microsoft.com/office/drawing/2014/main" id="{26CC2791-FC6A-43E7-B0F9-3BFE28146461}"/>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MAIN ITEM INTRODUCTION</a:t>
              </a:r>
              <a:endParaRPr lang="zh-CN" altLang="en-US" sz="500" dirty="0">
                <a:solidFill>
                  <a:schemeClr val="bg1"/>
                </a:solidFill>
                <a:cs typeface="+mn-ea"/>
                <a:sym typeface="+mn-lt"/>
              </a:endParaRPr>
            </a:p>
          </p:txBody>
        </p:sp>
      </p:grpSp>
      <p:grpSp>
        <p:nvGrpSpPr>
          <p:cNvPr id="13" name="组合 12">
            <a:extLst>
              <a:ext uri="{FF2B5EF4-FFF2-40B4-BE49-F238E27FC236}">
                <a16:creationId xmlns:a16="http://schemas.microsoft.com/office/drawing/2014/main" id="{FD7FD21C-CB02-42A8-B29D-FE6FB454C358}"/>
              </a:ext>
            </a:extLst>
          </p:cNvPr>
          <p:cNvGrpSpPr/>
          <p:nvPr/>
        </p:nvGrpSpPr>
        <p:grpSpPr>
          <a:xfrm>
            <a:off x="-41773" y="4583158"/>
            <a:ext cx="1251106" cy="349921"/>
            <a:chOff x="-28653" y="3614528"/>
            <a:chExt cx="1251106" cy="349921"/>
          </a:xfrm>
        </p:grpSpPr>
        <p:sp>
          <p:nvSpPr>
            <p:cNvPr id="14" name="文本框 13">
              <a:extLst>
                <a:ext uri="{FF2B5EF4-FFF2-40B4-BE49-F238E27FC236}">
                  <a16:creationId xmlns:a16="http://schemas.microsoft.com/office/drawing/2014/main" id="{C1044803-8DC2-4608-B35C-211DA9B5415E}"/>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管理形式</a:t>
              </a:r>
            </a:p>
          </p:txBody>
        </p:sp>
        <p:sp>
          <p:nvSpPr>
            <p:cNvPr id="15" name="文本框 14">
              <a:extLst>
                <a:ext uri="{FF2B5EF4-FFF2-40B4-BE49-F238E27FC236}">
                  <a16:creationId xmlns:a16="http://schemas.microsoft.com/office/drawing/2014/main" id="{1F10C4CF-8E2D-4CAB-9CE1-0FCDEF57E077}"/>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MANAGEMENT</a:t>
              </a:r>
              <a:endParaRPr lang="zh-CN" altLang="en-US" sz="500" dirty="0">
                <a:solidFill>
                  <a:schemeClr val="bg1"/>
                </a:solidFill>
                <a:cs typeface="+mn-ea"/>
                <a:sym typeface="+mn-lt"/>
              </a:endParaRPr>
            </a:p>
          </p:txBody>
        </p:sp>
      </p:grpSp>
      <p:grpSp>
        <p:nvGrpSpPr>
          <p:cNvPr id="16" name="组合 15">
            <a:extLst>
              <a:ext uri="{FF2B5EF4-FFF2-40B4-BE49-F238E27FC236}">
                <a16:creationId xmlns:a16="http://schemas.microsoft.com/office/drawing/2014/main" id="{9E5A3BEF-6184-4481-A698-41D84AF47079}"/>
              </a:ext>
            </a:extLst>
          </p:cNvPr>
          <p:cNvGrpSpPr/>
          <p:nvPr/>
        </p:nvGrpSpPr>
        <p:grpSpPr>
          <a:xfrm>
            <a:off x="-41773" y="5191298"/>
            <a:ext cx="1251106" cy="349921"/>
            <a:chOff x="-28653" y="3614528"/>
            <a:chExt cx="1251106" cy="349921"/>
          </a:xfrm>
        </p:grpSpPr>
        <p:sp>
          <p:nvSpPr>
            <p:cNvPr id="17" name="文本框 16">
              <a:extLst>
                <a:ext uri="{FF2B5EF4-FFF2-40B4-BE49-F238E27FC236}">
                  <a16:creationId xmlns:a16="http://schemas.microsoft.com/office/drawing/2014/main" id="{82C0471D-C617-44A4-B853-0BD934F199F7}"/>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专业培养</a:t>
              </a:r>
            </a:p>
          </p:txBody>
        </p:sp>
        <p:sp>
          <p:nvSpPr>
            <p:cNvPr id="18" name="文本框 17">
              <a:extLst>
                <a:ext uri="{FF2B5EF4-FFF2-40B4-BE49-F238E27FC236}">
                  <a16:creationId xmlns:a16="http://schemas.microsoft.com/office/drawing/2014/main" id="{A30DDB2A-C0CC-4E2A-81B3-1FDCA8E24D25}"/>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MANAGEMENT ASSOCIATION</a:t>
              </a:r>
              <a:endParaRPr lang="zh-CN" altLang="en-US" sz="500" dirty="0">
                <a:solidFill>
                  <a:schemeClr val="bg1"/>
                </a:solidFill>
                <a:cs typeface="+mn-ea"/>
                <a:sym typeface="+mn-lt"/>
              </a:endParaRPr>
            </a:p>
          </p:txBody>
        </p:sp>
      </p:grpSp>
      <p:grpSp>
        <p:nvGrpSpPr>
          <p:cNvPr id="19" name="组合 18">
            <a:extLst>
              <a:ext uri="{FF2B5EF4-FFF2-40B4-BE49-F238E27FC236}">
                <a16:creationId xmlns:a16="http://schemas.microsoft.com/office/drawing/2014/main" id="{F687DF3E-1C3E-4740-919A-BFCE0975799E}"/>
              </a:ext>
            </a:extLst>
          </p:cNvPr>
          <p:cNvGrpSpPr/>
          <p:nvPr/>
        </p:nvGrpSpPr>
        <p:grpSpPr>
          <a:xfrm>
            <a:off x="-41773" y="5799439"/>
            <a:ext cx="1251106" cy="349921"/>
            <a:chOff x="-21035" y="3833644"/>
            <a:chExt cx="1251106" cy="349921"/>
          </a:xfrm>
        </p:grpSpPr>
        <p:sp>
          <p:nvSpPr>
            <p:cNvPr id="20" name="文本框 19">
              <a:extLst>
                <a:ext uri="{FF2B5EF4-FFF2-40B4-BE49-F238E27FC236}">
                  <a16:creationId xmlns:a16="http://schemas.microsoft.com/office/drawing/2014/main" id="{5D63DA3B-DF27-4586-9A78-17A24C5400B6}"/>
                </a:ext>
              </a:extLst>
            </p:cNvPr>
            <p:cNvSpPr txBox="1"/>
            <p:nvPr/>
          </p:nvSpPr>
          <p:spPr>
            <a:xfrm>
              <a:off x="-21035" y="3833644"/>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特性分析</a:t>
              </a:r>
            </a:p>
          </p:txBody>
        </p:sp>
        <p:sp>
          <p:nvSpPr>
            <p:cNvPr id="21" name="文本框 20">
              <a:extLst>
                <a:ext uri="{FF2B5EF4-FFF2-40B4-BE49-F238E27FC236}">
                  <a16:creationId xmlns:a16="http://schemas.microsoft.com/office/drawing/2014/main" id="{DC433615-47E3-4DBC-812A-9544FC7FDCEE}"/>
                </a:ext>
              </a:extLst>
            </p:cNvPr>
            <p:cNvSpPr txBox="1"/>
            <p:nvPr/>
          </p:nvSpPr>
          <p:spPr>
            <a:xfrm>
              <a:off x="71264" y="4014288"/>
              <a:ext cx="1066509" cy="169277"/>
            </a:xfrm>
            <a:prstGeom prst="rect">
              <a:avLst/>
            </a:prstGeom>
            <a:noFill/>
          </p:spPr>
          <p:txBody>
            <a:bodyPr wrap="square" rtlCol="0">
              <a:spAutoFit/>
            </a:bodyPr>
            <a:lstStyle/>
            <a:p>
              <a:pPr algn="ctr"/>
              <a:r>
                <a:rPr lang="en-US" altLang="zh-CN" sz="500" dirty="0">
                  <a:solidFill>
                    <a:schemeClr val="bg1"/>
                  </a:solidFill>
                  <a:cs typeface="+mn-ea"/>
                  <a:sym typeface="+mn-lt"/>
                </a:rPr>
                <a:t>SCIENTIFIC MANAGEMENT</a:t>
              </a:r>
              <a:endParaRPr lang="zh-CN" altLang="en-US" sz="500" dirty="0">
                <a:solidFill>
                  <a:schemeClr val="bg1"/>
                </a:solidFill>
                <a:cs typeface="+mn-ea"/>
                <a:sym typeface="+mn-lt"/>
              </a:endParaRPr>
            </a:p>
          </p:txBody>
        </p:sp>
      </p:grpSp>
      <p:sp>
        <p:nvSpPr>
          <p:cNvPr id="22" name="等腰三角形 21">
            <a:extLst>
              <a:ext uri="{FF2B5EF4-FFF2-40B4-BE49-F238E27FC236}">
                <a16:creationId xmlns:a16="http://schemas.microsoft.com/office/drawing/2014/main" id="{17A73AA2-B588-4F2A-8B7A-7F65F0E4E72F}"/>
              </a:ext>
            </a:extLst>
          </p:cNvPr>
          <p:cNvSpPr/>
          <p:nvPr/>
        </p:nvSpPr>
        <p:spPr>
          <a:xfrm rot="16200000">
            <a:off x="1078837" y="4675655"/>
            <a:ext cx="135047" cy="95518"/>
          </a:xfrm>
          <a:prstGeom prst="triangl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a:extLst>
              <a:ext uri="{FF2B5EF4-FFF2-40B4-BE49-F238E27FC236}">
                <a16:creationId xmlns:a16="http://schemas.microsoft.com/office/drawing/2014/main" id="{7D6BE16A-688E-4C14-B914-C1AE4B8DBE76}"/>
              </a:ext>
            </a:extLst>
          </p:cNvPr>
          <p:cNvSpPr/>
          <p:nvPr/>
        </p:nvSpPr>
        <p:spPr>
          <a:xfrm>
            <a:off x="0" y="0"/>
            <a:ext cx="1193800" cy="76200"/>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a:extLst>
              <a:ext uri="{FF2B5EF4-FFF2-40B4-BE49-F238E27FC236}">
                <a16:creationId xmlns:a16="http://schemas.microsoft.com/office/drawing/2014/main" id="{8D46D8C7-5050-4C6E-B45E-9F778395982B}"/>
              </a:ext>
            </a:extLst>
          </p:cNvPr>
          <p:cNvSpPr/>
          <p:nvPr/>
        </p:nvSpPr>
        <p:spPr>
          <a:xfrm>
            <a:off x="141945"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a:extLst>
              <a:ext uri="{FF2B5EF4-FFF2-40B4-BE49-F238E27FC236}">
                <a16:creationId xmlns:a16="http://schemas.microsoft.com/office/drawing/2014/main" id="{F960CDB7-F620-4663-94DE-CA479F70C6A9}"/>
              </a:ext>
            </a:extLst>
          </p:cNvPr>
          <p:cNvSpPr/>
          <p:nvPr/>
        </p:nvSpPr>
        <p:spPr>
          <a:xfrm>
            <a:off x="540818"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椭圆 25">
            <a:extLst>
              <a:ext uri="{FF2B5EF4-FFF2-40B4-BE49-F238E27FC236}">
                <a16:creationId xmlns:a16="http://schemas.microsoft.com/office/drawing/2014/main" id="{CC0884EA-2CB0-4F76-A88F-A9E5A193B0A3}"/>
              </a:ext>
            </a:extLst>
          </p:cNvPr>
          <p:cNvSpPr/>
          <p:nvPr/>
        </p:nvSpPr>
        <p:spPr>
          <a:xfrm>
            <a:off x="939691" y="6528514"/>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7" name="组合 26">
            <a:extLst>
              <a:ext uri="{FF2B5EF4-FFF2-40B4-BE49-F238E27FC236}">
                <a16:creationId xmlns:a16="http://schemas.microsoft.com/office/drawing/2014/main" id="{4FDF2463-DC36-447B-A827-CADA70CFFD0C}"/>
              </a:ext>
            </a:extLst>
          </p:cNvPr>
          <p:cNvGrpSpPr/>
          <p:nvPr/>
        </p:nvGrpSpPr>
        <p:grpSpPr>
          <a:xfrm>
            <a:off x="0" y="1809749"/>
            <a:ext cx="1193800" cy="830180"/>
            <a:chOff x="0" y="1809749"/>
            <a:chExt cx="1193800" cy="830180"/>
          </a:xfrm>
        </p:grpSpPr>
        <p:grpSp>
          <p:nvGrpSpPr>
            <p:cNvPr id="28" name="组合 27">
              <a:extLst>
                <a:ext uri="{FF2B5EF4-FFF2-40B4-BE49-F238E27FC236}">
                  <a16:creationId xmlns:a16="http://schemas.microsoft.com/office/drawing/2014/main" id="{80A7B973-E973-4248-B595-56B06389D8C6}"/>
                </a:ext>
              </a:extLst>
            </p:cNvPr>
            <p:cNvGrpSpPr/>
            <p:nvPr/>
          </p:nvGrpSpPr>
          <p:grpSpPr>
            <a:xfrm>
              <a:off x="0" y="1809749"/>
              <a:ext cx="1193800" cy="830180"/>
              <a:chOff x="0" y="2057399"/>
              <a:chExt cx="1193800" cy="830180"/>
            </a:xfrm>
          </p:grpSpPr>
          <p:sp>
            <p:nvSpPr>
              <p:cNvPr id="30" name="矩形 29">
                <a:extLst>
                  <a:ext uri="{FF2B5EF4-FFF2-40B4-BE49-F238E27FC236}">
                    <a16:creationId xmlns:a16="http://schemas.microsoft.com/office/drawing/2014/main" id="{56D7B396-0B17-4DA7-A3C6-75E0CF9A69FB}"/>
                  </a:ext>
                </a:extLst>
              </p:cNvPr>
              <p:cNvSpPr/>
              <p:nvPr/>
            </p:nvSpPr>
            <p:spPr>
              <a:xfrm>
                <a:off x="0" y="2057400"/>
                <a:ext cx="1193800" cy="830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30">
                <a:extLst>
                  <a:ext uri="{FF2B5EF4-FFF2-40B4-BE49-F238E27FC236}">
                    <a16:creationId xmlns:a16="http://schemas.microsoft.com/office/drawing/2014/main" id="{997A9348-F797-4BBC-9ACB-4687F275864B}"/>
                  </a:ext>
                </a:extLst>
              </p:cNvPr>
              <p:cNvSpPr/>
              <p:nvPr/>
            </p:nvSpPr>
            <p:spPr>
              <a:xfrm>
                <a:off x="1148081" y="2057399"/>
                <a:ext cx="45719" cy="830179"/>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文本框 31">
                <a:extLst>
                  <a:ext uri="{FF2B5EF4-FFF2-40B4-BE49-F238E27FC236}">
                    <a16:creationId xmlns:a16="http://schemas.microsoft.com/office/drawing/2014/main" id="{BDBCD112-5B0A-4570-AED0-64D5A57F1869}"/>
                  </a:ext>
                </a:extLst>
              </p:cNvPr>
              <p:cNvSpPr txBox="1"/>
              <p:nvPr/>
            </p:nvSpPr>
            <p:spPr>
              <a:xfrm>
                <a:off x="100172" y="2504261"/>
                <a:ext cx="947737" cy="307777"/>
              </a:xfrm>
              <a:prstGeom prst="rect">
                <a:avLst/>
              </a:prstGeom>
              <a:noFill/>
            </p:spPr>
            <p:txBody>
              <a:bodyPr wrap="square" rtlCol="0">
                <a:spAutoFit/>
              </a:bodyPr>
              <a:lstStyle/>
              <a:p>
                <a:pPr algn="ctr"/>
                <a:r>
                  <a:rPr lang="en-US" altLang="zh-CN" sz="1400" dirty="0">
                    <a:cs typeface="+mn-ea"/>
                    <a:sym typeface="+mn-lt"/>
                  </a:rPr>
                  <a:t>Part 02</a:t>
                </a:r>
                <a:endParaRPr lang="zh-CN" altLang="en-US" sz="1400" dirty="0">
                  <a:cs typeface="+mn-ea"/>
                  <a:sym typeface="+mn-lt"/>
                </a:endParaRPr>
              </a:p>
            </p:txBody>
          </p:sp>
        </p:grpSp>
        <p:pic>
          <p:nvPicPr>
            <p:cNvPr id="29" name="图片 28">
              <a:extLst>
                <a:ext uri="{FF2B5EF4-FFF2-40B4-BE49-F238E27FC236}">
                  <a16:creationId xmlns:a16="http://schemas.microsoft.com/office/drawing/2014/main" id="{BBA88311-A86E-494F-8BAB-55FB503779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1671" y="1998414"/>
              <a:ext cx="264739" cy="265024"/>
            </a:xfrm>
            <a:prstGeom prst="rect">
              <a:avLst/>
            </a:prstGeom>
          </p:spPr>
        </p:pic>
      </p:grpSp>
      <p:sp>
        <p:nvSpPr>
          <p:cNvPr id="33" name="文本框 32">
            <a:extLst>
              <a:ext uri="{FF2B5EF4-FFF2-40B4-BE49-F238E27FC236}">
                <a16:creationId xmlns:a16="http://schemas.microsoft.com/office/drawing/2014/main" id="{1DAD4E35-6071-4F3A-83EC-15CE2C49C096}"/>
              </a:ext>
            </a:extLst>
          </p:cNvPr>
          <p:cNvSpPr txBox="1"/>
          <p:nvPr/>
        </p:nvSpPr>
        <p:spPr>
          <a:xfrm>
            <a:off x="5657863" y="558638"/>
            <a:ext cx="2199774" cy="584775"/>
          </a:xfrm>
          <a:prstGeom prst="rect">
            <a:avLst/>
          </a:prstGeom>
          <a:noFill/>
        </p:spPr>
        <p:txBody>
          <a:bodyPr wrap="square" rtlCol="0">
            <a:spAutoFit/>
          </a:bodyPr>
          <a:lstStyle/>
          <a:p>
            <a:pPr algn="ctr"/>
            <a:r>
              <a:rPr lang="zh-CN" altLang="en-US" sz="3200" spc="600" dirty="0">
                <a:solidFill>
                  <a:srgbClr val="FDD302"/>
                </a:solidFill>
                <a:cs typeface="+mn-ea"/>
                <a:sym typeface="+mn-lt"/>
              </a:rPr>
              <a:t>管理</a:t>
            </a:r>
            <a:r>
              <a:rPr lang="zh-CN" altLang="en-US" sz="3200" spc="600" dirty="0">
                <a:solidFill>
                  <a:schemeClr val="tx1">
                    <a:lumMod val="85000"/>
                    <a:lumOff val="15000"/>
                  </a:schemeClr>
                </a:solidFill>
                <a:cs typeface="+mn-ea"/>
                <a:sym typeface="+mn-lt"/>
              </a:rPr>
              <a:t>形式</a:t>
            </a:r>
          </a:p>
        </p:txBody>
      </p:sp>
      <p:sp>
        <p:nvSpPr>
          <p:cNvPr id="34" name="矩形 33">
            <a:extLst>
              <a:ext uri="{FF2B5EF4-FFF2-40B4-BE49-F238E27FC236}">
                <a16:creationId xmlns:a16="http://schemas.microsoft.com/office/drawing/2014/main" id="{F4D29475-1AB8-4A15-9476-AA31274AB4BC}"/>
              </a:ext>
            </a:extLst>
          </p:cNvPr>
          <p:cNvSpPr/>
          <p:nvPr/>
        </p:nvSpPr>
        <p:spPr>
          <a:xfrm>
            <a:off x="5706018" y="1087728"/>
            <a:ext cx="2103461" cy="261610"/>
          </a:xfrm>
          <a:prstGeom prst="rect">
            <a:avLst/>
          </a:prstGeom>
        </p:spPr>
        <p:txBody>
          <a:bodyPr wrap="none">
            <a:spAutoFit/>
          </a:bodyPr>
          <a:lstStyle/>
          <a:p>
            <a:pPr algn="ctr"/>
            <a:r>
              <a:rPr lang="en-US" altLang="zh-CN" sz="1100" dirty="0">
                <a:cs typeface="+mn-ea"/>
                <a:sym typeface="+mn-lt"/>
              </a:rPr>
              <a:t>MAIN ITEM INTRODUCTION</a:t>
            </a:r>
          </a:p>
        </p:txBody>
      </p:sp>
      <p:grpSp>
        <p:nvGrpSpPr>
          <p:cNvPr id="37" name="组合 36">
            <a:extLst>
              <a:ext uri="{FF2B5EF4-FFF2-40B4-BE49-F238E27FC236}">
                <a16:creationId xmlns:a16="http://schemas.microsoft.com/office/drawing/2014/main" id="{EF590999-6C81-430E-8900-988213B3B542}"/>
              </a:ext>
            </a:extLst>
          </p:cNvPr>
          <p:cNvGrpSpPr/>
          <p:nvPr/>
        </p:nvGrpSpPr>
        <p:grpSpPr>
          <a:xfrm>
            <a:off x="2052396" y="2203857"/>
            <a:ext cx="9569453" cy="3210832"/>
            <a:chOff x="1842846" y="2583003"/>
            <a:chExt cx="9569453" cy="3210832"/>
          </a:xfrm>
        </p:grpSpPr>
        <p:sp>
          <p:nvSpPr>
            <p:cNvPr id="35" name="矩形: 圆角 34">
              <a:extLst>
                <a:ext uri="{FF2B5EF4-FFF2-40B4-BE49-F238E27FC236}">
                  <a16:creationId xmlns:a16="http://schemas.microsoft.com/office/drawing/2014/main" id="{4D9931E9-3A34-43D8-83AB-3ECA3003A202}"/>
                </a:ext>
              </a:extLst>
            </p:cNvPr>
            <p:cNvSpPr/>
            <p:nvPr/>
          </p:nvSpPr>
          <p:spPr>
            <a:xfrm>
              <a:off x="2103199" y="2583003"/>
              <a:ext cx="9309100" cy="2850573"/>
            </a:xfrm>
            <a:prstGeom prst="roundRect">
              <a:avLst>
                <a:gd name="adj" fmla="val 50000"/>
              </a:avLst>
            </a:prstGeom>
            <a:no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useBgFill="1">
          <p:nvSpPr>
            <p:cNvPr id="36" name="矩形 35">
              <a:extLst>
                <a:ext uri="{FF2B5EF4-FFF2-40B4-BE49-F238E27FC236}">
                  <a16:creationId xmlns:a16="http://schemas.microsoft.com/office/drawing/2014/main" id="{F1761D41-8B19-42F6-A456-561D12FE2EB3}"/>
                </a:ext>
              </a:extLst>
            </p:cNvPr>
            <p:cNvSpPr/>
            <p:nvPr/>
          </p:nvSpPr>
          <p:spPr>
            <a:xfrm>
              <a:off x="1842846" y="4283837"/>
              <a:ext cx="1626068" cy="15099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46" name="组合 45">
            <a:extLst>
              <a:ext uri="{FF2B5EF4-FFF2-40B4-BE49-F238E27FC236}">
                <a16:creationId xmlns:a16="http://schemas.microsoft.com/office/drawing/2014/main" id="{64690E85-A0F8-49CB-9970-2004286E4593}"/>
              </a:ext>
            </a:extLst>
          </p:cNvPr>
          <p:cNvGrpSpPr/>
          <p:nvPr/>
        </p:nvGrpSpPr>
        <p:grpSpPr>
          <a:xfrm>
            <a:off x="2074282" y="3611433"/>
            <a:ext cx="508000" cy="508000"/>
            <a:chOff x="1864732" y="3990579"/>
            <a:chExt cx="508000" cy="508000"/>
          </a:xfrm>
        </p:grpSpPr>
        <p:sp useBgFill="1">
          <p:nvSpPr>
            <p:cNvPr id="38" name="椭圆 37">
              <a:extLst>
                <a:ext uri="{FF2B5EF4-FFF2-40B4-BE49-F238E27FC236}">
                  <a16:creationId xmlns:a16="http://schemas.microsoft.com/office/drawing/2014/main" id="{4D939FA6-13B5-40D2-8D7B-F0C966F1FE07}"/>
                </a:ext>
              </a:extLst>
            </p:cNvPr>
            <p:cNvSpPr/>
            <p:nvPr/>
          </p:nvSpPr>
          <p:spPr>
            <a:xfrm>
              <a:off x="1864732" y="3990579"/>
              <a:ext cx="508000" cy="508000"/>
            </a:xfrm>
            <a:prstGeom prst="ellipse">
              <a:avLst/>
            </a:prstGeom>
            <a:ln w="15875">
              <a:solidFill>
                <a:srgbClr val="F4CB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5" name="图片 44">
              <a:extLst>
                <a:ext uri="{FF2B5EF4-FFF2-40B4-BE49-F238E27FC236}">
                  <a16:creationId xmlns:a16="http://schemas.microsoft.com/office/drawing/2014/main" id="{90F5324D-A61F-4D5E-A020-52137657946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07741" y="4133247"/>
              <a:ext cx="221981" cy="222663"/>
            </a:xfrm>
            <a:prstGeom prst="rect">
              <a:avLst/>
            </a:prstGeom>
          </p:spPr>
        </p:pic>
      </p:grpSp>
      <p:grpSp>
        <p:nvGrpSpPr>
          <p:cNvPr id="48" name="组合 47">
            <a:extLst>
              <a:ext uri="{FF2B5EF4-FFF2-40B4-BE49-F238E27FC236}">
                <a16:creationId xmlns:a16="http://schemas.microsoft.com/office/drawing/2014/main" id="{301C08F0-465D-46AC-8EEA-300B41AC281D}"/>
              </a:ext>
            </a:extLst>
          </p:cNvPr>
          <p:cNvGrpSpPr/>
          <p:nvPr/>
        </p:nvGrpSpPr>
        <p:grpSpPr>
          <a:xfrm>
            <a:off x="4182482" y="1949857"/>
            <a:ext cx="508000" cy="508000"/>
            <a:chOff x="3972932" y="2329003"/>
            <a:chExt cx="508000" cy="508000"/>
          </a:xfrm>
        </p:grpSpPr>
        <p:sp useBgFill="1">
          <p:nvSpPr>
            <p:cNvPr id="39" name="椭圆 38">
              <a:extLst>
                <a:ext uri="{FF2B5EF4-FFF2-40B4-BE49-F238E27FC236}">
                  <a16:creationId xmlns:a16="http://schemas.microsoft.com/office/drawing/2014/main" id="{D6024D2B-E79D-4BAE-B976-173F015E8496}"/>
                </a:ext>
              </a:extLst>
            </p:cNvPr>
            <p:cNvSpPr/>
            <p:nvPr/>
          </p:nvSpPr>
          <p:spPr>
            <a:xfrm>
              <a:off x="3972932" y="2329003"/>
              <a:ext cx="508000" cy="508000"/>
            </a:xfrm>
            <a:prstGeom prst="ellipse">
              <a:avLst/>
            </a:prstGeom>
            <a:ln w="15875">
              <a:solidFill>
                <a:srgbClr val="F4CB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7" name="图片 46">
              <a:extLst>
                <a:ext uri="{FF2B5EF4-FFF2-40B4-BE49-F238E27FC236}">
                  <a16:creationId xmlns:a16="http://schemas.microsoft.com/office/drawing/2014/main" id="{2455371A-7D1D-40E4-9225-BE87759A62C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01362" y="2461644"/>
              <a:ext cx="251141" cy="242719"/>
            </a:xfrm>
            <a:prstGeom prst="rect">
              <a:avLst/>
            </a:prstGeom>
          </p:spPr>
        </p:pic>
      </p:grpSp>
      <p:grpSp>
        <p:nvGrpSpPr>
          <p:cNvPr id="50" name="组合 49">
            <a:extLst>
              <a:ext uri="{FF2B5EF4-FFF2-40B4-BE49-F238E27FC236}">
                <a16:creationId xmlns:a16="http://schemas.microsoft.com/office/drawing/2014/main" id="{CA80F493-D172-4D5A-8B7F-14C6031F0D33}"/>
              </a:ext>
            </a:extLst>
          </p:cNvPr>
          <p:cNvGrpSpPr/>
          <p:nvPr/>
        </p:nvGrpSpPr>
        <p:grpSpPr>
          <a:xfrm>
            <a:off x="6699250" y="1949857"/>
            <a:ext cx="508000" cy="508000"/>
            <a:chOff x="6489700" y="2329003"/>
            <a:chExt cx="508000" cy="508000"/>
          </a:xfrm>
        </p:grpSpPr>
        <p:sp useBgFill="1">
          <p:nvSpPr>
            <p:cNvPr id="40" name="椭圆 39">
              <a:extLst>
                <a:ext uri="{FF2B5EF4-FFF2-40B4-BE49-F238E27FC236}">
                  <a16:creationId xmlns:a16="http://schemas.microsoft.com/office/drawing/2014/main" id="{D6CC17A5-4EA4-467B-90BF-8F688A9DD527}"/>
                </a:ext>
              </a:extLst>
            </p:cNvPr>
            <p:cNvSpPr/>
            <p:nvPr/>
          </p:nvSpPr>
          <p:spPr>
            <a:xfrm>
              <a:off x="6489700" y="2329003"/>
              <a:ext cx="508000" cy="508000"/>
            </a:xfrm>
            <a:prstGeom prst="ellipse">
              <a:avLst/>
            </a:prstGeom>
            <a:ln w="15875">
              <a:solidFill>
                <a:srgbClr val="F4CB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9" name="图片 48">
              <a:extLst>
                <a:ext uri="{FF2B5EF4-FFF2-40B4-BE49-F238E27FC236}">
                  <a16:creationId xmlns:a16="http://schemas.microsoft.com/office/drawing/2014/main" id="{A4CB1761-2648-4C5D-A26F-66FDFD72D12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27772" y="2471811"/>
              <a:ext cx="231857" cy="222384"/>
            </a:xfrm>
            <a:prstGeom prst="rect">
              <a:avLst/>
            </a:prstGeom>
          </p:spPr>
        </p:pic>
      </p:grpSp>
      <p:grpSp>
        <p:nvGrpSpPr>
          <p:cNvPr id="52" name="组合 51">
            <a:extLst>
              <a:ext uri="{FF2B5EF4-FFF2-40B4-BE49-F238E27FC236}">
                <a16:creationId xmlns:a16="http://schemas.microsoft.com/office/drawing/2014/main" id="{0A109C2F-AA98-4D77-A361-8EBC077EB0FF}"/>
              </a:ext>
            </a:extLst>
          </p:cNvPr>
          <p:cNvGrpSpPr/>
          <p:nvPr/>
        </p:nvGrpSpPr>
        <p:grpSpPr>
          <a:xfrm>
            <a:off x="9216018" y="1949857"/>
            <a:ext cx="508000" cy="508000"/>
            <a:chOff x="9006468" y="2329003"/>
            <a:chExt cx="508000" cy="508000"/>
          </a:xfrm>
        </p:grpSpPr>
        <p:sp useBgFill="1">
          <p:nvSpPr>
            <p:cNvPr id="41" name="椭圆 40">
              <a:extLst>
                <a:ext uri="{FF2B5EF4-FFF2-40B4-BE49-F238E27FC236}">
                  <a16:creationId xmlns:a16="http://schemas.microsoft.com/office/drawing/2014/main" id="{5254D761-BA08-4D1C-BB2A-5F9349D871D3}"/>
                </a:ext>
              </a:extLst>
            </p:cNvPr>
            <p:cNvSpPr/>
            <p:nvPr/>
          </p:nvSpPr>
          <p:spPr>
            <a:xfrm>
              <a:off x="9006468" y="2329003"/>
              <a:ext cx="508000" cy="508000"/>
            </a:xfrm>
            <a:prstGeom prst="ellipse">
              <a:avLst/>
            </a:prstGeom>
            <a:ln w="15875">
              <a:solidFill>
                <a:srgbClr val="F4CB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1" name="图片 50">
              <a:extLst>
                <a:ext uri="{FF2B5EF4-FFF2-40B4-BE49-F238E27FC236}">
                  <a16:creationId xmlns:a16="http://schemas.microsoft.com/office/drawing/2014/main" id="{AA80F8C8-BB10-4922-A22E-44B7551887C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152436" y="2446802"/>
              <a:ext cx="216065" cy="272402"/>
            </a:xfrm>
            <a:prstGeom prst="rect">
              <a:avLst/>
            </a:prstGeom>
          </p:spPr>
        </p:pic>
      </p:grpSp>
      <p:grpSp>
        <p:nvGrpSpPr>
          <p:cNvPr id="54" name="组合 53">
            <a:extLst>
              <a:ext uri="{FF2B5EF4-FFF2-40B4-BE49-F238E27FC236}">
                <a16:creationId xmlns:a16="http://schemas.microsoft.com/office/drawing/2014/main" id="{9A08542B-782C-4134-BE47-BC1A77C028A1}"/>
              </a:ext>
            </a:extLst>
          </p:cNvPr>
          <p:cNvGrpSpPr/>
          <p:nvPr/>
        </p:nvGrpSpPr>
        <p:grpSpPr>
          <a:xfrm>
            <a:off x="9216018" y="4800430"/>
            <a:ext cx="508000" cy="508000"/>
            <a:chOff x="9006468" y="5179576"/>
            <a:chExt cx="508000" cy="508000"/>
          </a:xfrm>
        </p:grpSpPr>
        <p:sp useBgFill="1">
          <p:nvSpPr>
            <p:cNvPr id="44" name="椭圆 43">
              <a:extLst>
                <a:ext uri="{FF2B5EF4-FFF2-40B4-BE49-F238E27FC236}">
                  <a16:creationId xmlns:a16="http://schemas.microsoft.com/office/drawing/2014/main" id="{DBF58472-6C68-4FA5-BD0C-5C6ADFB43447}"/>
                </a:ext>
              </a:extLst>
            </p:cNvPr>
            <p:cNvSpPr/>
            <p:nvPr/>
          </p:nvSpPr>
          <p:spPr>
            <a:xfrm>
              <a:off x="9006468" y="5179576"/>
              <a:ext cx="508000" cy="508000"/>
            </a:xfrm>
            <a:prstGeom prst="ellipse">
              <a:avLst/>
            </a:prstGeom>
            <a:ln w="15875">
              <a:solidFill>
                <a:srgbClr val="F4CB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3" name="图片 52">
              <a:extLst>
                <a:ext uri="{FF2B5EF4-FFF2-40B4-BE49-F238E27FC236}">
                  <a16:creationId xmlns:a16="http://schemas.microsoft.com/office/drawing/2014/main" id="{A171FB0D-4D3C-4D56-AEEF-5143E90B5C2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151718" y="5311080"/>
              <a:ext cx="217500" cy="244992"/>
            </a:xfrm>
            <a:prstGeom prst="rect">
              <a:avLst/>
            </a:prstGeom>
          </p:spPr>
        </p:pic>
      </p:grpSp>
      <p:grpSp>
        <p:nvGrpSpPr>
          <p:cNvPr id="56" name="组合 55">
            <a:extLst>
              <a:ext uri="{FF2B5EF4-FFF2-40B4-BE49-F238E27FC236}">
                <a16:creationId xmlns:a16="http://schemas.microsoft.com/office/drawing/2014/main" id="{ACC7E5DE-DCC7-4E61-8C88-205A71E0581E}"/>
              </a:ext>
            </a:extLst>
          </p:cNvPr>
          <p:cNvGrpSpPr/>
          <p:nvPr/>
        </p:nvGrpSpPr>
        <p:grpSpPr>
          <a:xfrm>
            <a:off x="6699250" y="4800430"/>
            <a:ext cx="508000" cy="508000"/>
            <a:chOff x="6489700" y="5179576"/>
            <a:chExt cx="508000" cy="508000"/>
          </a:xfrm>
        </p:grpSpPr>
        <p:sp useBgFill="1">
          <p:nvSpPr>
            <p:cNvPr id="43" name="椭圆 42">
              <a:extLst>
                <a:ext uri="{FF2B5EF4-FFF2-40B4-BE49-F238E27FC236}">
                  <a16:creationId xmlns:a16="http://schemas.microsoft.com/office/drawing/2014/main" id="{0240D575-C6ED-40F5-A7D2-38E76781241B}"/>
                </a:ext>
              </a:extLst>
            </p:cNvPr>
            <p:cNvSpPr/>
            <p:nvPr/>
          </p:nvSpPr>
          <p:spPr>
            <a:xfrm>
              <a:off x="6489700" y="5179576"/>
              <a:ext cx="508000" cy="508000"/>
            </a:xfrm>
            <a:prstGeom prst="ellipse">
              <a:avLst/>
            </a:prstGeom>
            <a:ln w="15875">
              <a:solidFill>
                <a:srgbClr val="F4CB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5" name="图片 54">
              <a:extLst>
                <a:ext uri="{FF2B5EF4-FFF2-40B4-BE49-F238E27FC236}">
                  <a16:creationId xmlns:a16="http://schemas.microsoft.com/office/drawing/2014/main" id="{9383BA30-7D77-4458-B44D-22572A6B64C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626636" y="5320437"/>
              <a:ext cx="234129" cy="226278"/>
            </a:xfrm>
            <a:prstGeom prst="rect">
              <a:avLst/>
            </a:prstGeom>
          </p:spPr>
        </p:pic>
      </p:grpSp>
      <p:grpSp>
        <p:nvGrpSpPr>
          <p:cNvPr id="58" name="组合 57">
            <a:extLst>
              <a:ext uri="{FF2B5EF4-FFF2-40B4-BE49-F238E27FC236}">
                <a16:creationId xmlns:a16="http://schemas.microsoft.com/office/drawing/2014/main" id="{7839334F-C6C4-4F18-9E98-AE7805D3C01F}"/>
              </a:ext>
            </a:extLst>
          </p:cNvPr>
          <p:cNvGrpSpPr/>
          <p:nvPr/>
        </p:nvGrpSpPr>
        <p:grpSpPr>
          <a:xfrm>
            <a:off x="4182482" y="4800430"/>
            <a:ext cx="508000" cy="508000"/>
            <a:chOff x="3972932" y="5179576"/>
            <a:chExt cx="508000" cy="508000"/>
          </a:xfrm>
        </p:grpSpPr>
        <p:sp useBgFill="1">
          <p:nvSpPr>
            <p:cNvPr id="42" name="椭圆 41">
              <a:extLst>
                <a:ext uri="{FF2B5EF4-FFF2-40B4-BE49-F238E27FC236}">
                  <a16:creationId xmlns:a16="http://schemas.microsoft.com/office/drawing/2014/main" id="{A09DFC95-14AD-4B3F-91A3-0CB2DF5EC5CE}"/>
                </a:ext>
              </a:extLst>
            </p:cNvPr>
            <p:cNvSpPr/>
            <p:nvPr/>
          </p:nvSpPr>
          <p:spPr>
            <a:xfrm>
              <a:off x="3972932" y="5179576"/>
              <a:ext cx="508000" cy="508000"/>
            </a:xfrm>
            <a:prstGeom prst="ellipse">
              <a:avLst/>
            </a:prstGeom>
            <a:ln w="15875">
              <a:solidFill>
                <a:srgbClr val="F4CB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7" name="图片 56">
              <a:extLst>
                <a:ext uri="{FF2B5EF4-FFF2-40B4-BE49-F238E27FC236}">
                  <a16:creationId xmlns:a16="http://schemas.microsoft.com/office/drawing/2014/main" id="{53253C0B-3E37-438C-A480-E1CDE28B4F6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128646" y="5328056"/>
              <a:ext cx="196573" cy="211041"/>
            </a:xfrm>
            <a:prstGeom prst="rect">
              <a:avLst/>
            </a:prstGeom>
          </p:spPr>
        </p:pic>
      </p:grpSp>
      <p:sp>
        <p:nvSpPr>
          <p:cNvPr id="59" name="矩形 58">
            <a:extLst>
              <a:ext uri="{FF2B5EF4-FFF2-40B4-BE49-F238E27FC236}">
                <a16:creationId xmlns:a16="http://schemas.microsoft.com/office/drawing/2014/main" id="{8FC66FF8-28CE-40B3-92DF-F0DEB2FACBDC}"/>
              </a:ext>
            </a:extLst>
          </p:cNvPr>
          <p:cNvSpPr/>
          <p:nvPr/>
        </p:nvSpPr>
        <p:spPr>
          <a:xfrm>
            <a:off x="1483990" y="4476846"/>
            <a:ext cx="1685988" cy="738664"/>
          </a:xfrm>
          <a:prstGeom prst="rect">
            <a:avLst/>
          </a:prstGeom>
        </p:spPr>
        <p:txBody>
          <a:bodyPr wrap="square">
            <a:spAutoFit/>
          </a:bodyPr>
          <a:lstStyle/>
          <a:p>
            <a:pPr algn="ctr"/>
            <a:r>
              <a:rPr lang="zh-CN" altLang="en-US" sz="1400" dirty="0">
                <a:solidFill>
                  <a:srgbClr val="333333"/>
                </a:solidFill>
                <a:cs typeface="+mn-ea"/>
                <a:sym typeface="+mn-lt"/>
              </a:rPr>
              <a:t>设置项目管理的专门机构对项目进行专门管理</a:t>
            </a:r>
            <a:endParaRPr lang="zh-CN" altLang="en-US" sz="1400" dirty="0">
              <a:cs typeface="+mn-ea"/>
              <a:sym typeface="+mn-lt"/>
            </a:endParaRPr>
          </a:p>
        </p:txBody>
      </p:sp>
      <p:sp>
        <p:nvSpPr>
          <p:cNvPr id="60" name="文本框 59">
            <a:extLst>
              <a:ext uri="{FF2B5EF4-FFF2-40B4-BE49-F238E27FC236}">
                <a16:creationId xmlns:a16="http://schemas.microsoft.com/office/drawing/2014/main" id="{385504B7-C41D-48BC-8CB2-55EBB276C868}"/>
              </a:ext>
            </a:extLst>
          </p:cNvPr>
          <p:cNvSpPr txBox="1"/>
          <p:nvPr/>
        </p:nvSpPr>
        <p:spPr>
          <a:xfrm>
            <a:off x="1688277" y="4178612"/>
            <a:ext cx="1251106" cy="369332"/>
          </a:xfrm>
          <a:prstGeom prst="rect">
            <a:avLst/>
          </a:prstGeom>
          <a:noFill/>
        </p:spPr>
        <p:txBody>
          <a:bodyPr wrap="square" rtlCol="0">
            <a:spAutoFit/>
          </a:bodyPr>
          <a:lstStyle/>
          <a:p>
            <a:pPr algn="ctr"/>
            <a:r>
              <a:rPr lang="zh-CN" altLang="en-US" spc="300" dirty="0">
                <a:solidFill>
                  <a:schemeClr val="tx1">
                    <a:lumMod val="85000"/>
                    <a:lumOff val="15000"/>
                  </a:schemeClr>
                </a:solidFill>
                <a:cs typeface="+mn-ea"/>
                <a:sym typeface="+mn-lt"/>
              </a:rPr>
              <a:t>设置机构</a:t>
            </a:r>
          </a:p>
        </p:txBody>
      </p:sp>
      <p:sp>
        <p:nvSpPr>
          <p:cNvPr id="61" name="矩形 60">
            <a:extLst>
              <a:ext uri="{FF2B5EF4-FFF2-40B4-BE49-F238E27FC236}">
                <a16:creationId xmlns:a16="http://schemas.microsoft.com/office/drawing/2014/main" id="{E1D91AE7-DA88-4EF3-8110-8686FBEA5197}"/>
              </a:ext>
            </a:extLst>
          </p:cNvPr>
          <p:cNvSpPr/>
          <p:nvPr/>
        </p:nvSpPr>
        <p:spPr>
          <a:xfrm>
            <a:off x="3588415" y="2896145"/>
            <a:ext cx="1685988" cy="738664"/>
          </a:xfrm>
          <a:prstGeom prst="rect">
            <a:avLst/>
          </a:prstGeom>
        </p:spPr>
        <p:txBody>
          <a:bodyPr wrap="square">
            <a:spAutoFit/>
          </a:bodyPr>
          <a:lstStyle/>
          <a:p>
            <a:pPr algn="ctr"/>
            <a:r>
              <a:rPr lang="zh-CN" altLang="en-US" sz="1400" dirty="0">
                <a:solidFill>
                  <a:srgbClr val="333333"/>
                </a:solidFill>
                <a:cs typeface="+mn-ea"/>
                <a:sym typeface="+mn-lt"/>
              </a:rPr>
              <a:t>项目的规模庞大工作复杂时间紧迫项目的不确定因素。</a:t>
            </a:r>
            <a:endParaRPr lang="zh-CN" altLang="en-US" sz="1400" dirty="0">
              <a:cs typeface="+mn-ea"/>
              <a:sym typeface="+mn-lt"/>
            </a:endParaRPr>
          </a:p>
        </p:txBody>
      </p:sp>
      <p:sp>
        <p:nvSpPr>
          <p:cNvPr id="62" name="文本框 61">
            <a:extLst>
              <a:ext uri="{FF2B5EF4-FFF2-40B4-BE49-F238E27FC236}">
                <a16:creationId xmlns:a16="http://schemas.microsoft.com/office/drawing/2014/main" id="{11F7DEBB-E440-4913-9BBB-CE87EE008CE5}"/>
              </a:ext>
            </a:extLst>
          </p:cNvPr>
          <p:cNvSpPr txBox="1"/>
          <p:nvPr/>
        </p:nvSpPr>
        <p:spPr>
          <a:xfrm>
            <a:off x="3793295" y="2553431"/>
            <a:ext cx="1251106" cy="369332"/>
          </a:xfrm>
          <a:prstGeom prst="rect">
            <a:avLst/>
          </a:prstGeom>
          <a:noFill/>
        </p:spPr>
        <p:txBody>
          <a:bodyPr wrap="square" rtlCol="0">
            <a:spAutoFit/>
          </a:bodyPr>
          <a:lstStyle/>
          <a:p>
            <a:pPr algn="ctr"/>
            <a:r>
              <a:rPr lang="zh-CN" altLang="en-US" spc="300" dirty="0">
                <a:solidFill>
                  <a:schemeClr val="tx1">
                    <a:lumMod val="85000"/>
                    <a:lumOff val="15000"/>
                  </a:schemeClr>
                </a:solidFill>
                <a:cs typeface="+mn-ea"/>
                <a:sym typeface="+mn-lt"/>
              </a:rPr>
              <a:t>规模因素</a:t>
            </a:r>
          </a:p>
        </p:txBody>
      </p:sp>
      <p:sp>
        <p:nvSpPr>
          <p:cNvPr id="63" name="矩形 62">
            <a:extLst>
              <a:ext uri="{FF2B5EF4-FFF2-40B4-BE49-F238E27FC236}">
                <a16:creationId xmlns:a16="http://schemas.microsoft.com/office/drawing/2014/main" id="{3A35474B-DC65-41B8-8805-3AA159D385F6}"/>
              </a:ext>
            </a:extLst>
          </p:cNvPr>
          <p:cNvSpPr/>
          <p:nvPr/>
        </p:nvSpPr>
        <p:spPr>
          <a:xfrm>
            <a:off x="6080547" y="2872769"/>
            <a:ext cx="1685988" cy="738664"/>
          </a:xfrm>
          <a:prstGeom prst="rect">
            <a:avLst/>
          </a:prstGeom>
        </p:spPr>
        <p:txBody>
          <a:bodyPr wrap="square">
            <a:spAutoFit/>
          </a:bodyPr>
          <a:lstStyle/>
          <a:p>
            <a:pPr algn="ctr"/>
            <a:r>
              <a:rPr lang="zh-CN" altLang="en-US" sz="1400" dirty="0">
                <a:solidFill>
                  <a:srgbClr val="333333"/>
                </a:solidFill>
                <a:cs typeface="+mn-ea"/>
                <a:sym typeface="+mn-lt"/>
              </a:rPr>
              <a:t>有很多新技术、新情况和新问题需要不断研究解决。</a:t>
            </a:r>
            <a:endParaRPr lang="zh-CN" altLang="en-US" sz="1400" dirty="0">
              <a:cs typeface="+mn-ea"/>
              <a:sym typeface="+mn-lt"/>
            </a:endParaRPr>
          </a:p>
        </p:txBody>
      </p:sp>
      <p:sp>
        <p:nvSpPr>
          <p:cNvPr id="64" name="文本框 63">
            <a:extLst>
              <a:ext uri="{FF2B5EF4-FFF2-40B4-BE49-F238E27FC236}">
                <a16:creationId xmlns:a16="http://schemas.microsoft.com/office/drawing/2014/main" id="{4E864D9C-5C32-40CD-9B8E-2BD3A9E3C7F7}"/>
              </a:ext>
            </a:extLst>
          </p:cNvPr>
          <p:cNvSpPr txBox="1"/>
          <p:nvPr/>
        </p:nvSpPr>
        <p:spPr>
          <a:xfrm>
            <a:off x="6297993" y="2559624"/>
            <a:ext cx="1251106" cy="369332"/>
          </a:xfrm>
          <a:prstGeom prst="rect">
            <a:avLst/>
          </a:prstGeom>
          <a:noFill/>
        </p:spPr>
        <p:txBody>
          <a:bodyPr wrap="square" rtlCol="0">
            <a:spAutoFit/>
          </a:bodyPr>
          <a:lstStyle/>
          <a:p>
            <a:pPr algn="ctr"/>
            <a:r>
              <a:rPr lang="zh-CN" altLang="en-US" spc="300" dirty="0">
                <a:solidFill>
                  <a:schemeClr val="tx1">
                    <a:lumMod val="85000"/>
                    <a:lumOff val="15000"/>
                  </a:schemeClr>
                </a:solidFill>
                <a:cs typeface="+mn-ea"/>
                <a:sym typeface="+mn-lt"/>
              </a:rPr>
              <a:t>技术革新</a:t>
            </a:r>
          </a:p>
        </p:txBody>
      </p:sp>
      <p:sp>
        <p:nvSpPr>
          <p:cNvPr id="65" name="矩形 64">
            <a:extLst>
              <a:ext uri="{FF2B5EF4-FFF2-40B4-BE49-F238E27FC236}">
                <a16:creationId xmlns:a16="http://schemas.microsoft.com/office/drawing/2014/main" id="{909EDFCD-0FF0-4D7E-AD0C-81A4F155DD78}"/>
              </a:ext>
            </a:extLst>
          </p:cNvPr>
          <p:cNvSpPr/>
          <p:nvPr/>
        </p:nvSpPr>
        <p:spPr>
          <a:xfrm>
            <a:off x="8679563" y="2902338"/>
            <a:ext cx="1685988" cy="738664"/>
          </a:xfrm>
          <a:prstGeom prst="rect">
            <a:avLst/>
          </a:prstGeom>
        </p:spPr>
        <p:txBody>
          <a:bodyPr wrap="square">
            <a:spAutoFit/>
          </a:bodyPr>
          <a:lstStyle/>
          <a:p>
            <a:pPr algn="ctr"/>
            <a:r>
              <a:rPr lang="zh-CN" altLang="en-US" sz="1400" dirty="0">
                <a:solidFill>
                  <a:srgbClr val="333333"/>
                </a:solidFill>
                <a:cs typeface="+mn-ea"/>
                <a:sym typeface="+mn-lt"/>
              </a:rPr>
              <a:t>项目实施中涉及部门和单位较多需要相互配合协同攻关</a:t>
            </a:r>
            <a:endParaRPr lang="zh-CN" altLang="en-US" sz="1400" dirty="0">
              <a:cs typeface="+mn-ea"/>
              <a:sym typeface="+mn-lt"/>
            </a:endParaRPr>
          </a:p>
        </p:txBody>
      </p:sp>
      <p:sp>
        <p:nvSpPr>
          <p:cNvPr id="66" name="文本框 65">
            <a:extLst>
              <a:ext uri="{FF2B5EF4-FFF2-40B4-BE49-F238E27FC236}">
                <a16:creationId xmlns:a16="http://schemas.microsoft.com/office/drawing/2014/main" id="{C89283A8-9B51-423C-814B-09E36965D10F}"/>
              </a:ext>
            </a:extLst>
          </p:cNvPr>
          <p:cNvSpPr txBox="1"/>
          <p:nvPr/>
        </p:nvSpPr>
        <p:spPr>
          <a:xfrm>
            <a:off x="8897004" y="2590672"/>
            <a:ext cx="1251106" cy="369332"/>
          </a:xfrm>
          <a:prstGeom prst="rect">
            <a:avLst/>
          </a:prstGeom>
          <a:noFill/>
        </p:spPr>
        <p:txBody>
          <a:bodyPr wrap="square" rtlCol="0">
            <a:spAutoFit/>
          </a:bodyPr>
          <a:lstStyle/>
          <a:p>
            <a:pPr algn="ctr"/>
            <a:r>
              <a:rPr lang="zh-CN" altLang="en-US" spc="300" dirty="0">
                <a:solidFill>
                  <a:schemeClr val="tx1">
                    <a:lumMod val="85000"/>
                    <a:lumOff val="15000"/>
                  </a:schemeClr>
                </a:solidFill>
                <a:cs typeface="+mn-ea"/>
                <a:sym typeface="+mn-lt"/>
              </a:rPr>
              <a:t>配合公关</a:t>
            </a:r>
          </a:p>
        </p:txBody>
      </p:sp>
      <p:sp>
        <p:nvSpPr>
          <p:cNvPr id="67" name="矩形 66">
            <a:extLst>
              <a:ext uri="{FF2B5EF4-FFF2-40B4-BE49-F238E27FC236}">
                <a16:creationId xmlns:a16="http://schemas.microsoft.com/office/drawing/2014/main" id="{23011190-327D-4067-8962-3C4221A9E765}"/>
              </a:ext>
            </a:extLst>
          </p:cNvPr>
          <p:cNvSpPr/>
          <p:nvPr/>
        </p:nvSpPr>
        <p:spPr>
          <a:xfrm>
            <a:off x="3623850" y="5757403"/>
            <a:ext cx="1685988" cy="738664"/>
          </a:xfrm>
          <a:prstGeom prst="rect">
            <a:avLst/>
          </a:prstGeom>
        </p:spPr>
        <p:txBody>
          <a:bodyPr wrap="square">
            <a:spAutoFit/>
          </a:bodyPr>
          <a:lstStyle/>
          <a:p>
            <a:pPr algn="ctr"/>
            <a:r>
              <a:rPr lang="zh-CN" altLang="en-US" sz="1400" dirty="0">
                <a:solidFill>
                  <a:srgbClr val="333333"/>
                </a:solidFill>
                <a:cs typeface="+mn-ea"/>
                <a:sym typeface="+mn-lt"/>
              </a:rPr>
              <a:t>设置项目专职管理人员对项目进行专职管理</a:t>
            </a:r>
            <a:endParaRPr lang="zh-CN" altLang="en-US" sz="1400" dirty="0">
              <a:cs typeface="+mn-ea"/>
              <a:sym typeface="+mn-lt"/>
            </a:endParaRPr>
          </a:p>
        </p:txBody>
      </p:sp>
      <p:sp>
        <p:nvSpPr>
          <p:cNvPr id="68" name="文本框 67">
            <a:extLst>
              <a:ext uri="{FF2B5EF4-FFF2-40B4-BE49-F238E27FC236}">
                <a16:creationId xmlns:a16="http://schemas.microsoft.com/office/drawing/2014/main" id="{65A31B2A-AD3B-4C54-9112-32F78863DE1F}"/>
              </a:ext>
            </a:extLst>
          </p:cNvPr>
          <p:cNvSpPr txBox="1"/>
          <p:nvPr/>
        </p:nvSpPr>
        <p:spPr>
          <a:xfrm>
            <a:off x="3782863" y="5423295"/>
            <a:ext cx="1367963" cy="369332"/>
          </a:xfrm>
          <a:prstGeom prst="rect">
            <a:avLst/>
          </a:prstGeom>
          <a:noFill/>
        </p:spPr>
        <p:txBody>
          <a:bodyPr wrap="square" rtlCol="0">
            <a:spAutoFit/>
          </a:bodyPr>
          <a:lstStyle/>
          <a:p>
            <a:pPr algn="ctr"/>
            <a:r>
              <a:rPr lang="zh-CN" altLang="en-US" spc="300" dirty="0">
                <a:solidFill>
                  <a:schemeClr val="tx1">
                    <a:lumMod val="85000"/>
                    <a:lumOff val="15000"/>
                  </a:schemeClr>
                </a:solidFill>
                <a:cs typeface="+mn-ea"/>
                <a:sym typeface="+mn-lt"/>
              </a:rPr>
              <a:t>专职管理</a:t>
            </a:r>
          </a:p>
        </p:txBody>
      </p:sp>
      <p:sp>
        <p:nvSpPr>
          <p:cNvPr id="69" name="矩形 68">
            <a:extLst>
              <a:ext uri="{FF2B5EF4-FFF2-40B4-BE49-F238E27FC236}">
                <a16:creationId xmlns:a16="http://schemas.microsoft.com/office/drawing/2014/main" id="{B9869757-E624-404A-9BCA-0FADF97E9F2C}"/>
              </a:ext>
            </a:extLst>
          </p:cNvPr>
          <p:cNvSpPr/>
          <p:nvPr/>
        </p:nvSpPr>
        <p:spPr>
          <a:xfrm>
            <a:off x="6132327" y="5766009"/>
            <a:ext cx="1685988" cy="738664"/>
          </a:xfrm>
          <a:prstGeom prst="rect">
            <a:avLst/>
          </a:prstGeom>
        </p:spPr>
        <p:txBody>
          <a:bodyPr wrap="square">
            <a:spAutoFit/>
          </a:bodyPr>
          <a:lstStyle/>
          <a:p>
            <a:pPr algn="ctr"/>
            <a:r>
              <a:rPr lang="zh-CN" altLang="en-US" sz="1400" dirty="0">
                <a:solidFill>
                  <a:srgbClr val="333333"/>
                </a:solidFill>
                <a:cs typeface="+mn-ea"/>
                <a:sym typeface="+mn-lt"/>
              </a:rPr>
              <a:t>设置项目主管对项目进行临时授权管理有些项目</a:t>
            </a:r>
            <a:endParaRPr lang="zh-CN" altLang="en-US" sz="1400" dirty="0">
              <a:cs typeface="+mn-ea"/>
              <a:sym typeface="+mn-lt"/>
            </a:endParaRPr>
          </a:p>
        </p:txBody>
      </p:sp>
      <p:sp>
        <p:nvSpPr>
          <p:cNvPr id="70" name="文本框 69">
            <a:extLst>
              <a:ext uri="{FF2B5EF4-FFF2-40B4-BE49-F238E27FC236}">
                <a16:creationId xmlns:a16="http://schemas.microsoft.com/office/drawing/2014/main" id="{1022689D-149C-4C44-8610-83587C964AF7}"/>
              </a:ext>
            </a:extLst>
          </p:cNvPr>
          <p:cNvSpPr txBox="1"/>
          <p:nvPr/>
        </p:nvSpPr>
        <p:spPr>
          <a:xfrm>
            <a:off x="6251561" y="5440482"/>
            <a:ext cx="1358494" cy="369332"/>
          </a:xfrm>
          <a:prstGeom prst="rect">
            <a:avLst/>
          </a:prstGeom>
          <a:noFill/>
        </p:spPr>
        <p:txBody>
          <a:bodyPr wrap="square" rtlCol="0">
            <a:spAutoFit/>
          </a:bodyPr>
          <a:lstStyle/>
          <a:p>
            <a:pPr algn="ctr"/>
            <a:r>
              <a:rPr lang="zh-CN" altLang="en-US" spc="300" dirty="0">
                <a:solidFill>
                  <a:schemeClr val="tx1">
                    <a:lumMod val="85000"/>
                    <a:lumOff val="15000"/>
                  </a:schemeClr>
                </a:solidFill>
                <a:cs typeface="+mn-ea"/>
                <a:sym typeface="+mn-lt"/>
              </a:rPr>
              <a:t>项目组织</a:t>
            </a:r>
          </a:p>
        </p:txBody>
      </p:sp>
      <p:sp>
        <p:nvSpPr>
          <p:cNvPr id="71" name="矩形 70">
            <a:extLst>
              <a:ext uri="{FF2B5EF4-FFF2-40B4-BE49-F238E27FC236}">
                <a16:creationId xmlns:a16="http://schemas.microsoft.com/office/drawing/2014/main" id="{9623C9D6-A6A8-49E0-AF17-5083347982F7}"/>
              </a:ext>
            </a:extLst>
          </p:cNvPr>
          <p:cNvSpPr/>
          <p:nvPr/>
        </p:nvSpPr>
        <p:spPr>
          <a:xfrm>
            <a:off x="8679563" y="5766009"/>
            <a:ext cx="1685988" cy="738664"/>
          </a:xfrm>
          <a:prstGeom prst="rect">
            <a:avLst/>
          </a:prstGeom>
        </p:spPr>
        <p:txBody>
          <a:bodyPr wrap="square">
            <a:spAutoFit/>
          </a:bodyPr>
          <a:lstStyle/>
          <a:p>
            <a:pPr algn="ctr"/>
            <a:r>
              <a:rPr lang="zh-CN" altLang="en-US" sz="1400" dirty="0">
                <a:solidFill>
                  <a:srgbClr val="333333"/>
                </a:solidFill>
                <a:cs typeface="+mn-ea"/>
                <a:sym typeface="+mn-lt"/>
              </a:rPr>
              <a:t>设置矩阵结构的组织形式，对项目进行综合管理。</a:t>
            </a:r>
          </a:p>
        </p:txBody>
      </p:sp>
      <p:sp>
        <p:nvSpPr>
          <p:cNvPr id="72" name="文本框 71">
            <a:extLst>
              <a:ext uri="{FF2B5EF4-FFF2-40B4-BE49-F238E27FC236}">
                <a16:creationId xmlns:a16="http://schemas.microsoft.com/office/drawing/2014/main" id="{680D793F-9483-4360-BA99-4E923D741EFB}"/>
              </a:ext>
            </a:extLst>
          </p:cNvPr>
          <p:cNvSpPr txBox="1"/>
          <p:nvPr/>
        </p:nvSpPr>
        <p:spPr>
          <a:xfrm>
            <a:off x="8843310" y="5438211"/>
            <a:ext cx="1358494" cy="369332"/>
          </a:xfrm>
          <a:prstGeom prst="rect">
            <a:avLst/>
          </a:prstGeom>
          <a:noFill/>
        </p:spPr>
        <p:txBody>
          <a:bodyPr wrap="square" rtlCol="0">
            <a:spAutoFit/>
          </a:bodyPr>
          <a:lstStyle/>
          <a:p>
            <a:pPr algn="ctr"/>
            <a:r>
              <a:rPr lang="zh-CN" altLang="en-US" spc="300" dirty="0">
                <a:solidFill>
                  <a:schemeClr val="tx1">
                    <a:lumMod val="85000"/>
                    <a:lumOff val="15000"/>
                  </a:schemeClr>
                </a:solidFill>
                <a:cs typeface="+mn-ea"/>
                <a:sym typeface="+mn-lt"/>
              </a:rPr>
              <a:t>管理矩阵</a:t>
            </a:r>
          </a:p>
        </p:txBody>
      </p:sp>
      <p:sp>
        <p:nvSpPr>
          <p:cNvPr id="73" name="图文框 72">
            <a:extLst>
              <a:ext uri="{FF2B5EF4-FFF2-40B4-BE49-F238E27FC236}">
                <a16:creationId xmlns:a16="http://schemas.microsoft.com/office/drawing/2014/main" id="{76CF2844-0D14-43D8-AEB3-B85C8085017E}"/>
              </a:ext>
            </a:extLst>
          </p:cNvPr>
          <p:cNvSpPr/>
          <p:nvPr/>
        </p:nvSpPr>
        <p:spPr>
          <a:xfrm rot="1419495">
            <a:off x="2835640" y="947036"/>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4" name="图文框 73">
            <a:extLst>
              <a:ext uri="{FF2B5EF4-FFF2-40B4-BE49-F238E27FC236}">
                <a16:creationId xmlns:a16="http://schemas.microsoft.com/office/drawing/2014/main" id="{426BFFA0-AE62-42C9-970C-DB82B53CBA9B}"/>
              </a:ext>
            </a:extLst>
          </p:cNvPr>
          <p:cNvSpPr/>
          <p:nvPr/>
        </p:nvSpPr>
        <p:spPr>
          <a:xfrm rot="19438241">
            <a:off x="3185175" y="932339"/>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5" name="图文框 74">
            <a:extLst>
              <a:ext uri="{FF2B5EF4-FFF2-40B4-BE49-F238E27FC236}">
                <a16:creationId xmlns:a16="http://schemas.microsoft.com/office/drawing/2014/main" id="{83477BFE-2DD3-417D-925E-D933A81BF869}"/>
              </a:ext>
            </a:extLst>
          </p:cNvPr>
          <p:cNvSpPr/>
          <p:nvPr/>
        </p:nvSpPr>
        <p:spPr>
          <a:xfrm rot="1419495">
            <a:off x="10615298" y="3937164"/>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6" name="图文框 75">
            <a:extLst>
              <a:ext uri="{FF2B5EF4-FFF2-40B4-BE49-F238E27FC236}">
                <a16:creationId xmlns:a16="http://schemas.microsoft.com/office/drawing/2014/main" id="{8E1CD2B8-60EF-41B3-B6BB-B3B976EF7BE1}"/>
              </a:ext>
            </a:extLst>
          </p:cNvPr>
          <p:cNvSpPr/>
          <p:nvPr/>
        </p:nvSpPr>
        <p:spPr>
          <a:xfrm rot="19438241">
            <a:off x="10964833" y="3922467"/>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7" name="图文框 76">
            <a:extLst>
              <a:ext uri="{FF2B5EF4-FFF2-40B4-BE49-F238E27FC236}">
                <a16:creationId xmlns:a16="http://schemas.microsoft.com/office/drawing/2014/main" id="{3D7F6103-482A-45EC-8303-AFF2433921FB}"/>
              </a:ext>
            </a:extLst>
          </p:cNvPr>
          <p:cNvSpPr/>
          <p:nvPr/>
        </p:nvSpPr>
        <p:spPr>
          <a:xfrm rot="1419495">
            <a:off x="2619410" y="5820529"/>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8" name="图文框 77">
            <a:extLst>
              <a:ext uri="{FF2B5EF4-FFF2-40B4-BE49-F238E27FC236}">
                <a16:creationId xmlns:a16="http://schemas.microsoft.com/office/drawing/2014/main" id="{2070D1BA-F016-4F77-B923-6B0025FD0AF8}"/>
              </a:ext>
            </a:extLst>
          </p:cNvPr>
          <p:cNvSpPr/>
          <p:nvPr/>
        </p:nvSpPr>
        <p:spPr>
          <a:xfrm rot="19438241">
            <a:off x="2968945" y="5805832"/>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ustDataLst>
      <p:tags r:id="rId1"/>
    </p:custDataLst>
    <p:extLst>
      <p:ext uri="{BB962C8B-B14F-4D97-AF65-F5344CB8AC3E}">
        <p14:creationId xmlns:p14="http://schemas.microsoft.com/office/powerpoint/2010/main" val="1564130087"/>
      </p:ext>
    </p:extLst>
  </p:cSld>
  <p:clrMapOvr>
    <a:masterClrMapping/>
  </p:clrMapOvr>
  <mc:AlternateContent xmlns:mc="http://schemas.openxmlformats.org/markup-compatibility/2006" xmlns:p14="http://schemas.microsoft.com/office/powerpoint/2010/main">
    <mc:Choice Requires="p14">
      <p:transition spd="slow" p14:dur="1500" advTm="14076">
        <p:random/>
      </p:transition>
    </mc:Choice>
    <mc:Fallback xmlns="" xmlns:a16="http://schemas.microsoft.com/office/drawing/2014/main" xmlns:a14="http://schemas.microsoft.com/office/drawing/2010/main">
      <p:transition spd="slow" advTm="14076">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p:tgtEl>
                                          <p:spTgt spid="27"/>
                                        </p:tgtEl>
                                        <p:attrNameLst>
                                          <p:attrName>ppt_x</p:attrName>
                                        </p:attrNameLst>
                                      </p:cBhvr>
                                      <p:tavLst>
                                        <p:tav tm="0">
                                          <p:val>
                                            <p:strVal val="#ppt_x-#ppt_w*1.125000"/>
                                          </p:val>
                                        </p:tav>
                                        <p:tav tm="100000">
                                          <p:val>
                                            <p:strVal val="#ppt_x"/>
                                          </p:val>
                                        </p:tav>
                                      </p:tavLst>
                                    </p:anim>
                                    <p:animEffect transition="in" filter="wipe(right)">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randombar(horizontal)">
                                      <p:cBhvr>
                                        <p:cTn id="37" dur="500"/>
                                        <p:tgtEl>
                                          <p:spTgt spid="7"/>
                                        </p:tgtEl>
                                      </p:cBhvr>
                                    </p:animEffect>
                                  </p:childTnLst>
                                </p:cTn>
                              </p:par>
                              <p:par>
                                <p:cTn id="38" presetID="14" presetClass="entr" presetSubtype="1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randombar(horizontal)">
                                      <p:cBhvr>
                                        <p:cTn id="40" dur="500"/>
                                        <p:tgtEl>
                                          <p:spTgt spid="10"/>
                                        </p:tgtEl>
                                      </p:cBhvr>
                                    </p:animEffect>
                                  </p:childTnLst>
                                </p:cTn>
                              </p:par>
                              <p:par>
                                <p:cTn id="41" presetID="14" presetClass="entr" presetSubtype="1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randombar(horizontal)">
                                      <p:cBhvr>
                                        <p:cTn id="43" dur="500"/>
                                        <p:tgtEl>
                                          <p:spTgt spid="13"/>
                                        </p:tgtEl>
                                      </p:cBhvr>
                                    </p:animEffect>
                                  </p:childTnLst>
                                </p:cTn>
                              </p:par>
                              <p:par>
                                <p:cTn id="44" presetID="14" presetClass="entr" presetSubtype="1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randombar(horizontal)">
                                      <p:cBhvr>
                                        <p:cTn id="46" dur="500"/>
                                        <p:tgtEl>
                                          <p:spTgt spid="16"/>
                                        </p:tgtEl>
                                      </p:cBhvr>
                                    </p:animEffect>
                                  </p:childTnLst>
                                </p:cTn>
                              </p:par>
                              <p:par>
                                <p:cTn id="47" presetID="14" presetClass="entr" presetSubtype="1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randombar(horizontal)">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2"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500"/>
                                        <p:tgtEl>
                                          <p:spTgt spid="22"/>
                                        </p:tgtEl>
                                        <p:attrNameLst>
                                          <p:attrName>ppt_x</p:attrName>
                                        </p:attrNameLst>
                                      </p:cBhvr>
                                      <p:tavLst>
                                        <p:tav tm="0">
                                          <p:val>
                                            <p:strVal val="#ppt_x+#ppt_w*1.125000"/>
                                          </p:val>
                                        </p:tav>
                                        <p:tav tm="100000">
                                          <p:val>
                                            <p:strVal val="#ppt_x"/>
                                          </p:val>
                                        </p:tav>
                                      </p:tavLst>
                                    </p:anim>
                                    <p:animEffect transition="in" filter="wipe(left)">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barn(inVertical)">
                                      <p:cBhvr>
                                        <p:cTn id="60" dur="500"/>
                                        <p:tgtEl>
                                          <p:spTgt spid="26"/>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barn(inVertical)">
                                      <p:cBhvr>
                                        <p:cTn id="63" dur="500"/>
                                        <p:tgtEl>
                                          <p:spTgt spid="25"/>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barn(inVertical)">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1000"/>
                                        <p:tgtEl>
                                          <p:spTgt spid="34"/>
                                        </p:tgtEl>
                                      </p:cBhvr>
                                    </p:animEffect>
                                    <p:anim calcmode="lin" valueType="num">
                                      <p:cBhvr>
                                        <p:cTn id="72" dur="1000" fill="hold"/>
                                        <p:tgtEl>
                                          <p:spTgt spid="34"/>
                                        </p:tgtEl>
                                        <p:attrNameLst>
                                          <p:attrName>ppt_x</p:attrName>
                                        </p:attrNameLst>
                                      </p:cBhvr>
                                      <p:tavLst>
                                        <p:tav tm="0">
                                          <p:val>
                                            <p:strVal val="#ppt_x"/>
                                          </p:val>
                                        </p:tav>
                                        <p:tav tm="100000">
                                          <p:val>
                                            <p:strVal val="#ppt_x"/>
                                          </p:val>
                                        </p:tav>
                                      </p:tavLst>
                                    </p:anim>
                                    <p:anim calcmode="lin" valueType="num">
                                      <p:cBhvr>
                                        <p:cTn id="73" dur="1000" fill="hold"/>
                                        <p:tgtEl>
                                          <p:spTgt spid="34"/>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1" presetClass="entr" presetSubtype="1" fill="hold" nodeType="click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heel(1)">
                                      <p:cBhvr>
                                        <p:cTn id="83" dur="2000"/>
                                        <p:tgtEl>
                                          <p:spTgt spid="37"/>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nodeType="click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1000"/>
                                        <p:tgtEl>
                                          <p:spTgt spid="59"/>
                                        </p:tgtEl>
                                      </p:cBhvr>
                                    </p:animEffect>
                                    <p:anim calcmode="lin" valueType="num">
                                      <p:cBhvr>
                                        <p:cTn id="101" dur="1000" fill="hold"/>
                                        <p:tgtEl>
                                          <p:spTgt spid="59"/>
                                        </p:tgtEl>
                                        <p:attrNameLst>
                                          <p:attrName>ppt_x</p:attrName>
                                        </p:attrNameLst>
                                      </p:cBhvr>
                                      <p:tavLst>
                                        <p:tav tm="0">
                                          <p:val>
                                            <p:strVal val="#ppt_x"/>
                                          </p:val>
                                        </p:tav>
                                        <p:tav tm="100000">
                                          <p:val>
                                            <p:strVal val="#ppt_x"/>
                                          </p:val>
                                        </p:tav>
                                      </p:tavLst>
                                    </p:anim>
                                    <p:anim calcmode="lin" valueType="num">
                                      <p:cBhvr>
                                        <p:cTn id="102"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nodeType="clickEffect">
                                  <p:stCondLst>
                                    <p:cond delay="0"/>
                                  </p:stCondLst>
                                  <p:childTnLst>
                                    <p:set>
                                      <p:cBhvr>
                                        <p:cTn id="106" dur="1" fill="hold">
                                          <p:stCondLst>
                                            <p:cond delay="0"/>
                                          </p:stCondLst>
                                        </p:cTn>
                                        <p:tgtEl>
                                          <p:spTgt spid="48"/>
                                        </p:tgtEl>
                                        <p:attrNameLst>
                                          <p:attrName>style.visibility</p:attrName>
                                        </p:attrNameLst>
                                      </p:cBhvr>
                                      <p:to>
                                        <p:strVal val="visible"/>
                                      </p:to>
                                    </p:set>
                                    <p:anim calcmode="lin" valueType="num">
                                      <p:cBhvr>
                                        <p:cTn id="107" dur="500" fill="hold"/>
                                        <p:tgtEl>
                                          <p:spTgt spid="48"/>
                                        </p:tgtEl>
                                        <p:attrNameLst>
                                          <p:attrName>ppt_w</p:attrName>
                                        </p:attrNameLst>
                                      </p:cBhvr>
                                      <p:tavLst>
                                        <p:tav tm="0">
                                          <p:val>
                                            <p:fltVal val="0"/>
                                          </p:val>
                                        </p:tav>
                                        <p:tav tm="100000">
                                          <p:val>
                                            <p:strVal val="#ppt_w"/>
                                          </p:val>
                                        </p:tav>
                                      </p:tavLst>
                                    </p:anim>
                                    <p:anim calcmode="lin" valueType="num">
                                      <p:cBhvr>
                                        <p:cTn id="108" dur="500" fill="hold"/>
                                        <p:tgtEl>
                                          <p:spTgt spid="48"/>
                                        </p:tgtEl>
                                        <p:attrNameLst>
                                          <p:attrName>ppt_h</p:attrName>
                                        </p:attrNameLst>
                                      </p:cBhvr>
                                      <p:tavLst>
                                        <p:tav tm="0">
                                          <p:val>
                                            <p:fltVal val="0"/>
                                          </p:val>
                                        </p:tav>
                                        <p:tav tm="100000">
                                          <p:val>
                                            <p:strVal val="#ppt_h"/>
                                          </p:val>
                                        </p:tav>
                                      </p:tavLst>
                                    </p:anim>
                                    <p:animEffect transition="in" filter="fade">
                                      <p:cBhvr>
                                        <p:cTn id="109" dur="500"/>
                                        <p:tgtEl>
                                          <p:spTgt spid="48"/>
                                        </p:tgtEl>
                                      </p:cBhvr>
                                    </p:animEffect>
                                  </p:child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grpId="0" nodeType="click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fade">
                                      <p:cBhvr>
                                        <p:cTn id="114" dur="1000"/>
                                        <p:tgtEl>
                                          <p:spTgt spid="62"/>
                                        </p:tgtEl>
                                      </p:cBhvr>
                                    </p:animEffect>
                                    <p:anim calcmode="lin" valueType="num">
                                      <p:cBhvr>
                                        <p:cTn id="115" dur="1000" fill="hold"/>
                                        <p:tgtEl>
                                          <p:spTgt spid="62"/>
                                        </p:tgtEl>
                                        <p:attrNameLst>
                                          <p:attrName>ppt_x</p:attrName>
                                        </p:attrNameLst>
                                      </p:cBhvr>
                                      <p:tavLst>
                                        <p:tav tm="0">
                                          <p:val>
                                            <p:strVal val="#ppt_x"/>
                                          </p:val>
                                        </p:tav>
                                        <p:tav tm="100000">
                                          <p:val>
                                            <p:strVal val="#ppt_x"/>
                                          </p:val>
                                        </p:tav>
                                      </p:tavLst>
                                    </p:anim>
                                    <p:anim calcmode="lin" valueType="num">
                                      <p:cBhvr>
                                        <p:cTn id="116" dur="1000" fill="hold"/>
                                        <p:tgtEl>
                                          <p:spTgt spid="62"/>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61"/>
                                        </p:tgtEl>
                                        <p:attrNameLst>
                                          <p:attrName>style.visibility</p:attrName>
                                        </p:attrNameLst>
                                      </p:cBhvr>
                                      <p:to>
                                        <p:strVal val="visible"/>
                                      </p:to>
                                    </p:set>
                                    <p:animEffect transition="in" filter="fade">
                                      <p:cBhvr>
                                        <p:cTn id="119" dur="1000"/>
                                        <p:tgtEl>
                                          <p:spTgt spid="61"/>
                                        </p:tgtEl>
                                      </p:cBhvr>
                                    </p:animEffect>
                                    <p:anim calcmode="lin" valueType="num">
                                      <p:cBhvr>
                                        <p:cTn id="120" dur="1000" fill="hold"/>
                                        <p:tgtEl>
                                          <p:spTgt spid="61"/>
                                        </p:tgtEl>
                                        <p:attrNameLst>
                                          <p:attrName>ppt_x</p:attrName>
                                        </p:attrNameLst>
                                      </p:cBhvr>
                                      <p:tavLst>
                                        <p:tav tm="0">
                                          <p:val>
                                            <p:strVal val="#ppt_x"/>
                                          </p:val>
                                        </p:tav>
                                        <p:tav tm="100000">
                                          <p:val>
                                            <p:strVal val="#ppt_x"/>
                                          </p:val>
                                        </p:tav>
                                      </p:tavLst>
                                    </p:anim>
                                    <p:anim calcmode="lin" valueType="num">
                                      <p:cBhvr>
                                        <p:cTn id="121"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53" presetClass="entr" presetSubtype="16" fill="hold" nodeType="click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64"/>
                                        </p:tgtEl>
                                        <p:attrNameLst>
                                          <p:attrName>style.visibility</p:attrName>
                                        </p:attrNameLst>
                                      </p:cBhvr>
                                      <p:to>
                                        <p:strVal val="visible"/>
                                      </p:to>
                                    </p:set>
                                    <p:animEffect transition="in" filter="fade">
                                      <p:cBhvr>
                                        <p:cTn id="133" dur="1000"/>
                                        <p:tgtEl>
                                          <p:spTgt spid="64"/>
                                        </p:tgtEl>
                                      </p:cBhvr>
                                    </p:animEffect>
                                    <p:anim calcmode="lin" valueType="num">
                                      <p:cBhvr>
                                        <p:cTn id="134" dur="1000" fill="hold"/>
                                        <p:tgtEl>
                                          <p:spTgt spid="64"/>
                                        </p:tgtEl>
                                        <p:attrNameLst>
                                          <p:attrName>ppt_x</p:attrName>
                                        </p:attrNameLst>
                                      </p:cBhvr>
                                      <p:tavLst>
                                        <p:tav tm="0">
                                          <p:val>
                                            <p:strVal val="#ppt_x"/>
                                          </p:val>
                                        </p:tav>
                                        <p:tav tm="100000">
                                          <p:val>
                                            <p:strVal val="#ppt_x"/>
                                          </p:val>
                                        </p:tav>
                                      </p:tavLst>
                                    </p:anim>
                                    <p:anim calcmode="lin" valueType="num">
                                      <p:cBhvr>
                                        <p:cTn id="135" dur="1000" fill="hold"/>
                                        <p:tgtEl>
                                          <p:spTgt spid="6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63"/>
                                        </p:tgtEl>
                                        <p:attrNameLst>
                                          <p:attrName>style.visibility</p:attrName>
                                        </p:attrNameLst>
                                      </p:cBhvr>
                                      <p:to>
                                        <p:strVal val="visible"/>
                                      </p:to>
                                    </p:set>
                                    <p:animEffect transition="in" filter="fade">
                                      <p:cBhvr>
                                        <p:cTn id="138" dur="1000"/>
                                        <p:tgtEl>
                                          <p:spTgt spid="63"/>
                                        </p:tgtEl>
                                      </p:cBhvr>
                                    </p:animEffect>
                                    <p:anim calcmode="lin" valueType="num">
                                      <p:cBhvr>
                                        <p:cTn id="139" dur="1000" fill="hold"/>
                                        <p:tgtEl>
                                          <p:spTgt spid="63"/>
                                        </p:tgtEl>
                                        <p:attrNameLst>
                                          <p:attrName>ppt_x</p:attrName>
                                        </p:attrNameLst>
                                      </p:cBhvr>
                                      <p:tavLst>
                                        <p:tav tm="0">
                                          <p:val>
                                            <p:strVal val="#ppt_x"/>
                                          </p:val>
                                        </p:tav>
                                        <p:tav tm="100000">
                                          <p:val>
                                            <p:strVal val="#ppt_x"/>
                                          </p:val>
                                        </p:tav>
                                      </p:tavLst>
                                    </p:anim>
                                    <p:anim calcmode="lin" valueType="num">
                                      <p:cBhvr>
                                        <p:cTn id="140"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53" presetClass="entr" presetSubtype="16" fill="hold" nodeType="click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500" fill="hold"/>
                                        <p:tgtEl>
                                          <p:spTgt spid="52"/>
                                        </p:tgtEl>
                                        <p:attrNameLst>
                                          <p:attrName>ppt_w</p:attrName>
                                        </p:attrNameLst>
                                      </p:cBhvr>
                                      <p:tavLst>
                                        <p:tav tm="0">
                                          <p:val>
                                            <p:fltVal val="0"/>
                                          </p:val>
                                        </p:tav>
                                        <p:tav tm="100000">
                                          <p:val>
                                            <p:strVal val="#ppt_w"/>
                                          </p:val>
                                        </p:tav>
                                      </p:tavLst>
                                    </p:anim>
                                    <p:anim calcmode="lin" valueType="num">
                                      <p:cBhvr>
                                        <p:cTn id="146" dur="500" fill="hold"/>
                                        <p:tgtEl>
                                          <p:spTgt spid="52"/>
                                        </p:tgtEl>
                                        <p:attrNameLst>
                                          <p:attrName>ppt_h</p:attrName>
                                        </p:attrNameLst>
                                      </p:cBhvr>
                                      <p:tavLst>
                                        <p:tav tm="0">
                                          <p:val>
                                            <p:fltVal val="0"/>
                                          </p:val>
                                        </p:tav>
                                        <p:tav tm="100000">
                                          <p:val>
                                            <p:strVal val="#ppt_h"/>
                                          </p:val>
                                        </p:tav>
                                      </p:tavLst>
                                    </p:anim>
                                    <p:animEffect transition="in" filter="fade">
                                      <p:cBhvr>
                                        <p:cTn id="147" dur="500"/>
                                        <p:tgtEl>
                                          <p:spTgt spid="52"/>
                                        </p:tgtEl>
                                      </p:cBhvr>
                                    </p:animEffect>
                                  </p:childTnLst>
                                </p:cTn>
                              </p:par>
                            </p:childTnLst>
                          </p:cTn>
                        </p:par>
                      </p:childTnLst>
                    </p:cTn>
                  </p:par>
                  <p:par>
                    <p:cTn id="148" fill="hold">
                      <p:stCondLst>
                        <p:cond delay="indefinite"/>
                      </p:stCondLst>
                      <p:childTnLst>
                        <p:par>
                          <p:cTn id="149" fill="hold">
                            <p:stCondLst>
                              <p:cond delay="0"/>
                            </p:stCondLst>
                            <p:childTnLst>
                              <p:par>
                                <p:cTn id="150" presetID="42" presetClass="entr" presetSubtype="0" fill="hold" grpId="0" nodeType="clickEffect">
                                  <p:stCondLst>
                                    <p:cond delay="0"/>
                                  </p:stCondLst>
                                  <p:childTnLst>
                                    <p:set>
                                      <p:cBhvr>
                                        <p:cTn id="151" dur="1" fill="hold">
                                          <p:stCondLst>
                                            <p:cond delay="0"/>
                                          </p:stCondLst>
                                        </p:cTn>
                                        <p:tgtEl>
                                          <p:spTgt spid="66"/>
                                        </p:tgtEl>
                                        <p:attrNameLst>
                                          <p:attrName>style.visibility</p:attrName>
                                        </p:attrNameLst>
                                      </p:cBhvr>
                                      <p:to>
                                        <p:strVal val="visible"/>
                                      </p:to>
                                    </p:set>
                                    <p:animEffect transition="in" filter="fade">
                                      <p:cBhvr>
                                        <p:cTn id="152" dur="1000"/>
                                        <p:tgtEl>
                                          <p:spTgt spid="66"/>
                                        </p:tgtEl>
                                      </p:cBhvr>
                                    </p:animEffect>
                                    <p:anim calcmode="lin" valueType="num">
                                      <p:cBhvr>
                                        <p:cTn id="153" dur="1000" fill="hold"/>
                                        <p:tgtEl>
                                          <p:spTgt spid="66"/>
                                        </p:tgtEl>
                                        <p:attrNameLst>
                                          <p:attrName>ppt_x</p:attrName>
                                        </p:attrNameLst>
                                      </p:cBhvr>
                                      <p:tavLst>
                                        <p:tav tm="0">
                                          <p:val>
                                            <p:strVal val="#ppt_x"/>
                                          </p:val>
                                        </p:tav>
                                        <p:tav tm="100000">
                                          <p:val>
                                            <p:strVal val="#ppt_x"/>
                                          </p:val>
                                        </p:tav>
                                      </p:tavLst>
                                    </p:anim>
                                    <p:anim calcmode="lin" valueType="num">
                                      <p:cBhvr>
                                        <p:cTn id="154" dur="1000" fill="hold"/>
                                        <p:tgtEl>
                                          <p:spTgt spid="66"/>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65"/>
                                        </p:tgtEl>
                                        <p:attrNameLst>
                                          <p:attrName>style.visibility</p:attrName>
                                        </p:attrNameLst>
                                      </p:cBhvr>
                                      <p:to>
                                        <p:strVal val="visible"/>
                                      </p:to>
                                    </p:set>
                                    <p:animEffect transition="in" filter="fade">
                                      <p:cBhvr>
                                        <p:cTn id="157" dur="1000"/>
                                        <p:tgtEl>
                                          <p:spTgt spid="65"/>
                                        </p:tgtEl>
                                      </p:cBhvr>
                                    </p:animEffect>
                                    <p:anim calcmode="lin" valueType="num">
                                      <p:cBhvr>
                                        <p:cTn id="158" dur="1000" fill="hold"/>
                                        <p:tgtEl>
                                          <p:spTgt spid="65"/>
                                        </p:tgtEl>
                                        <p:attrNameLst>
                                          <p:attrName>ppt_x</p:attrName>
                                        </p:attrNameLst>
                                      </p:cBhvr>
                                      <p:tavLst>
                                        <p:tav tm="0">
                                          <p:val>
                                            <p:strVal val="#ppt_x"/>
                                          </p:val>
                                        </p:tav>
                                        <p:tav tm="100000">
                                          <p:val>
                                            <p:strVal val="#ppt_x"/>
                                          </p:val>
                                        </p:tav>
                                      </p:tavLst>
                                    </p:anim>
                                    <p:anim calcmode="lin" valueType="num">
                                      <p:cBhvr>
                                        <p:cTn id="159"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53" presetClass="entr" presetSubtype="16" fill="hold" nodeType="clickEffect">
                                  <p:stCondLst>
                                    <p:cond delay="0"/>
                                  </p:stCondLst>
                                  <p:childTnLst>
                                    <p:set>
                                      <p:cBhvr>
                                        <p:cTn id="163" dur="1" fill="hold">
                                          <p:stCondLst>
                                            <p:cond delay="0"/>
                                          </p:stCondLst>
                                        </p:cTn>
                                        <p:tgtEl>
                                          <p:spTgt spid="54"/>
                                        </p:tgtEl>
                                        <p:attrNameLst>
                                          <p:attrName>style.visibility</p:attrName>
                                        </p:attrNameLst>
                                      </p:cBhvr>
                                      <p:to>
                                        <p:strVal val="visible"/>
                                      </p:to>
                                    </p:set>
                                    <p:anim calcmode="lin" valueType="num">
                                      <p:cBhvr>
                                        <p:cTn id="164" dur="500" fill="hold"/>
                                        <p:tgtEl>
                                          <p:spTgt spid="54"/>
                                        </p:tgtEl>
                                        <p:attrNameLst>
                                          <p:attrName>ppt_w</p:attrName>
                                        </p:attrNameLst>
                                      </p:cBhvr>
                                      <p:tavLst>
                                        <p:tav tm="0">
                                          <p:val>
                                            <p:fltVal val="0"/>
                                          </p:val>
                                        </p:tav>
                                        <p:tav tm="100000">
                                          <p:val>
                                            <p:strVal val="#ppt_w"/>
                                          </p:val>
                                        </p:tav>
                                      </p:tavLst>
                                    </p:anim>
                                    <p:anim calcmode="lin" valueType="num">
                                      <p:cBhvr>
                                        <p:cTn id="165" dur="500" fill="hold"/>
                                        <p:tgtEl>
                                          <p:spTgt spid="54"/>
                                        </p:tgtEl>
                                        <p:attrNameLst>
                                          <p:attrName>ppt_h</p:attrName>
                                        </p:attrNameLst>
                                      </p:cBhvr>
                                      <p:tavLst>
                                        <p:tav tm="0">
                                          <p:val>
                                            <p:fltVal val="0"/>
                                          </p:val>
                                        </p:tav>
                                        <p:tav tm="100000">
                                          <p:val>
                                            <p:strVal val="#ppt_h"/>
                                          </p:val>
                                        </p:tav>
                                      </p:tavLst>
                                    </p:anim>
                                    <p:animEffect transition="in" filter="fade">
                                      <p:cBhvr>
                                        <p:cTn id="166" dur="500"/>
                                        <p:tgtEl>
                                          <p:spTgt spid="54"/>
                                        </p:tgtEl>
                                      </p:cBhvr>
                                    </p:animEffect>
                                  </p:childTnLst>
                                </p:cTn>
                              </p:par>
                            </p:childTnLst>
                          </p:cTn>
                        </p:par>
                      </p:childTnLst>
                    </p:cTn>
                  </p:par>
                  <p:par>
                    <p:cTn id="167" fill="hold">
                      <p:stCondLst>
                        <p:cond delay="indefinite"/>
                      </p:stCondLst>
                      <p:childTnLst>
                        <p:par>
                          <p:cTn id="168" fill="hold">
                            <p:stCondLst>
                              <p:cond delay="0"/>
                            </p:stCondLst>
                            <p:childTnLst>
                              <p:par>
                                <p:cTn id="169" presetID="42" presetClass="entr" presetSubtype="0" fill="hold" grpId="0" nodeType="clickEffect">
                                  <p:stCondLst>
                                    <p:cond delay="0"/>
                                  </p:stCondLst>
                                  <p:childTnLst>
                                    <p:set>
                                      <p:cBhvr>
                                        <p:cTn id="170" dur="1" fill="hold">
                                          <p:stCondLst>
                                            <p:cond delay="0"/>
                                          </p:stCondLst>
                                        </p:cTn>
                                        <p:tgtEl>
                                          <p:spTgt spid="72"/>
                                        </p:tgtEl>
                                        <p:attrNameLst>
                                          <p:attrName>style.visibility</p:attrName>
                                        </p:attrNameLst>
                                      </p:cBhvr>
                                      <p:to>
                                        <p:strVal val="visible"/>
                                      </p:to>
                                    </p:set>
                                    <p:animEffect transition="in" filter="fade">
                                      <p:cBhvr>
                                        <p:cTn id="171" dur="1000"/>
                                        <p:tgtEl>
                                          <p:spTgt spid="72"/>
                                        </p:tgtEl>
                                      </p:cBhvr>
                                    </p:animEffect>
                                    <p:anim calcmode="lin" valueType="num">
                                      <p:cBhvr>
                                        <p:cTn id="172" dur="1000" fill="hold"/>
                                        <p:tgtEl>
                                          <p:spTgt spid="72"/>
                                        </p:tgtEl>
                                        <p:attrNameLst>
                                          <p:attrName>ppt_x</p:attrName>
                                        </p:attrNameLst>
                                      </p:cBhvr>
                                      <p:tavLst>
                                        <p:tav tm="0">
                                          <p:val>
                                            <p:strVal val="#ppt_x"/>
                                          </p:val>
                                        </p:tav>
                                        <p:tav tm="100000">
                                          <p:val>
                                            <p:strVal val="#ppt_x"/>
                                          </p:val>
                                        </p:tav>
                                      </p:tavLst>
                                    </p:anim>
                                    <p:anim calcmode="lin" valueType="num">
                                      <p:cBhvr>
                                        <p:cTn id="173" dur="1000" fill="hold"/>
                                        <p:tgtEl>
                                          <p:spTgt spid="72"/>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71"/>
                                        </p:tgtEl>
                                        <p:attrNameLst>
                                          <p:attrName>style.visibility</p:attrName>
                                        </p:attrNameLst>
                                      </p:cBhvr>
                                      <p:to>
                                        <p:strVal val="visible"/>
                                      </p:to>
                                    </p:set>
                                    <p:animEffect transition="in" filter="fade">
                                      <p:cBhvr>
                                        <p:cTn id="176" dur="1000"/>
                                        <p:tgtEl>
                                          <p:spTgt spid="71"/>
                                        </p:tgtEl>
                                      </p:cBhvr>
                                    </p:animEffect>
                                    <p:anim calcmode="lin" valueType="num">
                                      <p:cBhvr>
                                        <p:cTn id="177" dur="1000" fill="hold"/>
                                        <p:tgtEl>
                                          <p:spTgt spid="71"/>
                                        </p:tgtEl>
                                        <p:attrNameLst>
                                          <p:attrName>ppt_x</p:attrName>
                                        </p:attrNameLst>
                                      </p:cBhvr>
                                      <p:tavLst>
                                        <p:tav tm="0">
                                          <p:val>
                                            <p:strVal val="#ppt_x"/>
                                          </p:val>
                                        </p:tav>
                                        <p:tav tm="100000">
                                          <p:val>
                                            <p:strVal val="#ppt_x"/>
                                          </p:val>
                                        </p:tav>
                                      </p:tavLst>
                                    </p:anim>
                                    <p:anim calcmode="lin" valueType="num">
                                      <p:cBhvr>
                                        <p:cTn id="17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53" presetClass="entr" presetSubtype="16" fill="hold" nodeType="clickEffect">
                                  <p:stCondLst>
                                    <p:cond delay="0"/>
                                  </p:stCondLst>
                                  <p:childTnLst>
                                    <p:set>
                                      <p:cBhvr>
                                        <p:cTn id="182" dur="1" fill="hold">
                                          <p:stCondLst>
                                            <p:cond delay="0"/>
                                          </p:stCondLst>
                                        </p:cTn>
                                        <p:tgtEl>
                                          <p:spTgt spid="56"/>
                                        </p:tgtEl>
                                        <p:attrNameLst>
                                          <p:attrName>style.visibility</p:attrName>
                                        </p:attrNameLst>
                                      </p:cBhvr>
                                      <p:to>
                                        <p:strVal val="visible"/>
                                      </p:to>
                                    </p:set>
                                    <p:anim calcmode="lin" valueType="num">
                                      <p:cBhvr>
                                        <p:cTn id="183" dur="500" fill="hold"/>
                                        <p:tgtEl>
                                          <p:spTgt spid="56"/>
                                        </p:tgtEl>
                                        <p:attrNameLst>
                                          <p:attrName>ppt_w</p:attrName>
                                        </p:attrNameLst>
                                      </p:cBhvr>
                                      <p:tavLst>
                                        <p:tav tm="0">
                                          <p:val>
                                            <p:fltVal val="0"/>
                                          </p:val>
                                        </p:tav>
                                        <p:tav tm="100000">
                                          <p:val>
                                            <p:strVal val="#ppt_w"/>
                                          </p:val>
                                        </p:tav>
                                      </p:tavLst>
                                    </p:anim>
                                    <p:anim calcmode="lin" valueType="num">
                                      <p:cBhvr>
                                        <p:cTn id="184" dur="500" fill="hold"/>
                                        <p:tgtEl>
                                          <p:spTgt spid="56"/>
                                        </p:tgtEl>
                                        <p:attrNameLst>
                                          <p:attrName>ppt_h</p:attrName>
                                        </p:attrNameLst>
                                      </p:cBhvr>
                                      <p:tavLst>
                                        <p:tav tm="0">
                                          <p:val>
                                            <p:fltVal val="0"/>
                                          </p:val>
                                        </p:tav>
                                        <p:tav tm="100000">
                                          <p:val>
                                            <p:strVal val="#ppt_h"/>
                                          </p:val>
                                        </p:tav>
                                      </p:tavLst>
                                    </p:anim>
                                    <p:animEffect transition="in" filter="fade">
                                      <p:cBhvr>
                                        <p:cTn id="185" dur="500"/>
                                        <p:tgtEl>
                                          <p:spTgt spid="56"/>
                                        </p:tgtEl>
                                      </p:cBhvr>
                                    </p:animEffect>
                                  </p:childTnLst>
                                </p:cTn>
                              </p:par>
                            </p:childTnLst>
                          </p:cTn>
                        </p:par>
                      </p:childTnLst>
                    </p:cTn>
                  </p:par>
                  <p:par>
                    <p:cTn id="186" fill="hold">
                      <p:stCondLst>
                        <p:cond delay="indefinite"/>
                      </p:stCondLst>
                      <p:childTnLst>
                        <p:par>
                          <p:cTn id="187" fill="hold">
                            <p:stCondLst>
                              <p:cond delay="0"/>
                            </p:stCondLst>
                            <p:childTnLst>
                              <p:par>
                                <p:cTn id="188" presetID="42" presetClass="entr" presetSubtype="0" fill="hold" grpId="0" nodeType="clickEffect">
                                  <p:stCondLst>
                                    <p:cond delay="0"/>
                                  </p:stCondLst>
                                  <p:childTnLst>
                                    <p:set>
                                      <p:cBhvr>
                                        <p:cTn id="189" dur="1" fill="hold">
                                          <p:stCondLst>
                                            <p:cond delay="0"/>
                                          </p:stCondLst>
                                        </p:cTn>
                                        <p:tgtEl>
                                          <p:spTgt spid="70"/>
                                        </p:tgtEl>
                                        <p:attrNameLst>
                                          <p:attrName>style.visibility</p:attrName>
                                        </p:attrNameLst>
                                      </p:cBhvr>
                                      <p:to>
                                        <p:strVal val="visible"/>
                                      </p:to>
                                    </p:set>
                                    <p:animEffect transition="in" filter="fade">
                                      <p:cBhvr>
                                        <p:cTn id="190" dur="1000"/>
                                        <p:tgtEl>
                                          <p:spTgt spid="70"/>
                                        </p:tgtEl>
                                      </p:cBhvr>
                                    </p:animEffect>
                                    <p:anim calcmode="lin" valueType="num">
                                      <p:cBhvr>
                                        <p:cTn id="191" dur="1000" fill="hold"/>
                                        <p:tgtEl>
                                          <p:spTgt spid="70"/>
                                        </p:tgtEl>
                                        <p:attrNameLst>
                                          <p:attrName>ppt_x</p:attrName>
                                        </p:attrNameLst>
                                      </p:cBhvr>
                                      <p:tavLst>
                                        <p:tav tm="0">
                                          <p:val>
                                            <p:strVal val="#ppt_x"/>
                                          </p:val>
                                        </p:tav>
                                        <p:tav tm="100000">
                                          <p:val>
                                            <p:strVal val="#ppt_x"/>
                                          </p:val>
                                        </p:tav>
                                      </p:tavLst>
                                    </p:anim>
                                    <p:anim calcmode="lin" valueType="num">
                                      <p:cBhvr>
                                        <p:cTn id="192" dur="1000" fill="hold"/>
                                        <p:tgtEl>
                                          <p:spTgt spid="70"/>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9"/>
                                        </p:tgtEl>
                                        <p:attrNameLst>
                                          <p:attrName>style.visibility</p:attrName>
                                        </p:attrNameLst>
                                      </p:cBhvr>
                                      <p:to>
                                        <p:strVal val="visible"/>
                                      </p:to>
                                    </p:set>
                                    <p:animEffect transition="in" filter="fade">
                                      <p:cBhvr>
                                        <p:cTn id="195" dur="1000"/>
                                        <p:tgtEl>
                                          <p:spTgt spid="69"/>
                                        </p:tgtEl>
                                      </p:cBhvr>
                                    </p:animEffect>
                                    <p:anim calcmode="lin" valueType="num">
                                      <p:cBhvr>
                                        <p:cTn id="196" dur="1000" fill="hold"/>
                                        <p:tgtEl>
                                          <p:spTgt spid="69"/>
                                        </p:tgtEl>
                                        <p:attrNameLst>
                                          <p:attrName>ppt_x</p:attrName>
                                        </p:attrNameLst>
                                      </p:cBhvr>
                                      <p:tavLst>
                                        <p:tav tm="0">
                                          <p:val>
                                            <p:strVal val="#ppt_x"/>
                                          </p:val>
                                        </p:tav>
                                        <p:tav tm="100000">
                                          <p:val>
                                            <p:strVal val="#ppt_x"/>
                                          </p:val>
                                        </p:tav>
                                      </p:tavLst>
                                    </p:anim>
                                    <p:anim calcmode="lin" valueType="num">
                                      <p:cBhvr>
                                        <p:cTn id="197"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198" fill="hold">
                      <p:stCondLst>
                        <p:cond delay="indefinite"/>
                      </p:stCondLst>
                      <p:childTnLst>
                        <p:par>
                          <p:cTn id="199" fill="hold">
                            <p:stCondLst>
                              <p:cond delay="0"/>
                            </p:stCondLst>
                            <p:childTnLst>
                              <p:par>
                                <p:cTn id="200" presetID="53" presetClass="entr" presetSubtype="16" fill="hold" nodeType="clickEffect">
                                  <p:stCondLst>
                                    <p:cond delay="0"/>
                                  </p:stCondLst>
                                  <p:childTnLst>
                                    <p:set>
                                      <p:cBhvr>
                                        <p:cTn id="201" dur="1" fill="hold">
                                          <p:stCondLst>
                                            <p:cond delay="0"/>
                                          </p:stCondLst>
                                        </p:cTn>
                                        <p:tgtEl>
                                          <p:spTgt spid="58"/>
                                        </p:tgtEl>
                                        <p:attrNameLst>
                                          <p:attrName>style.visibility</p:attrName>
                                        </p:attrNameLst>
                                      </p:cBhvr>
                                      <p:to>
                                        <p:strVal val="visible"/>
                                      </p:to>
                                    </p:set>
                                    <p:anim calcmode="lin" valueType="num">
                                      <p:cBhvr>
                                        <p:cTn id="202" dur="500" fill="hold"/>
                                        <p:tgtEl>
                                          <p:spTgt spid="58"/>
                                        </p:tgtEl>
                                        <p:attrNameLst>
                                          <p:attrName>ppt_w</p:attrName>
                                        </p:attrNameLst>
                                      </p:cBhvr>
                                      <p:tavLst>
                                        <p:tav tm="0">
                                          <p:val>
                                            <p:fltVal val="0"/>
                                          </p:val>
                                        </p:tav>
                                        <p:tav tm="100000">
                                          <p:val>
                                            <p:strVal val="#ppt_w"/>
                                          </p:val>
                                        </p:tav>
                                      </p:tavLst>
                                    </p:anim>
                                    <p:anim calcmode="lin" valueType="num">
                                      <p:cBhvr>
                                        <p:cTn id="203" dur="500" fill="hold"/>
                                        <p:tgtEl>
                                          <p:spTgt spid="58"/>
                                        </p:tgtEl>
                                        <p:attrNameLst>
                                          <p:attrName>ppt_h</p:attrName>
                                        </p:attrNameLst>
                                      </p:cBhvr>
                                      <p:tavLst>
                                        <p:tav tm="0">
                                          <p:val>
                                            <p:fltVal val="0"/>
                                          </p:val>
                                        </p:tav>
                                        <p:tav tm="100000">
                                          <p:val>
                                            <p:strVal val="#ppt_h"/>
                                          </p:val>
                                        </p:tav>
                                      </p:tavLst>
                                    </p:anim>
                                    <p:animEffect transition="in" filter="fade">
                                      <p:cBhvr>
                                        <p:cTn id="204" dur="500"/>
                                        <p:tgtEl>
                                          <p:spTgt spid="58"/>
                                        </p:tgtEl>
                                      </p:cBhvr>
                                    </p:animEffect>
                                  </p:childTnLst>
                                </p:cTn>
                              </p:par>
                            </p:childTnLst>
                          </p:cTn>
                        </p:par>
                      </p:childTnLst>
                    </p:cTn>
                  </p:par>
                  <p:par>
                    <p:cTn id="205" fill="hold">
                      <p:stCondLst>
                        <p:cond delay="indefinite"/>
                      </p:stCondLst>
                      <p:childTnLst>
                        <p:par>
                          <p:cTn id="206" fill="hold">
                            <p:stCondLst>
                              <p:cond delay="0"/>
                            </p:stCondLst>
                            <p:childTnLst>
                              <p:par>
                                <p:cTn id="207" presetID="42" presetClass="entr" presetSubtype="0" fill="hold" grpId="0" nodeType="clickEffect">
                                  <p:stCondLst>
                                    <p:cond delay="0"/>
                                  </p:stCondLst>
                                  <p:childTnLst>
                                    <p:set>
                                      <p:cBhvr>
                                        <p:cTn id="208" dur="1" fill="hold">
                                          <p:stCondLst>
                                            <p:cond delay="0"/>
                                          </p:stCondLst>
                                        </p:cTn>
                                        <p:tgtEl>
                                          <p:spTgt spid="68"/>
                                        </p:tgtEl>
                                        <p:attrNameLst>
                                          <p:attrName>style.visibility</p:attrName>
                                        </p:attrNameLst>
                                      </p:cBhvr>
                                      <p:to>
                                        <p:strVal val="visible"/>
                                      </p:to>
                                    </p:set>
                                    <p:animEffect transition="in" filter="fade">
                                      <p:cBhvr>
                                        <p:cTn id="209" dur="1000"/>
                                        <p:tgtEl>
                                          <p:spTgt spid="68"/>
                                        </p:tgtEl>
                                      </p:cBhvr>
                                    </p:animEffect>
                                    <p:anim calcmode="lin" valueType="num">
                                      <p:cBhvr>
                                        <p:cTn id="210" dur="1000" fill="hold"/>
                                        <p:tgtEl>
                                          <p:spTgt spid="68"/>
                                        </p:tgtEl>
                                        <p:attrNameLst>
                                          <p:attrName>ppt_x</p:attrName>
                                        </p:attrNameLst>
                                      </p:cBhvr>
                                      <p:tavLst>
                                        <p:tav tm="0">
                                          <p:val>
                                            <p:strVal val="#ppt_x"/>
                                          </p:val>
                                        </p:tav>
                                        <p:tav tm="100000">
                                          <p:val>
                                            <p:strVal val="#ppt_x"/>
                                          </p:val>
                                        </p:tav>
                                      </p:tavLst>
                                    </p:anim>
                                    <p:anim calcmode="lin" valueType="num">
                                      <p:cBhvr>
                                        <p:cTn id="211" dur="1000" fill="hold"/>
                                        <p:tgtEl>
                                          <p:spTgt spid="68"/>
                                        </p:tgtEl>
                                        <p:attrNameLst>
                                          <p:attrName>ppt_y</p:attrName>
                                        </p:attrNameLst>
                                      </p:cBhvr>
                                      <p:tavLst>
                                        <p:tav tm="0">
                                          <p:val>
                                            <p:strVal val="#ppt_y+.1"/>
                                          </p:val>
                                        </p:tav>
                                        <p:tav tm="100000">
                                          <p:val>
                                            <p:strVal val="#ppt_y"/>
                                          </p:val>
                                        </p:tav>
                                      </p:tavLst>
                                    </p:anim>
                                  </p:childTnLst>
                                </p:cTn>
                              </p:par>
                              <p:par>
                                <p:cTn id="212" presetID="42" presetClass="entr" presetSubtype="0" fill="hold" grpId="0" nodeType="withEffect">
                                  <p:stCondLst>
                                    <p:cond delay="0"/>
                                  </p:stCondLst>
                                  <p:childTnLst>
                                    <p:set>
                                      <p:cBhvr>
                                        <p:cTn id="213" dur="1" fill="hold">
                                          <p:stCondLst>
                                            <p:cond delay="0"/>
                                          </p:stCondLst>
                                        </p:cTn>
                                        <p:tgtEl>
                                          <p:spTgt spid="67"/>
                                        </p:tgtEl>
                                        <p:attrNameLst>
                                          <p:attrName>style.visibility</p:attrName>
                                        </p:attrNameLst>
                                      </p:cBhvr>
                                      <p:to>
                                        <p:strVal val="visible"/>
                                      </p:to>
                                    </p:set>
                                    <p:animEffect transition="in" filter="fade">
                                      <p:cBhvr>
                                        <p:cTn id="214" dur="1000"/>
                                        <p:tgtEl>
                                          <p:spTgt spid="67"/>
                                        </p:tgtEl>
                                      </p:cBhvr>
                                    </p:animEffect>
                                    <p:anim calcmode="lin" valueType="num">
                                      <p:cBhvr>
                                        <p:cTn id="215" dur="1000" fill="hold"/>
                                        <p:tgtEl>
                                          <p:spTgt spid="67"/>
                                        </p:tgtEl>
                                        <p:attrNameLst>
                                          <p:attrName>ppt_x</p:attrName>
                                        </p:attrNameLst>
                                      </p:cBhvr>
                                      <p:tavLst>
                                        <p:tav tm="0">
                                          <p:val>
                                            <p:strVal val="#ppt_x"/>
                                          </p:val>
                                        </p:tav>
                                        <p:tav tm="100000">
                                          <p:val>
                                            <p:strVal val="#ppt_x"/>
                                          </p:val>
                                        </p:tav>
                                      </p:tavLst>
                                    </p:anim>
                                    <p:anim calcmode="lin" valueType="num">
                                      <p:cBhvr>
                                        <p:cTn id="216" dur="1000" fill="hold"/>
                                        <p:tgtEl>
                                          <p:spTgt spid="67"/>
                                        </p:tgtEl>
                                        <p:attrNameLst>
                                          <p:attrName>ppt_y</p:attrName>
                                        </p:attrNameLst>
                                      </p:cBhvr>
                                      <p:tavLst>
                                        <p:tav tm="0">
                                          <p:val>
                                            <p:strVal val="#ppt_y+.1"/>
                                          </p:val>
                                        </p:tav>
                                        <p:tav tm="100000">
                                          <p:val>
                                            <p:strVal val="#ppt_y"/>
                                          </p:val>
                                        </p:tav>
                                      </p:tavLst>
                                    </p:anim>
                                  </p:childTnLst>
                                </p:cTn>
                              </p:par>
                              <p:par>
                                <p:cTn id="217" presetID="53" presetClass="entr" presetSubtype="16"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p:cTn id="219" dur="500" fill="hold"/>
                                        <p:tgtEl>
                                          <p:spTgt spid="73"/>
                                        </p:tgtEl>
                                        <p:attrNameLst>
                                          <p:attrName>ppt_w</p:attrName>
                                        </p:attrNameLst>
                                      </p:cBhvr>
                                      <p:tavLst>
                                        <p:tav tm="0">
                                          <p:val>
                                            <p:fltVal val="0"/>
                                          </p:val>
                                        </p:tav>
                                        <p:tav tm="100000">
                                          <p:val>
                                            <p:strVal val="#ppt_w"/>
                                          </p:val>
                                        </p:tav>
                                      </p:tavLst>
                                    </p:anim>
                                    <p:anim calcmode="lin" valueType="num">
                                      <p:cBhvr>
                                        <p:cTn id="220" dur="500" fill="hold"/>
                                        <p:tgtEl>
                                          <p:spTgt spid="73"/>
                                        </p:tgtEl>
                                        <p:attrNameLst>
                                          <p:attrName>ppt_h</p:attrName>
                                        </p:attrNameLst>
                                      </p:cBhvr>
                                      <p:tavLst>
                                        <p:tav tm="0">
                                          <p:val>
                                            <p:fltVal val="0"/>
                                          </p:val>
                                        </p:tav>
                                        <p:tav tm="100000">
                                          <p:val>
                                            <p:strVal val="#ppt_h"/>
                                          </p:val>
                                        </p:tav>
                                      </p:tavLst>
                                    </p:anim>
                                    <p:animEffect transition="in" filter="fade">
                                      <p:cBhvr>
                                        <p:cTn id="221" dur="500"/>
                                        <p:tgtEl>
                                          <p:spTgt spid="73"/>
                                        </p:tgtEl>
                                      </p:cBhvr>
                                    </p:animEffect>
                                  </p:childTnLst>
                                </p:cTn>
                              </p:par>
                              <p:par>
                                <p:cTn id="222" presetID="53" presetClass="entr" presetSubtype="16" fill="hold" grpId="0" nodeType="withEffect">
                                  <p:stCondLst>
                                    <p:cond delay="0"/>
                                  </p:stCondLst>
                                  <p:childTnLst>
                                    <p:set>
                                      <p:cBhvr>
                                        <p:cTn id="223" dur="1" fill="hold">
                                          <p:stCondLst>
                                            <p:cond delay="0"/>
                                          </p:stCondLst>
                                        </p:cTn>
                                        <p:tgtEl>
                                          <p:spTgt spid="74"/>
                                        </p:tgtEl>
                                        <p:attrNameLst>
                                          <p:attrName>style.visibility</p:attrName>
                                        </p:attrNameLst>
                                      </p:cBhvr>
                                      <p:to>
                                        <p:strVal val="visible"/>
                                      </p:to>
                                    </p:set>
                                    <p:anim calcmode="lin" valueType="num">
                                      <p:cBhvr>
                                        <p:cTn id="224" dur="500" fill="hold"/>
                                        <p:tgtEl>
                                          <p:spTgt spid="74"/>
                                        </p:tgtEl>
                                        <p:attrNameLst>
                                          <p:attrName>ppt_w</p:attrName>
                                        </p:attrNameLst>
                                      </p:cBhvr>
                                      <p:tavLst>
                                        <p:tav tm="0">
                                          <p:val>
                                            <p:fltVal val="0"/>
                                          </p:val>
                                        </p:tav>
                                        <p:tav tm="100000">
                                          <p:val>
                                            <p:strVal val="#ppt_w"/>
                                          </p:val>
                                        </p:tav>
                                      </p:tavLst>
                                    </p:anim>
                                    <p:anim calcmode="lin" valueType="num">
                                      <p:cBhvr>
                                        <p:cTn id="225" dur="500" fill="hold"/>
                                        <p:tgtEl>
                                          <p:spTgt spid="74"/>
                                        </p:tgtEl>
                                        <p:attrNameLst>
                                          <p:attrName>ppt_h</p:attrName>
                                        </p:attrNameLst>
                                      </p:cBhvr>
                                      <p:tavLst>
                                        <p:tav tm="0">
                                          <p:val>
                                            <p:fltVal val="0"/>
                                          </p:val>
                                        </p:tav>
                                        <p:tav tm="100000">
                                          <p:val>
                                            <p:strVal val="#ppt_h"/>
                                          </p:val>
                                        </p:tav>
                                      </p:tavLst>
                                    </p:anim>
                                    <p:animEffect transition="in" filter="fade">
                                      <p:cBhvr>
                                        <p:cTn id="226" dur="500"/>
                                        <p:tgtEl>
                                          <p:spTgt spid="74"/>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5"/>
                                        </p:tgtEl>
                                        <p:attrNameLst>
                                          <p:attrName>style.visibility</p:attrName>
                                        </p:attrNameLst>
                                      </p:cBhvr>
                                      <p:to>
                                        <p:strVal val="visible"/>
                                      </p:to>
                                    </p:set>
                                    <p:anim calcmode="lin" valueType="num">
                                      <p:cBhvr>
                                        <p:cTn id="229" dur="500" fill="hold"/>
                                        <p:tgtEl>
                                          <p:spTgt spid="75"/>
                                        </p:tgtEl>
                                        <p:attrNameLst>
                                          <p:attrName>ppt_w</p:attrName>
                                        </p:attrNameLst>
                                      </p:cBhvr>
                                      <p:tavLst>
                                        <p:tav tm="0">
                                          <p:val>
                                            <p:fltVal val="0"/>
                                          </p:val>
                                        </p:tav>
                                        <p:tav tm="100000">
                                          <p:val>
                                            <p:strVal val="#ppt_w"/>
                                          </p:val>
                                        </p:tav>
                                      </p:tavLst>
                                    </p:anim>
                                    <p:anim calcmode="lin" valueType="num">
                                      <p:cBhvr>
                                        <p:cTn id="230" dur="500" fill="hold"/>
                                        <p:tgtEl>
                                          <p:spTgt spid="75"/>
                                        </p:tgtEl>
                                        <p:attrNameLst>
                                          <p:attrName>ppt_h</p:attrName>
                                        </p:attrNameLst>
                                      </p:cBhvr>
                                      <p:tavLst>
                                        <p:tav tm="0">
                                          <p:val>
                                            <p:fltVal val="0"/>
                                          </p:val>
                                        </p:tav>
                                        <p:tav tm="100000">
                                          <p:val>
                                            <p:strVal val="#ppt_h"/>
                                          </p:val>
                                        </p:tav>
                                      </p:tavLst>
                                    </p:anim>
                                    <p:animEffect transition="in" filter="fade">
                                      <p:cBhvr>
                                        <p:cTn id="231" dur="500"/>
                                        <p:tgtEl>
                                          <p:spTgt spid="75"/>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p:cTn id="234" dur="500" fill="hold"/>
                                        <p:tgtEl>
                                          <p:spTgt spid="76"/>
                                        </p:tgtEl>
                                        <p:attrNameLst>
                                          <p:attrName>ppt_w</p:attrName>
                                        </p:attrNameLst>
                                      </p:cBhvr>
                                      <p:tavLst>
                                        <p:tav tm="0">
                                          <p:val>
                                            <p:fltVal val="0"/>
                                          </p:val>
                                        </p:tav>
                                        <p:tav tm="100000">
                                          <p:val>
                                            <p:strVal val="#ppt_w"/>
                                          </p:val>
                                        </p:tav>
                                      </p:tavLst>
                                    </p:anim>
                                    <p:anim calcmode="lin" valueType="num">
                                      <p:cBhvr>
                                        <p:cTn id="235" dur="500" fill="hold"/>
                                        <p:tgtEl>
                                          <p:spTgt spid="76"/>
                                        </p:tgtEl>
                                        <p:attrNameLst>
                                          <p:attrName>ppt_h</p:attrName>
                                        </p:attrNameLst>
                                      </p:cBhvr>
                                      <p:tavLst>
                                        <p:tav tm="0">
                                          <p:val>
                                            <p:fltVal val="0"/>
                                          </p:val>
                                        </p:tav>
                                        <p:tav tm="100000">
                                          <p:val>
                                            <p:strVal val="#ppt_h"/>
                                          </p:val>
                                        </p:tav>
                                      </p:tavLst>
                                    </p:anim>
                                    <p:animEffect transition="in" filter="fade">
                                      <p:cBhvr>
                                        <p:cTn id="236" dur="500"/>
                                        <p:tgtEl>
                                          <p:spTgt spid="76"/>
                                        </p:tgtEl>
                                      </p:cBhvr>
                                    </p:animEffect>
                                  </p:childTnLst>
                                </p:cTn>
                              </p:par>
                              <p:par>
                                <p:cTn id="237" presetID="53" presetClass="entr" presetSubtype="16" fill="hold" grpId="0" nodeType="withEffect">
                                  <p:stCondLst>
                                    <p:cond delay="0"/>
                                  </p:stCondLst>
                                  <p:childTnLst>
                                    <p:set>
                                      <p:cBhvr>
                                        <p:cTn id="238" dur="1" fill="hold">
                                          <p:stCondLst>
                                            <p:cond delay="0"/>
                                          </p:stCondLst>
                                        </p:cTn>
                                        <p:tgtEl>
                                          <p:spTgt spid="77"/>
                                        </p:tgtEl>
                                        <p:attrNameLst>
                                          <p:attrName>style.visibility</p:attrName>
                                        </p:attrNameLst>
                                      </p:cBhvr>
                                      <p:to>
                                        <p:strVal val="visible"/>
                                      </p:to>
                                    </p:set>
                                    <p:anim calcmode="lin" valueType="num">
                                      <p:cBhvr>
                                        <p:cTn id="239" dur="500" fill="hold"/>
                                        <p:tgtEl>
                                          <p:spTgt spid="77"/>
                                        </p:tgtEl>
                                        <p:attrNameLst>
                                          <p:attrName>ppt_w</p:attrName>
                                        </p:attrNameLst>
                                      </p:cBhvr>
                                      <p:tavLst>
                                        <p:tav tm="0">
                                          <p:val>
                                            <p:fltVal val="0"/>
                                          </p:val>
                                        </p:tav>
                                        <p:tav tm="100000">
                                          <p:val>
                                            <p:strVal val="#ppt_w"/>
                                          </p:val>
                                        </p:tav>
                                      </p:tavLst>
                                    </p:anim>
                                    <p:anim calcmode="lin" valueType="num">
                                      <p:cBhvr>
                                        <p:cTn id="240" dur="500" fill="hold"/>
                                        <p:tgtEl>
                                          <p:spTgt spid="77"/>
                                        </p:tgtEl>
                                        <p:attrNameLst>
                                          <p:attrName>ppt_h</p:attrName>
                                        </p:attrNameLst>
                                      </p:cBhvr>
                                      <p:tavLst>
                                        <p:tav tm="0">
                                          <p:val>
                                            <p:fltVal val="0"/>
                                          </p:val>
                                        </p:tav>
                                        <p:tav tm="100000">
                                          <p:val>
                                            <p:strVal val="#ppt_h"/>
                                          </p:val>
                                        </p:tav>
                                      </p:tavLst>
                                    </p:anim>
                                    <p:animEffect transition="in" filter="fade">
                                      <p:cBhvr>
                                        <p:cTn id="241" dur="500"/>
                                        <p:tgtEl>
                                          <p:spTgt spid="77"/>
                                        </p:tgtEl>
                                      </p:cBhvr>
                                    </p:animEffect>
                                  </p:childTnLst>
                                </p:cTn>
                              </p:par>
                              <p:par>
                                <p:cTn id="242" presetID="53" presetClass="entr" presetSubtype="16" fill="hold" grpId="0" nodeType="withEffect">
                                  <p:stCondLst>
                                    <p:cond delay="0"/>
                                  </p:stCondLst>
                                  <p:childTnLst>
                                    <p:set>
                                      <p:cBhvr>
                                        <p:cTn id="243" dur="1" fill="hold">
                                          <p:stCondLst>
                                            <p:cond delay="0"/>
                                          </p:stCondLst>
                                        </p:cTn>
                                        <p:tgtEl>
                                          <p:spTgt spid="78"/>
                                        </p:tgtEl>
                                        <p:attrNameLst>
                                          <p:attrName>style.visibility</p:attrName>
                                        </p:attrNameLst>
                                      </p:cBhvr>
                                      <p:to>
                                        <p:strVal val="visible"/>
                                      </p:to>
                                    </p:set>
                                    <p:anim calcmode="lin" valueType="num">
                                      <p:cBhvr>
                                        <p:cTn id="244" dur="500" fill="hold"/>
                                        <p:tgtEl>
                                          <p:spTgt spid="78"/>
                                        </p:tgtEl>
                                        <p:attrNameLst>
                                          <p:attrName>ppt_w</p:attrName>
                                        </p:attrNameLst>
                                      </p:cBhvr>
                                      <p:tavLst>
                                        <p:tav tm="0">
                                          <p:val>
                                            <p:fltVal val="0"/>
                                          </p:val>
                                        </p:tav>
                                        <p:tav tm="100000">
                                          <p:val>
                                            <p:strVal val="#ppt_w"/>
                                          </p:val>
                                        </p:tav>
                                      </p:tavLst>
                                    </p:anim>
                                    <p:anim calcmode="lin" valueType="num">
                                      <p:cBhvr>
                                        <p:cTn id="245" dur="500" fill="hold"/>
                                        <p:tgtEl>
                                          <p:spTgt spid="78"/>
                                        </p:tgtEl>
                                        <p:attrNameLst>
                                          <p:attrName>ppt_h</p:attrName>
                                        </p:attrNameLst>
                                      </p:cBhvr>
                                      <p:tavLst>
                                        <p:tav tm="0">
                                          <p:val>
                                            <p:fltVal val="0"/>
                                          </p:val>
                                        </p:tav>
                                        <p:tav tm="100000">
                                          <p:val>
                                            <p:strVal val="#ppt_h"/>
                                          </p:val>
                                        </p:tav>
                                      </p:tavLst>
                                    </p:anim>
                                    <p:animEffect transition="in" filter="fade">
                                      <p:cBhvr>
                                        <p:cTn id="246"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22" grpId="0" animBg="1"/>
      <p:bldP spid="23" grpId="0" animBg="1"/>
      <p:bldP spid="24" grpId="0" animBg="1"/>
      <p:bldP spid="25" grpId="0" animBg="1"/>
      <p:bldP spid="26" grpId="0" animBg="1"/>
      <p:bldP spid="33" grpId="0"/>
      <p:bldP spid="34"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animBg="1"/>
      <p:bldP spid="74" grpId="0" animBg="1"/>
      <p:bldP spid="75" grpId="0" animBg="1"/>
      <p:bldP spid="76" grpId="0" animBg="1"/>
      <p:bldP spid="77" grpId="0" animBg="1"/>
      <p:bldP spid="7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0A1131D-31F2-4613-9C1C-5397D16DBF53}"/>
              </a:ext>
            </a:extLst>
          </p:cNvPr>
          <p:cNvSpPr/>
          <p:nvPr/>
        </p:nvSpPr>
        <p:spPr>
          <a:xfrm>
            <a:off x="0" y="0"/>
            <a:ext cx="11938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 name="组合 2">
            <a:extLst>
              <a:ext uri="{FF2B5EF4-FFF2-40B4-BE49-F238E27FC236}">
                <a16:creationId xmlns:a16="http://schemas.microsoft.com/office/drawing/2014/main" id="{7D93C5F1-84EB-4983-AE45-EBF6CD7EFD93}"/>
              </a:ext>
            </a:extLst>
          </p:cNvPr>
          <p:cNvGrpSpPr/>
          <p:nvPr/>
        </p:nvGrpSpPr>
        <p:grpSpPr>
          <a:xfrm>
            <a:off x="337719" y="851026"/>
            <a:ext cx="469900" cy="479424"/>
            <a:chOff x="151606" y="896144"/>
            <a:chExt cx="469900" cy="479424"/>
          </a:xfrm>
        </p:grpSpPr>
        <p:sp>
          <p:nvSpPr>
            <p:cNvPr id="4" name="图文框 3">
              <a:extLst>
                <a:ext uri="{FF2B5EF4-FFF2-40B4-BE49-F238E27FC236}">
                  <a16:creationId xmlns:a16="http://schemas.microsoft.com/office/drawing/2014/main" id="{88D9363B-831D-484D-BCA1-DA1A9C5605CA}"/>
                </a:ext>
              </a:extLst>
            </p:cNvPr>
            <p:cNvSpPr/>
            <p:nvPr/>
          </p:nvSpPr>
          <p:spPr>
            <a:xfrm>
              <a:off x="151606" y="905668"/>
              <a:ext cx="469900" cy="469900"/>
            </a:xfrm>
            <a:prstGeom prst="frame">
              <a:avLst>
                <a:gd name="adj1" fmla="val 17568"/>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文本框 4">
              <a:extLst>
                <a:ext uri="{FF2B5EF4-FFF2-40B4-BE49-F238E27FC236}">
                  <a16:creationId xmlns:a16="http://schemas.microsoft.com/office/drawing/2014/main" id="{03DF15EC-3F9A-4905-998B-BCE931B35A03}"/>
                </a:ext>
              </a:extLst>
            </p:cNvPr>
            <p:cNvSpPr txBox="1"/>
            <p:nvPr/>
          </p:nvSpPr>
          <p:spPr>
            <a:xfrm>
              <a:off x="340121" y="896144"/>
              <a:ext cx="92869" cy="461665"/>
            </a:xfrm>
            <a:prstGeom prst="rect">
              <a:avLst/>
            </a:prstGeom>
            <a:noFill/>
          </p:spPr>
          <p:txBody>
            <a:bodyPr wrap="square" rtlCol="0">
              <a:spAutoFit/>
            </a:bodyPr>
            <a:lstStyle/>
            <a:p>
              <a:pPr algn="ctr"/>
              <a:r>
                <a:rPr lang="en-US" altLang="zh-CN" sz="2400" dirty="0">
                  <a:solidFill>
                    <a:schemeClr val="bg1"/>
                  </a:solidFill>
                  <a:cs typeface="+mn-ea"/>
                  <a:sym typeface="+mn-lt"/>
                </a:rPr>
                <a:t>B</a:t>
              </a:r>
              <a:endParaRPr lang="zh-CN" altLang="en-US" sz="2400" dirty="0">
                <a:solidFill>
                  <a:schemeClr val="bg1"/>
                </a:solidFill>
                <a:cs typeface="+mn-ea"/>
                <a:sym typeface="+mn-lt"/>
              </a:endParaRPr>
            </a:p>
          </p:txBody>
        </p:sp>
      </p:grpSp>
      <p:sp>
        <p:nvSpPr>
          <p:cNvPr id="6" name="图文框 5">
            <a:extLst>
              <a:ext uri="{FF2B5EF4-FFF2-40B4-BE49-F238E27FC236}">
                <a16:creationId xmlns:a16="http://schemas.microsoft.com/office/drawing/2014/main" id="{7D6688EE-6C2C-4756-B4BB-78FD49FB2FEF}"/>
              </a:ext>
            </a:extLst>
          </p:cNvPr>
          <p:cNvSpPr/>
          <p:nvPr/>
        </p:nvSpPr>
        <p:spPr>
          <a:xfrm rot="21191490">
            <a:off x="840187" y="693434"/>
            <a:ext cx="128588" cy="128588"/>
          </a:xfrm>
          <a:prstGeom prst="frame">
            <a:avLst>
              <a:gd name="adj1" fmla="val 25463"/>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7" name="组合 6">
            <a:extLst>
              <a:ext uri="{FF2B5EF4-FFF2-40B4-BE49-F238E27FC236}">
                <a16:creationId xmlns:a16="http://schemas.microsoft.com/office/drawing/2014/main" id="{A0161C17-0DDF-44BE-A01C-61F6ECD8CFBF}"/>
              </a:ext>
            </a:extLst>
          </p:cNvPr>
          <p:cNvGrpSpPr/>
          <p:nvPr/>
        </p:nvGrpSpPr>
        <p:grpSpPr>
          <a:xfrm>
            <a:off x="-41773" y="3366878"/>
            <a:ext cx="1251106" cy="349921"/>
            <a:chOff x="-28653" y="3614528"/>
            <a:chExt cx="1251106" cy="349921"/>
          </a:xfrm>
        </p:grpSpPr>
        <p:sp>
          <p:nvSpPr>
            <p:cNvPr id="8" name="文本框 7">
              <a:extLst>
                <a:ext uri="{FF2B5EF4-FFF2-40B4-BE49-F238E27FC236}">
                  <a16:creationId xmlns:a16="http://schemas.microsoft.com/office/drawing/2014/main" id="{FC011D6B-A401-4321-BD99-5918FFDD0E52}"/>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实施把控</a:t>
              </a:r>
            </a:p>
          </p:txBody>
        </p:sp>
        <p:sp>
          <p:nvSpPr>
            <p:cNvPr id="9" name="文本框 8">
              <a:extLst>
                <a:ext uri="{FF2B5EF4-FFF2-40B4-BE49-F238E27FC236}">
                  <a16:creationId xmlns:a16="http://schemas.microsoft.com/office/drawing/2014/main" id="{66C98D67-BF67-4D0E-8BC1-EFFEDBE34A7E}"/>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EXPLANATION</a:t>
              </a:r>
              <a:endParaRPr lang="zh-CN" altLang="en-US" sz="500" dirty="0">
                <a:solidFill>
                  <a:schemeClr val="bg1"/>
                </a:solidFill>
                <a:cs typeface="+mn-ea"/>
                <a:sym typeface="+mn-lt"/>
              </a:endParaRPr>
            </a:p>
          </p:txBody>
        </p:sp>
      </p:grpSp>
      <p:grpSp>
        <p:nvGrpSpPr>
          <p:cNvPr id="10" name="组合 9">
            <a:extLst>
              <a:ext uri="{FF2B5EF4-FFF2-40B4-BE49-F238E27FC236}">
                <a16:creationId xmlns:a16="http://schemas.microsoft.com/office/drawing/2014/main" id="{E01DECE7-AC51-4212-93EC-FFD875976F6B}"/>
              </a:ext>
            </a:extLst>
          </p:cNvPr>
          <p:cNvGrpSpPr/>
          <p:nvPr/>
        </p:nvGrpSpPr>
        <p:grpSpPr>
          <a:xfrm>
            <a:off x="-41773" y="3975018"/>
            <a:ext cx="1251106" cy="349921"/>
            <a:chOff x="-28653" y="3614528"/>
            <a:chExt cx="1251106" cy="349921"/>
          </a:xfrm>
        </p:grpSpPr>
        <p:sp>
          <p:nvSpPr>
            <p:cNvPr id="11" name="文本框 10">
              <a:extLst>
                <a:ext uri="{FF2B5EF4-FFF2-40B4-BE49-F238E27FC236}">
                  <a16:creationId xmlns:a16="http://schemas.microsoft.com/office/drawing/2014/main" id="{2E3D92C4-03BE-424D-B80A-01AB4196178A}"/>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风险控制</a:t>
              </a:r>
            </a:p>
          </p:txBody>
        </p:sp>
        <p:sp>
          <p:nvSpPr>
            <p:cNvPr id="12" name="文本框 11">
              <a:extLst>
                <a:ext uri="{FF2B5EF4-FFF2-40B4-BE49-F238E27FC236}">
                  <a16:creationId xmlns:a16="http://schemas.microsoft.com/office/drawing/2014/main" id="{E0F75A4D-231A-4D59-A630-A79F91877292}"/>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MAIN ITEM INTRODUCTION</a:t>
              </a:r>
              <a:endParaRPr lang="zh-CN" altLang="en-US" sz="500" dirty="0">
                <a:solidFill>
                  <a:schemeClr val="bg1"/>
                </a:solidFill>
                <a:cs typeface="+mn-ea"/>
                <a:sym typeface="+mn-lt"/>
              </a:endParaRPr>
            </a:p>
          </p:txBody>
        </p:sp>
      </p:grpSp>
      <p:grpSp>
        <p:nvGrpSpPr>
          <p:cNvPr id="13" name="组合 12">
            <a:extLst>
              <a:ext uri="{FF2B5EF4-FFF2-40B4-BE49-F238E27FC236}">
                <a16:creationId xmlns:a16="http://schemas.microsoft.com/office/drawing/2014/main" id="{C97DD68D-DB74-4566-8E88-C67C1B17C99E}"/>
              </a:ext>
            </a:extLst>
          </p:cNvPr>
          <p:cNvGrpSpPr/>
          <p:nvPr/>
        </p:nvGrpSpPr>
        <p:grpSpPr>
          <a:xfrm>
            <a:off x="-41773" y="4583158"/>
            <a:ext cx="1251106" cy="349921"/>
            <a:chOff x="-28653" y="3614528"/>
            <a:chExt cx="1251106" cy="349921"/>
          </a:xfrm>
        </p:grpSpPr>
        <p:sp>
          <p:nvSpPr>
            <p:cNvPr id="14" name="文本框 13">
              <a:extLst>
                <a:ext uri="{FF2B5EF4-FFF2-40B4-BE49-F238E27FC236}">
                  <a16:creationId xmlns:a16="http://schemas.microsoft.com/office/drawing/2014/main" id="{1EC6FFFA-7D2C-40F8-A293-81B56114F271}"/>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管理形式</a:t>
              </a:r>
            </a:p>
          </p:txBody>
        </p:sp>
        <p:sp>
          <p:nvSpPr>
            <p:cNvPr id="15" name="文本框 14">
              <a:extLst>
                <a:ext uri="{FF2B5EF4-FFF2-40B4-BE49-F238E27FC236}">
                  <a16:creationId xmlns:a16="http://schemas.microsoft.com/office/drawing/2014/main" id="{CC525919-1762-43F6-BD61-A6D1B99E8153}"/>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MANAGEMENT</a:t>
              </a:r>
              <a:endParaRPr lang="zh-CN" altLang="en-US" sz="500" dirty="0">
                <a:solidFill>
                  <a:schemeClr val="bg1"/>
                </a:solidFill>
                <a:cs typeface="+mn-ea"/>
                <a:sym typeface="+mn-lt"/>
              </a:endParaRPr>
            </a:p>
          </p:txBody>
        </p:sp>
      </p:grpSp>
      <p:grpSp>
        <p:nvGrpSpPr>
          <p:cNvPr id="16" name="组合 15">
            <a:extLst>
              <a:ext uri="{FF2B5EF4-FFF2-40B4-BE49-F238E27FC236}">
                <a16:creationId xmlns:a16="http://schemas.microsoft.com/office/drawing/2014/main" id="{F8EAEA29-B11F-4617-B4C6-37DEFD3E4A8A}"/>
              </a:ext>
            </a:extLst>
          </p:cNvPr>
          <p:cNvGrpSpPr/>
          <p:nvPr/>
        </p:nvGrpSpPr>
        <p:grpSpPr>
          <a:xfrm>
            <a:off x="-41773" y="5191298"/>
            <a:ext cx="1251106" cy="349921"/>
            <a:chOff x="-28653" y="3614528"/>
            <a:chExt cx="1251106" cy="349921"/>
          </a:xfrm>
        </p:grpSpPr>
        <p:sp>
          <p:nvSpPr>
            <p:cNvPr id="17" name="文本框 16">
              <a:extLst>
                <a:ext uri="{FF2B5EF4-FFF2-40B4-BE49-F238E27FC236}">
                  <a16:creationId xmlns:a16="http://schemas.microsoft.com/office/drawing/2014/main" id="{50F6D313-1221-4660-9FA8-91D447024DD9}"/>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专业培养</a:t>
              </a:r>
            </a:p>
          </p:txBody>
        </p:sp>
        <p:sp>
          <p:nvSpPr>
            <p:cNvPr id="18" name="文本框 17">
              <a:extLst>
                <a:ext uri="{FF2B5EF4-FFF2-40B4-BE49-F238E27FC236}">
                  <a16:creationId xmlns:a16="http://schemas.microsoft.com/office/drawing/2014/main" id="{AB2D98F6-75CB-4018-A8CF-00D9171114EA}"/>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MANAGEMENT ASSOCIATION</a:t>
              </a:r>
              <a:endParaRPr lang="zh-CN" altLang="en-US" sz="500" dirty="0">
                <a:solidFill>
                  <a:schemeClr val="bg1"/>
                </a:solidFill>
                <a:cs typeface="+mn-ea"/>
                <a:sym typeface="+mn-lt"/>
              </a:endParaRPr>
            </a:p>
          </p:txBody>
        </p:sp>
      </p:grpSp>
      <p:grpSp>
        <p:nvGrpSpPr>
          <p:cNvPr id="19" name="组合 18">
            <a:extLst>
              <a:ext uri="{FF2B5EF4-FFF2-40B4-BE49-F238E27FC236}">
                <a16:creationId xmlns:a16="http://schemas.microsoft.com/office/drawing/2014/main" id="{929CF690-665C-4550-9771-A55E246502A5}"/>
              </a:ext>
            </a:extLst>
          </p:cNvPr>
          <p:cNvGrpSpPr/>
          <p:nvPr/>
        </p:nvGrpSpPr>
        <p:grpSpPr>
          <a:xfrm>
            <a:off x="-41773" y="5799439"/>
            <a:ext cx="1251106" cy="349921"/>
            <a:chOff x="-21035" y="3833644"/>
            <a:chExt cx="1251106" cy="349921"/>
          </a:xfrm>
        </p:grpSpPr>
        <p:sp>
          <p:nvSpPr>
            <p:cNvPr id="20" name="文本框 19">
              <a:extLst>
                <a:ext uri="{FF2B5EF4-FFF2-40B4-BE49-F238E27FC236}">
                  <a16:creationId xmlns:a16="http://schemas.microsoft.com/office/drawing/2014/main" id="{E7920890-1FDC-4997-8DA9-DF28F26F4C14}"/>
                </a:ext>
              </a:extLst>
            </p:cNvPr>
            <p:cNvSpPr txBox="1"/>
            <p:nvPr/>
          </p:nvSpPr>
          <p:spPr>
            <a:xfrm>
              <a:off x="-21035" y="3833644"/>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特性分析</a:t>
              </a:r>
            </a:p>
          </p:txBody>
        </p:sp>
        <p:sp>
          <p:nvSpPr>
            <p:cNvPr id="21" name="文本框 20">
              <a:extLst>
                <a:ext uri="{FF2B5EF4-FFF2-40B4-BE49-F238E27FC236}">
                  <a16:creationId xmlns:a16="http://schemas.microsoft.com/office/drawing/2014/main" id="{4D5676E5-8D55-46CF-B772-F26B90E1A206}"/>
                </a:ext>
              </a:extLst>
            </p:cNvPr>
            <p:cNvSpPr txBox="1"/>
            <p:nvPr/>
          </p:nvSpPr>
          <p:spPr>
            <a:xfrm>
              <a:off x="71264" y="4014288"/>
              <a:ext cx="1066509" cy="169277"/>
            </a:xfrm>
            <a:prstGeom prst="rect">
              <a:avLst/>
            </a:prstGeom>
            <a:noFill/>
          </p:spPr>
          <p:txBody>
            <a:bodyPr wrap="square" rtlCol="0">
              <a:spAutoFit/>
            </a:bodyPr>
            <a:lstStyle/>
            <a:p>
              <a:pPr algn="ctr"/>
              <a:r>
                <a:rPr lang="en-US" altLang="zh-CN" sz="500" dirty="0">
                  <a:solidFill>
                    <a:schemeClr val="bg1"/>
                  </a:solidFill>
                  <a:cs typeface="+mn-ea"/>
                  <a:sym typeface="+mn-lt"/>
                </a:rPr>
                <a:t>SCIENTIFIC MANAGEMENT</a:t>
              </a:r>
              <a:endParaRPr lang="zh-CN" altLang="en-US" sz="500" dirty="0">
                <a:solidFill>
                  <a:schemeClr val="bg1"/>
                </a:solidFill>
                <a:cs typeface="+mn-ea"/>
                <a:sym typeface="+mn-lt"/>
              </a:endParaRPr>
            </a:p>
          </p:txBody>
        </p:sp>
      </p:grpSp>
      <p:sp>
        <p:nvSpPr>
          <p:cNvPr id="22" name="等腰三角形 21">
            <a:extLst>
              <a:ext uri="{FF2B5EF4-FFF2-40B4-BE49-F238E27FC236}">
                <a16:creationId xmlns:a16="http://schemas.microsoft.com/office/drawing/2014/main" id="{8615AD89-436D-4C07-BE87-8B0ED8FD7AC6}"/>
              </a:ext>
            </a:extLst>
          </p:cNvPr>
          <p:cNvSpPr/>
          <p:nvPr/>
        </p:nvSpPr>
        <p:spPr>
          <a:xfrm rot="16200000">
            <a:off x="1076398" y="5275967"/>
            <a:ext cx="135047" cy="95518"/>
          </a:xfrm>
          <a:prstGeom prst="triangl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a:extLst>
              <a:ext uri="{FF2B5EF4-FFF2-40B4-BE49-F238E27FC236}">
                <a16:creationId xmlns:a16="http://schemas.microsoft.com/office/drawing/2014/main" id="{A974F736-D9E4-4582-AEA3-159635372BDD}"/>
              </a:ext>
            </a:extLst>
          </p:cNvPr>
          <p:cNvSpPr/>
          <p:nvPr/>
        </p:nvSpPr>
        <p:spPr>
          <a:xfrm>
            <a:off x="0" y="0"/>
            <a:ext cx="1193800" cy="76200"/>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a:extLst>
              <a:ext uri="{FF2B5EF4-FFF2-40B4-BE49-F238E27FC236}">
                <a16:creationId xmlns:a16="http://schemas.microsoft.com/office/drawing/2014/main" id="{CB83D4AE-379A-4FEC-91E3-8484242B98D4}"/>
              </a:ext>
            </a:extLst>
          </p:cNvPr>
          <p:cNvSpPr/>
          <p:nvPr/>
        </p:nvSpPr>
        <p:spPr>
          <a:xfrm>
            <a:off x="141945"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a:extLst>
              <a:ext uri="{FF2B5EF4-FFF2-40B4-BE49-F238E27FC236}">
                <a16:creationId xmlns:a16="http://schemas.microsoft.com/office/drawing/2014/main" id="{3993AE07-E761-451B-8BD7-9DF866F8DB18}"/>
              </a:ext>
            </a:extLst>
          </p:cNvPr>
          <p:cNvSpPr/>
          <p:nvPr/>
        </p:nvSpPr>
        <p:spPr>
          <a:xfrm>
            <a:off x="540818"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椭圆 25">
            <a:extLst>
              <a:ext uri="{FF2B5EF4-FFF2-40B4-BE49-F238E27FC236}">
                <a16:creationId xmlns:a16="http://schemas.microsoft.com/office/drawing/2014/main" id="{988F5315-B5A6-4F21-BF6C-27547AA3187B}"/>
              </a:ext>
            </a:extLst>
          </p:cNvPr>
          <p:cNvSpPr/>
          <p:nvPr/>
        </p:nvSpPr>
        <p:spPr>
          <a:xfrm>
            <a:off x="939691" y="6528514"/>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7" name="组合 26">
            <a:extLst>
              <a:ext uri="{FF2B5EF4-FFF2-40B4-BE49-F238E27FC236}">
                <a16:creationId xmlns:a16="http://schemas.microsoft.com/office/drawing/2014/main" id="{AE37C05D-E42D-429A-92A2-6D9AC03CA350}"/>
              </a:ext>
            </a:extLst>
          </p:cNvPr>
          <p:cNvGrpSpPr/>
          <p:nvPr/>
        </p:nvGrpSpPr>
        <p:grpSpPr>
          <a:xfrm>
            <a:off x="0" y="1809749"/>
            <a:ext cx="1193800" cy="830180"/>
            <a:chOff x="0" y="1809749"/>
            <a:chExt cx="1193800" cy="830180"/>
          </a:xfrm>
        </p:grpSpPr>
        <p:grpSp>
          <p:nvGrpSpPr>
            <p:cNvPr id="28" name="组合 27">
              <a:extLst>
                <a:ext uri="{FF2B5EF4-FFF2-40B4-BE49-F238E27FC236}">
                  <a16:creationId xmlns:a16="http://schemas.microsoft.com/office/drawing/2014/main" id="{2460CF7D-5630-4F9E-9058-3B24759A2803}"/>
                </a:ext>
              </a:extLst>
            </p:cNvPr>
            <p:cNvGrpSpPr/>
            <p:nvPr/>
          </p:nvGrpSpPr>
          <p:grpSpPr>
            <a:xfrm>
              <a:off x="0" y="1809749"/>
              <a:ext cx="1193800" cy="830180"/>
              <a:chOff x="0" y="2057399"/>
              <a:chExt cx="1193800" cy="830180"/>
            </a:xfrm>
          </p:grpSpPr>
          <p:sp>
            <p:nvSpPr>
              <p:cNvPr id="30" name="矩形 29">
                <a:extLst>
                  <a:ext uri="{FF2B5EF4-FFF2-40B4-BE49-F238E27FC236}">
                    <a16:creationId xmlns:a16="http://schemas.microsoft.com/office/drawing/2014/main" id="{ECA02BE2-0796-402A-A821-25193AED498E}"/>
                  </a:ext>
                </a:extLst>
              </p:cNvPr>
              <p:cNvSpPr/>
              <p:nvPr/>
            </p:nvSpPr>
            <p:spPr>
              <a:xfrm>
                <a:off x="0" y="2057400"/>
                <a:ext cx="1193800" cy="830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30">
                <a:extLst>
                  <a:ext uri="{FF2B5EF4-FFF2-40B4-BE49-F238E27FC236}">
                    <a16:creationId xmlns:a16="http://schemas.microsoft.com/office/drawing/2014/main" id="{BE939CD7-E05F-4A44-9721-392E44D88E1E}"/>
                  </a:ext>
                </a:extLst>
              </p:cNvPr>
              <p:cNvSpPr/>
              <p:nvPr/>
            </p:nvSpPr>
            <p:spPr>
              <a:xfrm>
                <a:off x="1148081" y="2057399"/>
                <a:ext cx="45719" cy="830179"/>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文本框 31">
                <a:extLst>
                  <a:ext uri="{FF2B5EF4-FFF2-40B4-BE49-F238E27FC236}">
                    <a16:creationId xmlns:a16="http://schemas.microsoft.com/office/drawing/2014/main" id="{4D9FB897-B806-4789-8A23-B90328AB9205}"/>
                  </a:ext>
                </a:extLst>
              </p:cNvPr>
              <p:cNvSpPr txBox="1"/>
              <p:nvPr/>
            </p:nvSpPr>
            <p:spPr>
              <a:xfrm>
                <a:off x="100172" y="2504261"/>
                <a:ext cx="947737" cy="307777"/>
              </a:xfrm>
              <a:prstGeom prst="rect">
                <a:avLst/>
              </a:prstGeom>
              <a:noFill/>
            </p:spPr>
            <p:txBody>
              <a:bodyPr wrap="square" rtlCol="0">
                <a:spAutoFit/>
              </a:bodyPr>
              <a:lstStyle/>
              <a:p>
                <a:pPr algn="ctr"/>
                <a:r>
                  <a:rPr lang="en-US" altLang="zh-CN" sz="1400" dirty="0">
                    <a:cs typeface="+mn-ea"/>
                    <a:sym typeface="+mn-lt"/>
                  </a:rPr>
                  <a:t>Part 02</a:t>
                </a:r>
                <a:endParaRPr lang="zh-CN" altLang="en-US" sz="1400" dirty="0">
                  <a:cs typeface="+mn-ea"/>
                  <a:sym typeface="+mn-lt"/>
                </a:endParaRPr>
              </a:p>
            </p:txBody>
          </p:sp>
        </p:grpSp>
        <p:pic>
          <p:nvPicPr>
            <p:cNvPr id="29" name="图片 28">
              <a:extLst>
                <a:ext uri="{FF2B5EF4-FFF2-40B4-BE49-F238E27FC236}">
                  <a16:creationId xmlns:a16="http://schemas.microsoft.com/office/drawing/2014/main" id="{928AC700-301F-4DAF-B483-EB4E5012FA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1671" y="1998414"/>
              <a:ext cx="264739" cy="265024"/>
            </a:xfrm>
            <a:prstGeom prst="rect">
              <a:avLst/>
            </a:prstGeom>
          </p:spPr>
        </p:pic>
      </p:grpSp>
      <p:sp>
        <p:nvSpPr>
          <p:cNvPr id="33" name="文本框 32">
            <a:extLst>
              <a:ext uri="{FF2B5EF4-FFF2-40B4-BE49-F238E27FC236}">
                <a16:creationId xmlns:a16="http://schemas.microsoft.com/office/drawing/2014/main" id="{9412BAEC-2D73-4EFE-BBD1-B1F1FD8F8CA6}"/>
              </a:ext>
            </a:extLst>
          </p:cNvPr>
          <p:cNvSpPr txBox="1"/>
          <p:nvPr/>
        </p:nvSpPr>
        <p:spPr>
          <a:xfrm>
            <a:off x="5657863" y="558638"/>
            <a:ext cx="2199774" cy="584775"/>
          </a:xfrm>
          <a:prstGeom prst="rect">
            <a:avLst/>
          </a:prstGeom>
          <a:noFill/>
        </p:spPr>
        <p:txBody>
          <a:bodyPr wrap="square" rtlCol="0">
            <a:spAutoFit/>
          </a:bodyPr>
          <a:lstStyle/>
          <a:p>
            <a:pPr algn="ctr"/>
            <a:r>
              <a:rPr lang="zh-CN" altLang="en-US" sz="3200" spc="600" dirty="0">
                <a:solidFill>
                  <a:srgbClr val="FDD302"/>
                </a:solidFill>
                <a:cs typeface="+mn-ea"/>
                <a:sym typeface="+mn-lt"/>
              </a:rPr>
              <a:t>专业</a:t>
            </a:r>
            <a:r>
              <a:rPr lang="zh-CN" altLang="en-US" sz="3200" spc="600" dirty="0">
                <a:solidFill>
                  <a:schemeClr val="tx1">
                    <a:lumMod val="85000"/>
                    <a:lumOff val="15000"/>
                  </a:schemeClr>
                </a:solidFill>
                <a:cs typeface="+mn-ea"/>
                <a:sym typeface="+mn-lt"/>
              </a:rPr>
              <a:t>培养</a:t>
            </a:r>
          </a:p>
        </p:txBody>
      </p:sp>
      <p:sp>
        <p:nvSpPr>
          <p:cNvPr id="34" name="矩形 33">
            <a:extLst>
              <a:ext uri="{FF2B5EF4-FFF2-40B4-BE49-F238E27FC236}">
                <a16:creationId xmlns:a16="http://schemas.microsoft.com/office/drawing/2014/main" id="{D557AF34-5B61-4A6D-9BB5-9E047EC3F974}"/>
              </a:ext>
            </a:extLst>
          </p:cNvPr>
          <p:cNvSpPr/>
          <p:nvPr/>
        </p:nvSpPr>
        <p:spPr>
          <a:xfrm>
            <a:off x="5639494" y="1087728"/>
            <a:ext cx="2236511" cy="261610"/>
          </a:xfrm>
          <a:prstGeom prst="rect">
            <a:avLst/>
          </a:prstGeom>
        </p:spPr>
        <p:txBody>
          <a:bodyPr wrap="none">
            <a:spAutoFit/>
          </a:bodyPr>
          <a:lstStyle/>
          <a:p>
            <a:pPr algn="ctr"/>
            <a:r>
              <a:rPr lang="en-US" altLang="zh-CN" sz="1100" dirty="0">
                <a:cs typeface="+mn-ea"/>
                <a:sym typeface="+mn-lt"/>
              </a:rPr>
              <a:t>MANAGEMENT ASSOCIATION</a:t>
            </a:r>
          </a:p>
        </p:txBody>
      </p:sp>
      <p:grpSp>
        <p:nvGrpSpPr>
          <p:cNvPr id="48" name="组合 47">
            <a:extLst>
              <a:ext uri="{FF2B5EF4-FFF2-40B4-BE49-F238E27FC236}">
                <a16:creationId xmlns:a16="http://schemas.microsoft.com/office/drawing/2014/main" id="{D24596FB-51B4-41B9-B648-6146148ECCA9}"/>
              </a:ext>
            </a:extLst>
          </p:cNvPr>
          <p:cNvGrpSpPr/>
          <p:nvPr/>
        </p:nvGrpSpPr>
        <p:grpSpPr>
          <a:xfrm>
            <a:off x="1785949" y="2479156"/>
            <a:ext cx="4310051" cy="2926676"/>
            <a:chOff x="1785949" y="2479156"/>
            <a:chExt cx="4310051" cy="2926676"/>
          </a:xfrm>
        </p:grpSpPr>
        <p:sp>
          <p:nvSpPr>
            <p:cNvPr id="37" name="矩形 36">
              <a:extLst>
                <a:ext uri="{FF2B5EF4-FFF2-40B4-BE49-F238E27FC236}">
                  <a16:creationId xmlns:a16="http://schemas.microsoft.com/office/drawing/2014/main" id="{B41734CE-FF1E-4539-81E5-B40D333D5049}"/>
                </a:ext>
              </a:extLst>
            </p:cNvPr>
            <p:cNvSpPr/>
            <p:nvPr/>
          </p:nvSpPr>
          <p:spPr>
            <a:xfrm>
              <a:off x="2220686" y="2936373"/>
              <a:ext cx="3875314" cy="2469459"/>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6" name="图片 35">
              <a:extLst>
                <a:ext uri="{FF2B5EF4-FFF2-40B4-BE49-F238E27FC236}">
                  <a16:creationId xmlns:a16="http://schemas.microsoft.com/office/drawing/2014/main" id="{03D1719F-3253-4C7E-B85E-68737CE0C2C4}"/>
                </a:ext>
              </a:extLst>
            </p:cNvPr>
            <p:cNvPicPr>
              <a:picLocks noChangeAspect="1"/>
            </p:cNvPicPr>
            <p:nvPr/>
          </p:nvPicPr>
          <p:blipFill>
            <a:blip r:embed="rId4" cstate="screen">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a:ext>
              </a:extLst>
            </a:blip>
            <a:stretch>
              <a:fillRect/>
            </a:stretch>
          </p:blipFill>
          <p:spPr>
            <a:xfrm>
              <a:off x="1785949" y="2479156"/>
              <a:ext cx="4075114" cy="2706130"/>
            </a:xfrm>
            <a:prstGeom prst="rect">
              <a:avLst/>
            </a:prstGeom>
          </p:spPr>
        </p:pic>
      </p:grpSp>
      <p:sp>
        <p:nvSpPr>
          <p:cNvPr id="41" name="矩形 40">
            <a:extLst>
              <a:ext uri="{FF2B5EF4-FFF2-40B4-BE49-F238E27FC236}">
                <a16:creationId xmlns:a16="http://schemas.microsoft.com/office/drawing/2014/main" id="{B33349C2-9533-4C69-A6E3-90DB46B4CB49}"/>
              </a:ext>
            </a:extLst>
          </p:cNvPr>
          <p:cNvSpPr/>
          <p:nvPr/>
        </p:nvSpPr>
        <p:spPr>
          <a:xfrm>
            <a:off x="6466707" y="3030419"/>
            <a:ext cx="5347922" cy="784830"/>
          </a:xfrm>
          <a:prstGeom prst="rect">
            <a:avLst/>
          </a:prstGeom>
        </p:spPr>
        <p:txBody>
          <a:bodyPr wrap="square">
            <a:spAutoFit/>
          </a:bodyPr>
          <a:lstStyle/>
          <a:p>
            <a:pPr>
              <a:lnSpc>
                <a:spcPts val="1800"/>
              </a:lnSpc>
            </a:pPr>
            <a:r>
              <a:rPr lang="zh-CN" altLang="en-US" sz="1400" dirty="0">
                <a:solidFill>
                  <a:schemeClr val="tx1">
                    <a:lumMod val="85000"/>
                    <a:lumOff val="15000"/>
                  </a:schemeClr>
                </a:solidFill>
                <a:cs typeface="+mn-ea"/>
                <a:sym typeface="+mn-lt"/>
              </a:rPr>
              <a:t>项目管理专业毕业生既掌握项目管理方面的基础知识，又具有管理学和经济学知识及能力，具备从事项目决策、项目实施全过程管理的基本能力。</a:t>
            </a:r>
          </a:p>
        </p:txBody>
      </p:sp>
      <p:graphicFrame>
        <p:nvGraphicFramePr>
          <p:cNvPr id="46" name="表格 46">
            <a:extLst>
              <a:ext uri="{FF2B5EF4-FFF2-40B4-BE49-F238E27FC236}">
                <a16:creationId xmlns:a16="http://schemas.microsoft.com/office/drawing/2014/main" id="{4E048299-DE7C-43CD-8AC4-A7AE84A3E19C}"/>
              </a:ext>
            </a:extLst>
          </p:cNvPr>
          <p:cNvGraphicFramePr>
            <a:graphicFrameLocks noGrp="1"/>
          </p:cNvGraphicFramePr>
          <p:nvPr>
            <p:extLst>
              <p:ext uri="{D42A27DB-BD31-4B8C-83A1-F6EECF244321}">
                <p14:modId xmlns:p14="http://schemas.microsoft.com/office/powerpoint/2010/main" val="3920358134"/>
              </p:ext>
            </p:extLst>
          </p:nvPr>
        </p:nvGraphicFramePr>
        <p:xfrm>
          <a:off x="6547451" y="4443939"/>
          <a:ext cx="4958544" cy="1355499"/>
        </p:xfrm>
        <a:graphic>
          <a:graphicData uri="http://schemas.openxmlformats.org/drawingml/2006/table">
            <a:tbl>
              <a:tblPr firstRow="1" bandRow="1">
                <a:tableStyleId>{00A15C55-8517-42AA-B614-E9B94910E393}</a:tableStyleId>
              </a:tblPr>
              <a:tblGrid>
                <a:gridCol w="1652848">
                  <a:extLst>
                    <a:ext uri="{9D8B030D-6E8A-4147-A177-3AD203B41FA5}">
                      <a16:colId xmlns:a16="http://schemas.microsoft.com/office/drawing/2014/main" val="837079792"/>
                    </a:ext>
                  </a:extLst>
                </a:gridCol>
                <a:gridCol w="1652848">
                  <a:extLst>
                    <a:ext uri="{9D8B030D-6E8A-4147-A177-3AD203B41FA5}">
                      <a16:colId xmlns:a16="http://schemas.microsoft.com/office/drawing/2014/main" val="992563967"/>
                    </a:ext>
                  </a:extLst>
                </a:gridCol>
                <a:gridCol w="1652848">
                  <a:extLst>
                    <a:ext uri="{9D8B030D-6E8A-4147-A177-3AD203B41FA5}">
                      <a16:colId xmlns:a16="http://schemas.microsoft.com/office/drawing/2014/main" val="3884943490"/>
                    </a:ext>
                  </a:extLst>
                </a:gridCol>
              </a:tblGrid>
              <a:tr h="451833">
                <a:tc>
                  <a:txBody>
                    <a:bodyPr/>
                    <a:lstStyle/>
                    <a:p>
                      <a:pPr algn="ctr">
                        <a:lnSpc>
                          <a:spcPct val="150000"/>
                        </a:lnSpc>
                      </a:pPr>
                      <a:r>
                        <a:rPr lang="zh-CN" altLang="en-US" sz="1400" b="0" spc="300" baseline="0" dirty="0">
                          <a:solidFill>
                            <a:schemeClr val="tx1">
                              <a:lumMod val="85000"/>
                              <a:lumOff val="15000"/>
                            </a:schemeClr>
                          </a:solidFill>
                          <a:latin typeface="+mn-lt"/>
                          <a:ea typeface="+mn-ea"/>
                          <a:cs typeface="+mn-ea"/>
                          <a:sym typeface="+mn-lt"/>
                        </a:rPr>
                        <a:t>管理数量方法</a:t>
                      </a:r>
                    </a:p>
                  </a:txBody>
                  <a:tcPr/>
                </a:tc>
                <a:tc>
                  <a:txBody>
                    <a:bodyPr/>
                    <a:lstStyle/>
                    <a:p>
                      <a:pPr algn="ctr">
                        <a:lnSpc>
                          <a:spcPct val="150000"/>
                        </a:lnSpc>
                      </a:pPr>
                      <a:r>
                        <a:rPr lang="zh-CN" altLang="en-US" sz="1400" b="0" i="0" kern="1200" spc="300" baseline="0" dirty="0">
                          <a:solidFill>
                            <a:schemeClr val="tx1">
                              <a:lumMod val="85000"/>
                              <a:lumOff val="15000"/>
                            </a:schemeClr>
                          </a:solidFill>
                          <a:effectLst/>
                          <a:latin typeface="+mn-lt"/>
                          <a:ea typeface="+mn-ea"/>
                          <a:cs typeface="+mn-ea"/>
                          <a:sym typeface="+mn-lt"/>
                        </a:rPr>
                        <a:t>管理经济学</a:t>
                      </a:r>
                      <a:endParaRPr lang="zh-CN" altLang="en-US" sz="1400" b="0" spc="300" baseline="0" dirty="0">
                        <a:solidFill>
                          <a:schemeClr val="tx1">
                            <a:lumMod val="85000"/>
                            <a:lumOff val="15000"/>
                          </a:schemeClr>
                        </a:solidFill>
                        <a:latin typeface="+mn-lt"/>
                        <a:ea typeface="+mn-ea"/>
                        <a:cs typeface="+mn-ea"/>
                        <a:sym typeface="+mn-lt"/>
                      </a:endParaRPr>
                    </a:p>
                  </a:txBody>
                  <a:tcPr/>
                </a:tc>
                <a:tc>
                  <a:txBody>
                    <a:bodyPr/>
                    <a:lstStyle/>
                    <a:p>
                      <a:pPr algn="ctr">
                        <a:lnSpc>
                          <a:spcPct val="150000"/>
                        </a:lnSpc>
                      </a:pPr>
                      <a:r>
                        <a:rPr lang="zh-CN" altLang="en-US" sz="1400" b="0" spc="300" baseline="0" dirty="0">
                          <a:solidFill>
                            <a:schemeClr val="tx1">
                              <a:lumMod val="85000"/>
                              <a:lumOff val="15000"/>
                            </a:schemeClr>
                          </a:solidFill>
                          <a:latin typeface="+mn-lt"/>
                          <a:ea typeface="+mn-ea"/>
                          <a:cs typeface="+mn-ea"/>
                          <a:sym typeface="+mn-lt"/>
                        </a:rPr>
                        <a:t>项目管理概论</a:t>
                      </a:r>
                    </a:p>
                  </a:txBody>
                  <a:tcPr/>
                </a:tc>
                <a:extLst>
                  <a:ext uri="{0D108BD9-81ED-4DB2-BD59-A6C34878D82A}">
                    <a16:rowId xmlns:a16="http://schemas.microsoft.com/office/drawing/2014/main" val="1848727136"/>
                  </a:ext>
                </a:extLst>
              </a:tr>
              <a:tr h="451833">
                <a:tc>
                  <a:txBody>
                    <a:bodyPr/>
                    <a:lstStyle/>
                    <a:p>
                      <a:pPr algn="ctr">
                        <a:lnSpc>
                          <a:spcPct val="150000"/>
                        </a:lnSpc>
                      </a:pPr>
                      <a:r>
                        <a:rPr lang="zh-CN" altLang="en-US" sz="1400" b="0" spc="300" baseline="0" dirty="0">
                          <a:solidFill>
                            <a:schemeClr val="tx1">
                              <a:lumMod val="85000"/>
                              <a:lumOff val="15000"/>
                            </a:schemeClr>
                          </a:solidFill>
                          <a:latin typeface="+mn-lt"/>
                          <a:ea typeface="+mn-ea"/>
                          <a:cs typeface="+mn-ea"/>
                          <a:sym typeface="+mn-lt"/>
                        </a:rPr>
                        <a:t>项目范围管理</a:t>
                      </a:r>
                    </a:p>
                  </a:txBody>
                  <a:tcPr/>
                </a:tc>
                <a:tc>
                  <a:txBody>
                    <a:bodyPr/>
                    <a:lstStyle/>
                    <a:p>
                      <a:pPr algn="ctr">
                        <a:lnSpc>
                          <a:spcPct val="150000"/>
                        </a:lnSpc>
                      </a:pPr>
                      <a:r>
                        <a:rPr lang="zh-CN" altLang="en-US" sz="1400" b="0" spc="300" baseline="0" dirty="0">
                          <a:solidFill>
                            <a:schemeClr val="tx1">
                              <a:lumMod val="85000"/>
                              <a:lumOff val="15000"/>
                            </a:schemeClr>
                          </a:solidFill>
                          <a:latin typeface="+mn-lt"/>
                          <a:ea typeface="+mn-ea"/>
                          <a:cs typeface="+mn-ea"/>
                          <a:sym typeface="+mn-lt"/>
                        </a:rPr>
                        <a:t>项目成本管理</a:t>
                      </a:r>
                    </a:p>
                  </a:txBody>
                  <a:tcPr/>
                </a:tc>
                <a:tc>
                  <a:txBody>
                    <a:bodyPr/>
                    <a:lstStyle/>
                    <a:p>
                      <a:pPr algn="ctr">
                        <a:lnSpc>
                          <a:spcPct val="150000"/>
                        </a:lnSpc>
                      </a:pPr>
                      <a:r>
                        <a:rPr lang="zh-CN" altLang="en-US" sz="1400" b="0" spc="300" baseline="0" dirty="0">
                          <a:solidFill>
                            <a:schemeClr val="tx1">
                              <a:lumMod val="85000"/>
                              <a:lumOff val="15000"/>
                            </a:schemeClr>
                          </a:solidFill>
                          <a:latin typeface="+mn-lt"/>
                          <a:ea typeface="+mn-ea"/>
                          <a:cs typeface="+mn-ea"/>
                          <a:sym typeface="+mn-lt"/>
                        </a:rPr>
                        <a:t>项目质量管理</a:t>
                      </a:r>
                    </a:p>
                  </a:txBody>
                  <a:tcPr/>
                </a:tc>
                <a:extLst>
                  <a:ext uri="{0D108BD9-81ED-4DB2-BD59-A6C34878D82A}">
                    <a16:rowId xmlns:a16="http://schemas.microsoft.com/office/drawing/2014/main" val="1952781021"/>
                  </a:ext>
                </a:extLst>
              </a:tr>
              <a:tr h="451833">
                <a:tc>
                  <a:txBody>
                    <a:bodyPr/>
                    <a:lstStyle/>
                    <a:p>
                      <a:pPr algn="ctr">
                        <a:lnSpc>
                          <a:spcPct val="150000"/>
                        </a:lnSpc>
                      </a:pPr>
                      <a:r>
                        <a:rPr lang="zh-CN" altLang="en-US" sz="1400" b="0" spc="300" baseline="0" dirty="0">
                          <a:solidFill>
                            <a:schemeClr val="tx1">
                              <a:lumMod val="85000"/>
                              <a:lumOff val="15000"/>
                            </a:schemeClr>
                          </a:solidFill>
                          <a:latin typeface="+mn-lt"/>
                          <a:ea typeface="+mn-ea"/>
                          <a:cs typeface="+mn-ea"/>
                          <a:sym typeface="+mn-lt"/>
                        </a:rPr>
                        <a:t>项目时间管理</a:t>
                      </a:r>
                    </a:p>
                  </a:txBody>
                  <a:tcPr/>
                </a:tc>
                <a:tc>
                  <a:txBody>
                    <a:bodyPr/>
                    <a:lstStyle/>
                    <a:p>
                      <a:pPr algn="ctr">
                        <a:lnSpc>
                          <a:spcPct val="150000"/>
                        </a:lnSpc>
                      </a:pPr>
                      <a:r>
                        <a:rPr lang="zh-CN" altLang="en-US" sz="1400" b="0" spc="300" baseline="0" dirty="0">
                          <a:solidFill>
                            <a:schemeClr val="tx1">
                              <a:lumMod val="85000"/>
                              <a:lumOff val="15000"/>
                            </a:schemeClr>
                          </a:solidFill>
                          <a:latin typeface="+mn-lt"/>
                          <a:ea typeface="+mn-ea"/>
                          <a:cs typeface="+mn-ea"/>
                          <a:sym typeface="+mn-lt"/>
                        </a:rPr>
                        <a:t>项目采购管理</a:t>
                      </a:r>
                    </a:p>
                  </a:txBody>
                  <a:tcPr/>
                </a:tc>
                <a:tc>
                  <a:txBody>
                    <a:bodyPr/>
                    <a:lstStyle/>
                    <a:p>
                      <a:pPr algn="ctr">
                        <a:lnSpc>
                          <a:spcPct val="150000"/>
                        </a:lnSpc>
                      </a:pPr>
                      <a:r>
                        <a:rPr lang="zh-CN" altLang="en-US" sz="1400" b="0" spc="300" baseline="0" dirty="0">
                          <a:solidFill>
                            <a:schemeClr val="tx1">
                              <a:lumMod val="85000"/>
                              <a:lumOff val="15000"/>
                            </a:schemeClr>
                          </a:solidFill>
                          <a:latin typeface="+mn-lt"/>
                          <a:ea typeface="+mn-ea"/>
                          <a:cs typeface="+mn-ea"/>
                          <a:sym typeface="+mn-lt"/>
                        </a:rPr>
                        <a:t>项目论证评估</a:t>
                      </a:r>
                    </a:p>
                  </a:txBody>
                  <a:tcPr/>
                </a:tc>
                <a:extLst>
                  <a:ext uri="{0D108BD9-81ED-4DB2-BD59-A6C34878D82A}">
                    <a16:rowId xmlns:a16="http://schemas.microsoft.com/office/drawing/2014/main" val="173154547"/>
                  </a:ext>
                </a:extLst>
              </a:tr>
            </a:tbl>
          </a:graphicData>
        </a:graphic>
      </p:graphicFrame>
      <p:sp>
        <p:nvSpPr>
          <p:cNvPr id="43" name="图文框 42">
            <a:extLst>
              <a:ext uri="{FF2B5EF4-FFF2-40B4-BE49-F238E27FC236}">
                <a16:creationId xmlns:a16="http://schemas.microsoft.com/office/drawing/2014/main" id="{B2FA20F8-53F5-4637-88DA-DD303DD958E4}"/>
              </a:ext>
            </a:extLst>
          </p:cNvPr>
          <p:cNvSpPr/>
          <p:nvPr/>
        </p:nvSpPr>
        <p:spPr>
          <a:xfrm rot="1419495">
            <a:off x="2914834" y="973849"/>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4" name="图文框 43">
            <a:extLst>
              <a:ext uri="{FF2B5EF4-FFF2-40B4-BE49-F238E27FC236}">
                <a16:creationId xmlns:a16="http://schemas.microsoft.com/office/drawing/2014/main" id="{A3004A86-AB46-4BEB-8D8D-90C356016481}"/>
              </a:ext>
            </a:extLst>
          </p:cNvPr>
          <p:cNvSpPr/>
          <p:nvPr/>
        </p:nvSpPr>
        <p:spPr>
          <a:xfrm rot="19438241">
            <a:off x="3264369" y="959152"/>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5" name="图文框 44">
            <a:extLst>
              <a:ext uri="{FF2B5EF4-FFF2-40B4-BE49-F238E27FC236}">
                <a16:creationId xmlns:a16="http://schemas.microsoft.com/office/drawing/2014/main" id="{C96B028D-CCED-4B8B-AE64-96F44951CA3E}"/>
              </a:ext>
            </a:extLst>
          </p:cNvPr>
          <p:cNvSpPr/>
          <p:nvPr/>
        </p:nvSpPr>
        <p:spPr>
          <a:xfrm rot="1419495">
            <a:off x="10584248" y="2184360"/>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7" name="图文框 46">
            <a:extLst>
              <a:ext uri="{FF2B5EF4-FFF2-40B4-BE49-F238E27FC236}">
                <a16:creationId xmlns:a16="http://schemas.microsoft.com/office/drawing/2014/main" id="{ED4FC997-0528-4D81-BFBF-FDCE18E65FEF}"/>
              </a:ext>
            </a:extLst>
          </p:cNvPr>
          <p:cNvSpPr/>
          <p:nvPr/>
        </p:nvSpPr>
        <p:spPr>
          <a:xfrm rot="19438241">
            <a:off x="10933783" y="2169663"/>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9" name="图文框 48">
            <a:extLst>
              <a:ext uri="{FF2B5EF4-FFF2-40B4-BE49-F238E27FC236}">
                <a16:creationId xmlns:a16="http://schemas.microsoft.com/office/drawing/2014/main" id="{79FC5E5A-D30B-40A3-86C3-EBE3F88D30FD}"/>
              </a:ext>
            </a:extLst>
          </p:cNvPr>
          <p:cNvSpPr/>
          <p:nvPr/>
        </p:nvSpPr>
        <p:spPr>
          <a:xfrm rot="1419495">
            <a:off x="5674722" y="6045069"/>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0" name="图文框 49">
            <a:extLst>
              <a:ext uri="{FF2B5EF4-FFF2-40B4-BE49-F238E27FC236}">
                <a16:creationId xmlns:a16="http://schemas.microsoft.com/office/drawing/2014/main" id="{692F945E-4CAF-4BAE-88D5-63EEF295DAE4}"/>
              </a:ext>
            </a:extLst>
          </p:cNvPr>
          <p:cNvSpPr/>
          <p:nvPr/>
        </p:nvSpPr>
        <p:spPr>
          <a:xfrm rot="19438241">
            <a:off x="6024257" y="6030372"/>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38" name="组合 37">
            <a:extLst>
              <a:ext uri="{FF2B5EF4-FFF2-40B4-BE49-F238E27FC236}">
                <a16:creationId xmlns:a16="http://schemas.microsoft.com/office/drawing/2014/main" id="{4335D925-FA38-47D7-985F-3FD130930A3D}"/>
              </a:ext>
            </a:extLst>
          </p:cNvPr>
          <p:cNvGrpSpPr/>
          <p:nvPr/>
        </p:nvGrpSpPr>
        <p:grpSpPr>
          <a:xfrm>
            <a:off x="6476411" y="2479156"/>
            <a:ext cx="1585690" cy="500463"/>
            <a:chOff x="6476411" y="2479156"/>
            <a:chExt cx="1585690" cy="500463"/>
          </a:xfrm>
        </p:grpSpPr>
        <p:sp>
          <p:nvSpPr>
            <p:cNvPr id="39" name="矩形 38">
              <a:extLst>
                <a:ext uri="{FF2B5EF4-FFF2-40B4-BE49-F238E27FC236}">
                  <a16:creationId xmlns:a16="http://schemas.microsoft.com/office/drawing/2014/main" id="{8591A558-F379-43BF-88AE-3113E902C9BC}"/>
                </a:ext>
              </a:extLst>
            </p:cNvPr>
            <p:cNvSpPr/>
            <p:nvPr/>
          </p:nvSpPr>
          <p:spPr>
            <a:xfrm>
              <a:off x="6476411" y="2479156"/>
              <a:ext cx="1261884" cy="369332"/>
            </a:xfrm>
            <a:prstGeom prst="rect">
              <a:avLst/>
            </a:prstGeom>
          </p:spPr>
          <p:txBody>
            <a:bodyPr wrap="none">
              <a:spAutoFit/>
            </a:bodyPr>
            <a:lstStyle/>
            <a:p>
              <a:r>
                <a:rPr lang="zh-CN" altLang="en-US" spc="300" dirty="0">
                  <a:solidFill>
                    <a:srgbClr val="333333"/>
                  </a:solidFill>
                  <a:cs typeface="+mn-ea"/>
                  <a:sym typeface="+mn-lt"/>
                </a:rPr>
                <a:t>培养目标</a:t>
              </a:r>
              <a:endParaRPr lang="zh-CN" altLang="en-US" b="0" i="0" spc="300" dirty="0">
                <a:solidFill>
                  <a:srgbClr val="333333"/>
                </a:solidFill>
                <a:effectLst/>
                <a:cs typeface="+mn-ea"/>
                <a:sym typeface="+mn-lt"/>
              </a:endParaRPr>
            </a:p>
          </p:txBody>
        </p:sp>
        <p:sp>
          <p:nvSpPr>
            <p:cNvPr id="35" name="矩形 34">
              <a:extLst>
                <a:ext uri="{FF2B5EF4-FFF2-40B4-BE49-F238E27FC236}">
                  <a16:creationId xmlns:a16="http://schemas.microsoft.com/office/drawing/2014/main" id="{9E5709E5-D134-4BB0-96DD-40D32FFE065C}"/>
                </a:ext>
              </a:extLst>
            </p:cNvPr>
            <p:cNvSpPr/>
            <p:nvPr/>
          </p:nvSpPr>
          <p:spPr>
            <a:xfrm>
              <a:off x="6476411" y="2733398"/>
              <a:ext cx="1585690" cy="246221"/>
            </a:xfrm>
            <a:prstGeom prst="rect">
              <a:avLst/>
            </a:prstGeom>
          </p:spPr>
          <p:txBody>
            <a:bodyPr wrap="none">
              <a:spAutoFit/>
            </a:bodyPr>
            <a:lstStyle/>
            <a:p>
              <a:r>
                <a:rPr lang="zh-CN" altLang="en-US" sz="1000" dirty="0">
                  <a:solidFill>
                    <a:schemeClr val="tx1">
                      <a:lumMod val="85000"/>
                      <a:lumOff val="15000"/>
                    </a:schemeClr>
                  </a:solidFill>
                  <a:cs typeface="+mn-ea"/>
                  <a:sym typeface="+mn-lt"/>
                </a:rPr>
                <a:t>TRAINING OBJECTIVES</a:t>
              </a:r>
            </a:p>
          </p:txBody>
        </p:sp>
      </p:grpSp>
      <p:grpSp>
        <p:nvGrpSpPr>
          <p:cNvPr id="40" name="组合 39">
            <a:extLst>
              <a:ext uri="{FF2B5EF4-FFF2-40B4-BE49-F238E27FC236}">
                <a16:creationId xmlns:a16="http://schemas.microsoft.com/office/drawing/2014/main" id="{A13044AB-2B10-488B-BA0A-637A5176AA74}"/>
              </a:ext>
            </a:extLst>
          </p:cNvPr>
          <p:cNvGrpSpPr/>
          <p:nvPr/>
        </p:nvGrpSpPr>
        <p:grpSpPr>
          <a:xfrm>
            <a:off x="6466707" y="3918544"/>
            <a:ext cx="1595394" cy="492442"/>
            <a:chOff x="6466707" y="3918544"/>
            <a:chExt cx="1595394" cy="492442"/>
          </a:xfrm>
        </p:grpSpPr>
        <p:sp>
          <p:nvSpPr>
            <p:cNvPr id="42" name="矩形 41">
              <a:extLst>
                <a:ext uri="{FF2B5EF4-FFF2-40B4-BE49-F238E27FC236}">
                  <a16:creationId xmlns:a16="http://schemas.microsoft.com/office/drawing/2014/main" id="{48F0FBF1-AAC9-4EF6-B6F8-BE636F9D0224}"/>
                </a:ext>
              </a:extLst>
            </p:cNvPr>
            <p:cNvSpPr/>
            <p:nvPr/>
          </p:nvSpPr>
          <p:spPr>
            <a:xfrm>
              <a:off x="6466707" y="3918544"/>
              <a:ext cx="1261884" cy="369332"/>
            </a:xfrm>
            <a:prstGeom prst="rect">
              <a:avLst/>
            </a:prstGeom>
          </p:spPr>
          <p:txBody>
            <a:bodyPr wrap="none">
              <a:spAutoFit/>
            </a:bodyPr>
            <a:lstStyle/>
            <a:p>
              <a:r>
                <a:rPr lang="zh-CN" altLang="en-US" spc="300" dirty="0">
                  <a:solidFill>
                    <a:srgbClr val="333333"/>
                  </a:solidFill>
                  <a:cs typeface="+mn-ea"/>
                  <a:sym typeface="+mn-lt"/>
                </a:rPr>
                <a:t>培养科目</a:t>
              </a:r>
              <a:endParaRPr lang="zh-CN" altLang="en-US" b="0" i="0" spc="300" dirty="0">
                <a:solidFill>
                  <a:srgbClr val="333333"/>
                </a:solidFill>
                <a:effectLst/>
                <a:cs typeface="+mn-ea"/>
                <a:sym typeface="+mn-lt"/>
              </a:endParaRPr>
            </a:p>
          </p:txBody>
        </p:sp>
        <p:sp>
          <p:nvSpPr>
            <p:cNvPr id="52" name="矩形 51">
              <a:extLst>
                <a:ext uri="{FF2B5EF4-FFF2-40B4-BE49-F238E27FC236}">
                  <a16:creationId xmlns:a16="http://schemas.microsoft.com/office/drawing/2014/main" id="{DE3C8D00-0769-4F8C-AC43-38A0C8FB70E6}"/>
                </a:ext>
              </a:extLst>
            </p:cNvPr>
            <p:cNvSpPr/>
            <p:nvPr/>
          </p:nvSpPr>
          <p:spPr>
            <a:xfrm>
              <a:off x="6476411" y="4164765"/>
              <a:ext cx="1585690" cy="246221"/>
            </a:xfrm>
            <a:prstGeom prst="rect">
              <a:avLst/>
            </a:prstGeom>
          </p:spPr>
          <p:txBody>
            <a:bodyPr wrap="none">
              <a:spAutoFit/>
            </a:bodyPr>
            <a:lstStyle/>
            <a:p>
              <a:r>
                <a:rPr lang="zh-CN" altLang="en-US" sz="1000" dirty="0">
                  <a:solidFill>
                    <a:schemeClr val="tx1">
                      <a:lumMod val="85000"/>
                      <a:lumOff val="15000"/>
                    </a:schemeClr>
                  </a:solidFill>
                  <a:cs typeface="+mn-ea"/>
                  <a:sym typeface="+mn-lt"/>
                </a:rPr>
                <a:t>TRAINING OBJECTIVES</a:t>
              </a:r>
            </a:p>
          </p:txBody>
        </p:sp>
      </p:grpSp>
    </p:spTree>
    <p:custDataLst>
      <p:tags r:id="rId1"/>
    </p:custDataLst>
    <p:extLst>
      <p:ext uri="{BB962C8B-B14F-4D97-AF65-F5344CB8AC3E}">
        <p14:creationId xmlns:p14="http://schemas.microsoft.com/office/powerpoint/2010/main" val="4051306984"/>
      </p:ext>
    </p:extLst>
  </p:cSld>
  <p:clrMapOvr>
    <a:masterClrMapping/>
  </p:clrMapOvr>
  <mc:AlternateContent xmlns:mc="http://schemas.openxmlformats.org/markup-compatibility/2006" xmlns:p14="http://schemas.microsoft.com/office/powerpoint/2010/main">
    <mc:Choice Requires="p14">
      <p:transition spd="slow" p14:dur="1500" advTm="7658">
        <p:random/>
      </p:transition>
    </mc:Choice>
    <mc:Fallback xmlns="" xmlns:a16="http://schemas.microsoft.com/office/drawing/2014/main" xmlns:a14="http://schemas.microsoft.com/office/drawing/2010/main">
      <p:transition spd="slow" advTm="7658">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p:tgtEl>
                                          <p:spTgt spid="27"/>
                                        </p:tgtEl>
                                        <p:attrNameLst>
                                          <p:attrName>ppt_x</p:attrName>
                                        </p:attrNameLst>
                                      </p:cBhvr>
                                      <p:tavLst>
                                        <p:tav tm="0">
                                          <p:val>
                                            <p:strVal val="#ppt_x-#ppt_w*1.125000"/>
                                          </p:val>
                                        </p:tav>
                                        <p:tav tm="100000">
                                          <p:val>
                                            <p:strVal val="#ppt_x"/>
                                          </p:val>
                                        </p:tav>
                                      </p:tavLst>
                                    </p:anim>
                                    <p:animEffect transition="in" filter="wipe(right)">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randombar(horizontal)">
                                      <p:cBhvr>
                                        <p:cTn id="37" dur="500"/>
                                        <p:tgtEl>
                                          <p:spTgt spid="7"/>
                                        </p:tgtEl>
                                      </p:cBhvr>
                                    </p:animEffect>
                                  </p:childTnLst>
                                </p:cTn>
                              </p:par>
                              <p:par>
                                <p:cTn id="38" presetID="14" presetClass="entr" presetSubtype="1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randombar(horizontal)">
                                      <p:cBhvr>
                                        <p:cTn id="40" dur="500"/>
                                        <p:tgtEl>
                                          <p:spTgt spid="10"/>
                                        </p:tgtEl>
                                      </p:cBhvr>
                                    </p:animEffect>
                                  </p:childTnLst>
                                </p:cTn>
                              </p:par>
                              <p:par>
                                <p:cTn id="41" presetID="14" presetClass="entr" presetSubtype="1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randombar(horizontal)">
                                      <p:cBhvr>
                                        <p:cTn id="43" dur="500"/>
                                        <p:tgtEl>
                                          <p:spTgt spid="13"/>
                                        </p:tgtEl>
                                      </p:cBhvr>
                                    </p:animEffect>
                                  </p:childTnLst>
                                </p:cTn>
                              </p:par>
                              <p:par>
                                <p:cTn id="44" presetID="14" presetClass="entr" presetSubtype="1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randombar(horizontal)">
                                      <p:cBhvr>
                                        <p:cTn id="46" dur="500"/>
                                        <p:tgtEl>
                                          <p:spTgt spid="16"/>
                                        </p:tgtEl>
                                      </p:cBhvr>
                                    </p:animEffect>
                                  </p:childTnLst>
                                </p:cTn>
                              </p:par>
                              <p:par>
                                <p:cTn id="47" presetID="14" presetClass="entr" presetSubtype="1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randombar(horizontal)">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2"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500"/>
                                        <p:tgtEl>
                                          <p:spTgt spid="22"/>
                                        </p:tgtEl>
                                        <p:attrNameLst>
                                          <p:attrName>ppt_x</p:attrName>
                                        </p:attrNameLst>
                                      </p:cBhvr>
                                      <p:tavLst>
                                        <p:tav tm="0">
                                          <p:val>
                                            <p:strVal val="#ppt_x+#ppt_w*1.125000"/>
                                          </p:val>
                                        </p:tav>
                                        <p:tav tm="100000">
                                          <p:val>
                                            <p:strVal val="#ppt_x"/>
                                          </p:val>
                                        </p:tav>
                                      </p:tavLst>
                                    </p:anim>
                                    <p:animEffect transition="in" filter="wipe(left)">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barn(inVertical)">
                                      <p:cBhvr>
                                        <p:cTn id="60" dur="500"/>
                                        <p:tgtEl>
                                          <p:spTgt spid="26"/>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barn(inVertical)">
                                      <p:cBhvr>
                                        <p:cTn id="63" dur="500"/>
                                        <p:tgtEl>
                                          <p:spTgt spid="25"/>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barn(inVertical)">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1000"/>
                                        <p:tgtEl>
                                          <p:spTgt spid="34"/>
                                        </p:tgtEl>
                                      </p:cBhvr>
                                    </p:animEffect>
                                    <p:anim calcmode="lin" valueType="num">
                                      <p:cBhvr>
                                        <p:cTn id="72" dur="1000" fill="hold"/>
                                        <p:tgtEl>
                                          <p:spTgt spid="34"/>
                                        </p:tgtEl>
                                        <p:attrNameLst>
                                          <p:attrName>ppt_x</p:attrName>
                                        </p:attrNameLst>
                                      </p:cBhvr>
                                      <p:tavLst>
                                        <p:tav tm="0">
                                          <p:val>
                                            <p:strVal val="#ppt_x"/>
                                          </p:val>
                                        </p:tav>
                                        <p:tav tm="100000">
                                          <p:val>
                                            <p:strVal val="#ppt_x"/>
                                          </p:val>
                                        </p:tav>
                                      </p:tavLst>
                                    </p:anim>
                                    <p:anim calcmode="lin" valueType="num">
                                      <p:cBhvr>
                                        <p:cTn id="73" dur="1000" fill="hold"/>
                                        <p:tgtEl>
                                          <p:spTgt spid="34"/>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4" presetClass="entr" presetSubtype="10" fill="hold" nodeType="click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randombar(horizontal)">
                                      <p:cBhvr>
                                        <p:cTn id="83" dur="500"/>
                                        <p:tgtEl>
                                          <p:spTgt spid="48"/>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left)">
                                      <p:cBhvr>
                                        <p:cTn id="88" dur="500"/>
                                        <p:tgtEl>
                                          <p:spTgt spid="3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left)">
                                      <p:cBhvr>
                                        <p:cTn id="93" dur="500"/>
                                        <p:tgtEl>
                                          <p:spTgt spid="41"/>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40"/>
                                        </p:tgtEl>
                                        <p:attrNameLst>
                                          <p:attrName>style.visibility</p:attrName>
                                        </p:attrNameLst>
                                      </p:cBhvr>
                                      <p:to>
                                        <p:strVal val="visible"/>
                                      </p:to>
                                    </p:set>
                                    <p:animEffect transition="in" filter="wipe(left)">
                                      <p:cBhvr>
                                        <p:cTn id="98" dur="500"/>
                                        <p:tgtEl>
                                          <p:spTgt spid="40"/>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nodeType="clickEffect">
                                  <p:stCondLst>
                                    <p:cond delay="0"/>
                                  </p:stCondLst>
                                  <p:childTnLst>
                                    <p:set>
                                      <p:cBhvr>
                                        <p:cTn id="102" dur="1" fill="hold">
                                          <p:stCondLst>
                                            <p:cond delay="0"/>
                                          </p:stCondLst>
                                        </p:cTn>
                                        <p:tgtEl>
                                          <p:spTgt spid="46"/>
                                        </p:tgtEl>
                                        <p:attrNameLst>
                                          <p:attrName>style.visibility</p:attrName>
                                        </p:attrNameLst>
                                      </p:cBhvr>
                                      <p:to>
                                        <p:strVal val="visible"/>
                                      </p:to>
                                    </p:set>
                                    <p:anim calcmode="lin" valueType="num">
                                      <p:cBhvr>
                                        <p:cTn id="103" dur="500" fill="hold"/>
                                        <p:tgtEl>
                                          <p:spTgt spid="46"/>
                                        </p:tgtEl>
                                        <p:attrNameLst>
                                          <p:attrName>ppt_w</p:attrName>
                                        </p:attrNameLst>
                                      </p:cBhvr>
                                      <p:tavLst>
                                        <p:tav tm="0">
                                          <p:val>
                                            <p:fltVal val="0"/>
                                          </p:val>
                                        </p:tav>
                                        <p:tav tm="100000">
                                          <p:val>
                                            <p:strVal val="#ppt_w"/>
                                          </p:val>
                                        </p:tav>
                                      </p:tavLst>
                                    </p:anim>
                                    <p:anim calcmode="lin" valueType="num">
                                      <p:cBhvr>
                                        <p:cTn id="104" dur="500" fill="hold"/>
                                        <p:tgtEl>
                                          <p:spTgt spid="46"/>
                                        </p:tgtEl>
                                        <p:attrNameLst>
                                          <p:attrName>ppt_h</p:attrName>
                                        </p:attrNameLst>
                                      </p:cBhvr>
                                      <p:tavLst>
                                        <p:tav tm="0">
                                          <p:val>
                                            <p:fltVal val="0"/>
                                          </p:val>
                                        </p:tav>
                                        <p:tav tm="100000">
                                          <p:val>
                                            <p:strVal val="#ppt_h"/>
                                          </p:val>
                                        </p:tav>
                                      </p:tavLst>
                                    </p:anim>
                                    <p:animEffect transition="in" filter="fade">
                                      <p:cBhvr>
                                        <p:cTn id="105" dur="500"/>
                                        <p:tgtEl>
                                          <p:spTgt spid="46"/>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43"/>
                                        </p:tgtEl>
                                        <p:attrNameLst>
                                          <p:attrName>style.visibility</p:attrName>
                                        </p:attrNameLst>
                                      </p:cBhvr>
                                      <p:to>
                                        <p:strVal val="visible"/>
                                      </p:to>
                                    </p:set>
                                    <p:anim calcmode="lin" valueType="num">
                                      <p:cBhvr>
                                        <p:cTn id="108" dur="500" fill="hold"/>
                                        <p:tgtEl>
                                          <p:spTgt spid="43"/>
                                        </p:tgtEl>
                                        <p:attrNameLst>
                                          <p:attrName>ppt_w</p:attrName>
                                        </p:attrNameLst>
                                      </p:cBhvr>
                                      <p:tavLst>
                                        <p:tav tm="0">
                                          <p:val>
                                            <p:fltVal val="0"/>
                                          </p:val>
                                        </p:tav>
                                        <p:tav tm="100000">
                                          <p:val>
                                            <p:strVal val="#ppt_w"/>
                                          </p:val>
                                        </p:tav>
                                      </p:tavLst>
                                    </p:anim>
                                    <p:anim calcmode="lin" valueType="num">
                                      <p:cBhvr>
                                        <p:cTn id="109" dur="500" fill="hold"/>
                                        <p:tgtEl>
                                          <p:spTgt spid="43"/>
                                        </p:tgtEl>
                                        <p:attrNameLst>
                                          <p:attrName>ppt_h</p:attrName>
                                        </p:attrNameLst>
                                      </p:cBhvr>
                                      <p:tavLst>
                                        <p:tav tm="0">
                                          <p:val>
                                            <p:fltVal val="0"/>
                                          </p:val>
                                        </p:tav>
                                        <p:tav tm="100000">
                                          <p:val>
                                            <p:strVal val="#ppt_h"/>
                                          </p:val>
                                        </p:tav>
                                      </p:tavLst>
                                    </p:anim>
                                    <p:animEffect transition="in" filter="fade">
                                      <p:cBhvr>
                                        <p:cTn id="110" dur="500"/>
                                        <p:tgtEl>
                                          <p:spTgt spid="43"/>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45"/>
                                        </p:tgtEl>
                                        <p:attrNameLst>
                                          <p:attrName>style.visibility</p:attrName>
                                        </p:attrNameLst>
                                      </p:cBhvr>
                                      <p:to>
                                        <p:strVal val="visible"/>
                                      </p:to>
                                    </p:set>
                                    <p:anim calcmode="lin" valueType="num">
                                      <p:cBhvr>
                                        <p:cTn id="118" dur="500" fill="hold"/>
                                        <p:tgtEl>
                                          <p:spTgt spid="45"/>
                                        </p:tgtEl>
                                        <p:attrNameLst>
                                          <p:attrName>ppt_w</p:attrName>
                                        </p:attrNameLst>
                                      </p:cBhvr>
                                      <p:tavLst>
                                        <p:tav tm="0">
                                          <p:val>
                                            <p:fltVal val="0"/>
                                          </p:val>
                                        </p:tav>
                                        <p:tav tm="100000">
                                          <p:val>
                                            <p:strVal val="#ppt_w"/>
                                          </p:val>
                                        </p:tav>
                                      </p:tavLst>
                                    </p:anim>
                                    <p:anim calcmode="lin" valueType="num">
                                      <p:cBhvr>
                                        <p:cTn id="119" dur="500" fill="hold"/>
                                        <p:tgtEl>
                                          <p:spTgt spid="45"/>
                                        </p:tgtEl>
                                        <p:attrNameLst>
                                          <p:attrName>ppt_h</p:attrName>
                                        </p:attrNameLst>
                                      </p:cBhvr>
                                      <p:tavLst>
                                        <p:tav tm="0">
                                          <p:val>
                                            <p:fltVal val="0"/>
                                          </p:val>
                                        </p:tav>
                                        <p:tav tm="100000">
                                          <p:val>
                                            <p:strVal val="#ppt_h"/>
                                          </p:val>
                                        </p:tav>
                                      </p:tavLst>
                                    </p:anim>
                                    <p:animEffect transition="in" filter="fade">
                                      <p:cBhvr>
                                        <p:cTn id="120" dur="500"/>
                                        <p:tgtEl>
                                          <p:spTgt spid="45"/>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47"/>
                                        </p:tgtEl>
                                        <p:attrNameLst>
                                          <p:attrName>style.visibility</p:attrName>
                                        </p:attrNameLst>
                                      </p:cBhvr>
                                      <p:to>
                                        <p:strVal val="visible"/>
                                      </p:to>
                                    </p:set>
                                    <p:anim calcmode="lin" valueType="num">
                                      <p:cBhvr>
                                        <p:cTn id="123" dur="500" fill="hold"/>
                                        <p:tgtEl>
                                          <p:spTgt spid="47"/>
                                        </p:tgtEl>
                                        <p:attrNameLst>
                                          <p:attrName>ppt_w</p:attrName>
                                        </p:attrNameLst>
                                      </p:cBhvr>
                                      <p:tavLst>
                                        <p:tav tm="0">
                                          <p:val>
                                            <p:fltVal val="0"/>
                                          </p:val>
                                        </p:tav>
                                        <p:tav tm="100000">
                                          <p:val>
                                            <p:strVal val="#ppt_w"/>
                                          </p:val>
                                        </p:tav>
                                      </p:tavLst>
                                    </p:anim>
                                    <p:anim calcmode="lin" valueType="num">
                                      <p:cBhvr>
                                        <p:cTn id="124" dur="500" fill="hold"/>
                                        <p:tgtEl>
                                          <p:spTgt spid="47"/>
                                        </p:tgtEl>
                                        <p:attrNameLst>
                                          <p:attrName>ppt_h</p:attrName>
                                        </p:attrNameLst>
                                      </p:cBhvr>
                                      <p:tavLst>
                                        <p:tav tm="0">
                                          <p:val>
                                            <p:fltVal val="0"/>
                                          </p:val>
                                        </p:tav>
                                        <p:tav tm="100000">
                                          <p:val>
                                            <p:strVal val="#ppt_h"/>
                                          </p:val>
                                        </p:tav>
                                      </p:tavLst>
                                    </p:anim>
                                    <p:animEffect transition="in" filter="fade">
                                      <p:cBhvr>
                                        <p:cTn id="125" dur="500"/>
                                        <p:tgtEl>
                                          <p:spTgt spid="47"/>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 calcmode="lin" valueType="num">
                                      <p:cBhvr>
                                        <p:cTn id="128" dur="500" fill="hold"/>
                                        <p:tgtEl>
                                          <p:spTgt spid="49"/>
                                        </p:tgtEl>
                                        <p:attrNameLst>
                                          <p:attrName>ppt_w</p:attrName>
                                        </p:attrNameLst>
                                      </p:cBhvr>
                                      <p:tavLst>
                                        <p:tav tm="0">
                                          <p:val>
                                            <p:fltVal val="0"/>
                                          </p:val>
                                        </p:tav>
                                        <p:tav tm="100000">
                                          <p:val>
                                            <p:strVal val="#ppt_w"/>
                                          </p:val>
                                        </p:tav>
                                      </p:tavLst>
                                    </p:anim>
                                    <p:anim calcmode="lin" valueType="num">
                                      <p:cBhvr>
                                        <p:cTn id="129" dur="500" fill="hold"/>
                                        <p:tgtEl>
                                          <p:spTgt spid="49"/>
                                        </p:tgtEl>
                                        <p:attrNameLst>
                                          <p:attrName>ppt_h</p:attrName>
                                        </p:attrNameLst>
                                      </p:cBhvr>
                                      <p:tavLst>
                                        <p:tav tm="0">
                                          <p:val>
                                            <p:fltVal val="0"/>
                                          </p:val>
                                        </p:tav>
                                        <p:tav tm="100000">
                                          <p:val>
                                            <p:strVal val="#ppt_h"/>
                                          </p:val>
                                        </p:tav>
                                      </p:tavLst>
                                    </p:anim>
                                    <p:animEffect transition="in" filter="fade">
                                      <p:cBhvr>
                                        <p:cTn id="130" dur="500"/>
                                        <p:tgtEl>
                                          <p:spTgt spid="49"/>
                                        </p:tgtEl>
                                      </p:cBhvr>
                                    </p:animEffect>
                                  </p:childTnLst>
                                </p:cTn>
                              </p:par>
                              <p:par>
                                <p:cTn id="131" presetID="53" presetClass="entr" presetSubtype="16" fill="hold" grpId="0" nodeType="withEffect">
                                  <p:stCondLst>
                                    <p:cond delay="0"/>
                                  </p:stCondLst>
                                  <p:childTnLst>
                                    <p:set>
                                      <p:cBhvr>
                                        <p:cTn id="132" dur="1" fill="hold">
                                          <p:stCondLst>
                                            <p:cond delay="0"/>
                                          </p:stCondLst>
                                        </p:cTn>
                                        <p:tgtEl>
                                          <p:spTgt spid="50"/>
                                        </p:tgtEl>
                                        <p:attrNameLst>
                                          <p:attrName>style.visibility</p:attrName>
                                        </p:attrNameLst>
                                      </p:cBhvr>
                                      <p:to>
                                        <p:strVal val="visible"/>
                                      </p:to>
                                    </p:set>
                                    <p:anim calcmode="lin" valueType="num">
                                      <p:cBhvr>
                                        <p:cTn id="133" dur="500" fill="hold"/>
                                        <p:tgtEl>
                                          <p:spTgt spid="50"/>
                                        </p:tgtEl>
                                        <p:attrNameLst>
                                          <p:attrName>ppt_w</p:attrName>
                                        </p:attrNameLst>
                                      </p:cBhvr>
                                      <p:tavLst>
                                        <p:tav tm="0">
                                          <p:val>
                                            <p:fltVal val="0"/>
                                          </p:val>
                                        </p:tav>
                                        <p:tav tm="100000">
                                          <p:val>
                                            <p:strVal val="#ppt_w"/>
                                          </p:val>
                                        </p:tav>
                                      </p:tavLst>
                                    </p:anim>
                                    <p:anim calcmode="lin" valueType="num">
                                      <p:cBhvr>
                                        <p:cTn id="134" dur="500" fill="hold"/>
                                        <p:tgtEl>
                                          <p:spTgt spid="50"/>
                                        </p:tgtEl>
                                        <p:attrNameLst>
                                          <p:attrName>ppt_h</p:attrName>
                                        </p:attrNameLst>
                                      </p:cBhvr>
                                      <p:tavLst>
                                        <p:tav tm="0">
                                          <p:val>
                                            <p:fltVal val="0"/>
                                          </p:val>
                                        </p:tav>
                                        <p:tav tm="100000">
                                          <p:val>
                                            <p:strVal val="#ppt_h"/>
                                          </p:val>
                                        </p:tav>
                                      </p:tavLst>
                                    </p:anim>
                                    <p:animEffect transition="in" filter="fade">
                                      <p:cBhvr>
                                        <p:cTn id="13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22" grpId="0" animBg="1"/>
      <p:bldP spid="23" grpId="0" animBg="1"/>
      <p:bldP spid="24" grpId="0" animBg="1"/>
      <p:bldP spid="25" grpId="0" animBg="1"/>
      <p:bldP spid="26" grpId="0" animBg="1"/>
      <p:bldP spid="33" grpId="0"/>
      <p:bldP spid="34" grpId="0"/>
      <p:bldP spid="41" grpId="0"/>
      <p:bldP spid="43" grpId="0" animBg="1"/>
      <p:bldP spid="44" grpId="0" animBg="1"/>
      <p:bldP spid="45" grpId="0" animBg="1"/>
      <p:bldP spid="47" grpId="0" animBg="1"/>
      <p:bldP spid="49" grpId="0" animBg="1"/>
      <p:bldP spid="5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A60C886-54DB-46FF-BB31-8F2C4039E22F}"/>
              </a:ext>
            </a:extLst>
          </p:cNvPr>
          <p:cNvSpPr/>
          <p:nvPr/>
        </p:nvSpPr>
        <p:spPr>
          <a:xfrm>
            <a:off x="0" y="0"/>
            <a:ext cx="11938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 name="组合 2">
            <a:extLst>
              <a:ext uri="{FF2B5EF4-FFF2-40B4-BE49-F238E27FC236}">
                <a16:creationId xmlns:a16="http://schemas.microsoft.com/office/drawing/2014/main" id="{33BA498C-776E-46E3-80AE-FBC020DF0551}"/>
              </a:ext>
            </a:extLst>
          </p:cNvPr>
          <p:cNvGrpSpPr/>
          <p:nvPr/>
        </p:nvGrpSpPr>
        <p:grpSpPr>
          <a:xfrm>
            <a:off x="337719" y="851026"/>
            <a:ext cx="469900" cy="479424"/>
            <a:chOff x="151606" y="896144"/>
            <a:chExt cx="469900" cy="479424"/>
          </a:xfrm>
        </p:grpSpPr>
        <p:sp>
          <p:nvSpPr>
            <p:cNvPr id="4" name="图文框 3">
              <a:extLst>
                <a:ext uri="{FF2B5EF4-FFF2-40B4-BE49-F238E27FC236}">
                  <a16:creationId xmlns:a16="http://schemas.microsoft.com/office/drawing/2014/main" id="{256A00A8-CE49-40CB-AD59-D15D54053BF2}"/>
                </a:ext>
              </a:extLst>
            </p:cNvPr>
            <p:cNvSpPr/>
            <p:nvPr/>
          </p:nvSpPr>
          <p:spPr>
            <a:xfrm>
              <a:off x="151606" y="905668"/>
              <a:ext cx="469900" cy="469900"/>
            </a:xfrm>
            <a:prstGeom prst="frame">
              <a:avLst>
                <a:gd name="adj1" fmla="val 17568"/>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文本框 4">
              <a:extLst>
                <a:ext uri="{FF2B5EF4-FFF2-40B4-BE49-F238E27FC236}">
                  <a16:creationId xmlns:a16="http://schemas.microsoft.com/office/drawing/2014/main" id="{C50EDA29-B51F-4E5D-A4C9-2A4C354D0776}"/>
                </a:ext>
              </a:extLst>
            </p:cNvPr>
            <p:cNvSpPr txBox="1"/>
            <p:nvPr/>
          </p:nvSpPr>
          <p:spPr>
            <a:xfrm>
              <a:off x="340121" y="896144"/>
              <a:ext cx="92869" cy="461665"/>
            </a:xfrm>
            <a:prstGeom prst="rect">
              <a:avLst/>
            </a:prstGeom>
            <a:noFill/>
          </p:spPr>
          <p:txBody>
            <a:bodyPr wrap="square" rtlCol="0">
              <a:spAutoFit/>
            </a:bodyPr>
            <a:lstStyle/>
            <a:p>
              <a:pPr algn="ctr"/>
              <a:r>
                <a:rPr lang="en-US" altLang="zh-CN" sz="2400" dirty="0">
                  <a:solidFill>
                    <a:schemeClr val="bg1"/>
                  </a:solidFill>
                  <a:cs typeface="+mn-ea"/>
                  <a:sym typeface="+mn-lt"/>
                </a:rPr>
                <a:t>B</a:t>
              </a:r>
              <a:endParaRPr lang="zh-CN" altLang="en-US" sz="2400" dirty="0">
                <a:solidFill>
                  <a:schemeClr val="bg1"/>
                </a:solidFill>
                <a:cs typeface="+mn-ea"/>
                <a:sym typeface="+mn-lt"/>
              </a:endParaRPr>
            </a:p>
          </p:txBody>
        </p:sp>
      </p:grpSp>
      <p:sp>
        <p:nvSpPr>
          <p:cNvPr id="6" name="图文框 5">
            <a:extLst>
              <a:ext uri="{FF2B5EF4-FFF2-40B4-BE49-F238E27FC236}">
                <a16:creationId xmlns:a16="http://schemas.microsoft.com/office/drawing/2014/main" id="{8705971E-DBC0-4158-BC77-C344D2929EBA}"/>
              </a:ext>
            </a:extLst>
          </p:cNvPr>
          <p:cNvSpPr/>
          <p:nvPr/>
        </p:nvSpPr>
        <p:spPr>
          <a:xfrm rot="21191490">
            <a:off x="840187" y="693434"/>
            <a:ext cx="128588" cy="128588"/>
          </a:xfrm>
          <a:prstGeom prst="frame">
            <a:avLst>
              <a:gd name="adj1" fmla="val 25463"/>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7" name="组合 6">
            <a:extLst>
              <a:ext uri="{FF2B5EF4-FFF2-40B4-BE49-F238E27FC236}">
                <a16:creationId xmlns:a16="http://schemas.microsoft.com/office/drawing/2014/main" id="{14FC760F-4A95-4E80-9B5B-E4D43FA9B53F}"/>
              </a:ext>
            </a:extLst>
          </p:cNvPr>
          <p:cNvGrpSpPr/>
          <p:nvPr/>
        </p:nvGrpSpPr>
        <p:grpSpPr>
          <a:xfrm>
            <a:off x="-41773" y="3366878"/>
            <a:ext cx="1251106" cy="349921"/>
            <a:chOff x="-28653" y="3614528"/>
            <a:chExt cx="1251106" cy="349921"/>
          </a:xfrm>
        </p:grpSpPr>
        <p:sp>
          <p:nvSpPr>
            <p:cNvPr id="8" name="文本框 7">
              <a:extLst>
                <a:ext uri="{FF2B5EF4-FFF2-40B4-BE49-F238E27FC236}">
                  <a16:creationId xmlns:a16="http://schemas.microsoft.com/office/drawing/2014/main" id="{7F4CE5D3-297B-40C6-B30E-E8779426941E}"/>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实施把控</a:t>
              </a:r>
            </a:p>
          </p:txBody>
        </p:sp>
        <p:sp>
          <p:nvSpPr>
            <p:cNvPr id="9" name="文本框 8">
              <a:extLst>
                <a:ext uri="{FF2B5EF4-FFF2-40B4-BE49-F238E27FC236}">
                  <a16:creationId xmlns:a16="http://schemas.microsoft.com/office/drawing/2014/main" id="{B6EE4FF0-F02A-44F3-BF09-8878F505FC75}"/>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EXPLANATION</a:t>
              </a:r>
              <a:endParaRPr lang="zh-CN" altLang="en-US" sz="500" dirty="0">
                <a:solidFill>
                  <a:schemeClr val="bg1"/>
                </a:solidFill>
                <a:cs typeface="+mn-ea"/>
                <a:sym typeface="+mn-lt"/>
              </a:endParaRPr>
            </a:p>
          </p:txBody>
        </p:sp>
      </p:grpSp>
      <p:grpSp>
        <p:nvGrpSpPr>
          <p:cNvPr id="10" name="组合 9">
            <a:extLst>
              <a:ext uri="{FF2B5EF4-FFF2-40B4-BE49-F238E27FC236}">
                <a16:creationId xmlns:a16="http://schemas.microsoft.com/office/drawing/2014/main" id="{A6F90A9B-0ED2-4C6C-9D52-D75C9194F57B}"/>
              </a:ext>
            </a:extLst>
          </p:cNvPr>
          <p:cNvGrpSpPr/>
          <p:nvPr/>
        </p:nvGrpSpPr>
        <p:grpSpPr>
          <a:xfrm>
            <a:off x="-41773" y="3975018"/>
            <a:ext cx="1251106" cy="349921"/>
            <a:chOff x="-28653" y="3614528"/>
            <a:chExt cx="1251106" cy="349921"/>
          </a:xfrm>
        </p:grpSpPr>
        <p:sp>
          <p:nvSpPr>
            <p:cNvPr id="11" name="文本框 10">
              <a:extLst>
                <a:ext uri="{FF2B5EF4-FFF2-40B4-BE49-F238E27FC236}">
                  <a16:creationId xmlns:a16="http://schemas.microsoft.com/office/drawing/2014/main" id="{5944DBD4-18AE-4244-BBDB-8D12D0BFCBF7}"/>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风险控制</a:t>
              </a:r>
            </a:p>
          </p:txBody>
        </p:sp>
        <p:sp>
          <p:nvSpPr>
            <p:cNvPr id="12" name="文本框 11">
              <a:extLst>
                <a:ext uri="{FF2B5EF4-FFF2-40B4-BE49-F238E27FC236}">
                  <a16:creationId xmlns:a16="http://schemas.microsoft.com/office/drawing/2014/main" id="{E6E40781-98ED-4ABB-8F4E-DCDC872A21C0}"/>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MAIN ITEM INTRODUCTION</a:t>
              </a:r>
              <a:endParaRPr lang="zh-CN" altLang="en-US" sz="500" dirty="0">
                <a:solidFill>
                  <a:schemeClr val="bg1"/>
                </a:solidFill>
                <a:cs typeface="+mn-ea"/>
                <a:sym typeface="+mn-lt"/>
              </a:endParaRPr>
            </a:p>
          </p:txBody>
        </p:sp>
      </p:grpSp>
      <p:grpSp>
        <p:nvGrpSpPr>
          <p:cNvPr id="13" name="组合 12">
            <a:extLst>
              <a:ext uri="{FF2B5EF4-FFF2-40B4-BE49-F238E27FC236}">
                <a16:creationId xmlns:a16="http://schemas.microsoft.com/office/drawing/2014/main" id="{67E773F5-9A5D-4F05-A8A7-DEC3F4345636}"/>
              </a:ext>
            </a:extLst>
          </p:cNvPr>
          <p:cNvGrpSpPr/>
          <p:nvPr/>
        </p:nvGrpSpPr>
        <p:grpSpPr>
          <a:xfrm>
            <a:off x="-41773" y="4583158"/>
            <a:ext cx="1251106" cy="349921"/>
            <a:chOff x="-28653" y="3614528"/>
            <a:chExt cx="1251106" cy="349921"/>
          </a:xfrm>
        </p:grpSpPr>
        <p:sp>
          <p:nvSpPr>
            <p:cNvPr id="14" name="文本框 13">
              <a:extLst>
                <a:ext uri="{FF2B5EF4-FFF2-40B4-BE49-F238E27FC236}">
                  <a16:creationId xmlns:a16="http://schemas.microsoft.com/office/drawing/2014/main" id="{EC6D5F1B-0C78-4091-8ABD-EE1F7218732D}"/>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管理形式</a:t>
              </a:r>
            </a:p>
          </p:txBody>
        </p:sp>
        <p:sp>
          <p:nvSpPr>
            <p:cNvPr id="15" name="文本框 14">
              <a:extLst>
                <a:ext uri="{FF2B5EF4-FFF2-40B4-BE49-F238E27FC236}">
                  <a16:creationId xmlns:a16="http://schemas.microsoft.com/office/drawing/2014/main" id="{37ECCD5E-B79D-4DF6-A83C-8B5CD8E7E5E9}"/>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MANAGEMENT</a:t>
              </a:r>
              <a:endParaRPr lang="zh-CN" altLang="en-US" sz="500" dirty="0">
                <a:solidFill>
                  <a:schemeClr val="bg1"/>
                </a:solidFill>
                <a:cs typeface="+mn-ea"/>
                <a:sym typeface="+mn-lt"/>
              </a:endParaRPr>
            </a:p>
          </p:txBody>
        </p:sp>
      </p:grpSp>
      <p:grpSp>
        <p:nvGrpSpPr>
          <p:cNvPr id="16" name="组合 15">
            <a:extLst>
              <a:ext uri="{FF2B5EF4-FFF2-40B4-BE49-F238E27FC236}">
                <a16:creationId xmlns:a16="http://schemas.microsoft.com/office/drawing/2014/main" id="{81815055-75E0-4DD2-A5C4-12137351350C}"/>
              </a:ext>
            </a:extLst>
          </p:cNvPr>
          <p:cNvGrpSpPr/>
          <p:nvPr/>
        </p:nvGrpSpPr>
        <p:grpSpPr>
          <a:xfrm>
            <a:off x="-41773" y="5191298"/>
            <a:ext cx="1251106" cy="349921"/>
            <a:chOff x="-28653" y="3614528"/>
            <a:chExt cx="1251106" cy="349921"/>
          </a:xfrm>
        </p:grpSpPr>
        <p:sp>
          <p:nvSpPr>
            <p:cNvPr id="17" name="文本框 16">
              <a:extLst>
                <a:ext uri="{FF2B5EF4-FFF2-40B4-BE49-F238E27FC236}">
                  <a16:creationId xmlns:a16="http://schemas.microsoft.com/office/drawing/2014/main" id="{62ACBA5D-7257-4289-A03D-A731D80A7541}"/>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专业培养</a:t>
              </a:r>
            </a:p>
          </p:txBody>
        </p:sp>
        <p:sp>
          <p:nvSpPr>
            <p:cNvPr id="18" name="文本框 17">
              <a:extLst>
                <a:ext uri="{FF2B5EF4-FFF2-40B4-BE49-F238E27FC236}">
                  <a16:creationId xmlns:a16="http://schemas.microsoft.com/office/drawing/2014/main" id="{3CF8CBC6-6872-4455-BA7B-A2FE8DA5C121}"/>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MANAGEMENT ASSOCIATION</a:t>
              </a:r>
              <a:endParaRPr lang="zh-CN" altLang="en-US" sz="500" dirty="0">
                <a:solidFill>
                  <a:schemeClr val="bg1"/>
                </a:solidFill>
                <a:cs typeface="+mn-ea"/>
                <a:sym typeface="+mn-lt"/>
              </a:endParaRPr>
            </a:p>
          </p:txBody>
        </p:sp>
      </p:grpSp>
      <p:grpSp>
        <p:nvGrpSpPr>
          <p:cNvPr id="19" name="组合 18">
            <a:extLst>
              <a:ext uri="{FF2B5EF4-FFF2-40B4-BE49-F238E27FC236}">
                <a16:creationId xmlns:a16="http://schemas.microsoft.com/office/drawing/2014/main" id="{E359AB28-DFEF-4C4B-AF0F-A80EE60EB058}"/>
              </a:ext>
            </a:extLst>
          </p:cNvPr>
          <p:cNvGrpSpPr/>
          <p:nvPr/>
        </p:nvGrpSpPr>
        <p:grpSpPr>
          <a:xfrm>
            <a:off x="-41773" y="5799439"/>
            <a:ext cx="1251106" cy="349921"/>
            <a:chOff x="-21035" y="3833644"/>
            <a:chExt cx="1251106" cy="349921"/>
          </a:xfrm>
        </p:grpSpPr>
        <p:sp>
          <p:nvSpPr>
            <p:cNvPr id="20" name="文本框 19">
              <a:extLst>
                <a:ext uri="{FF2B5EF4-FFF2-40B4-BE49-F238E27FC236}">
                  <a16:creationId xmlns:a16="http://schemas.microsoft.com/office/drawing/2014/main" id="{E7E2A7A1-67F5-4151-9418-9584717EDE15}"/>
                </a:ext>
              </a:extLst>
            </p:cNvPr>
            <p:cNvSpPr txBox="1"/>
            <p:nvPr/>
          </p:nvSpPr>
          <p:spPr>
            <a:xfrm>
              <a:off x="-21035" y="3833644"/>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特性分析</a:t>
              </a:r>
            </a:p>
          </p:txBody>
        </p:sp>
        <p:sp>
          <p:nvSpPr>
            <p:cNvPr id="21" name="文本框 20">
              <a:extLst>
                <a:ext uri="{FF2B5EF4-FFF2-40B4-BE49-F238E27FC236}">
                  <a16:creationId xmlns:a16="http://schemas.microsoft.com/office/drawing/2014/main" id="{97563D0A-AE67-4F08-8AB2-4954E3694901}"/>
                </a:ext>
              </a:extLst>
            </p:cNvPr>
            <p:cNvSpPr txBox="1"/>
            <p:nvPr/>
          </p:nvSpPr>
          <p:spPr>
            <a:xfrm>
              <a:off x="71264" y="4014288"/>
              <a:ext cx="1066509" cy="169277"/>
            </a:xfrm>
            <a:prstGeom prst="rect">
              <a:avLst/>
            </a:prstGeom>
            <a:noFill/>
          </p:spPr>
          <p:txBody>
            <a:bodyPr wrap="square" rtlCol="0">
              <a:spAutoFit/>
            </a:bodyPr>
            <a:lstStyle/>
            <a:p>
              <a:pPr algn="ctr"/>
              <a:r>
                <a:rPr lang="en-US" altLang="zh-CN" sz="500" dirty="0">
                  <a:solidFill>
                    <a:schemeClr val="bg1"/>
                  </a:solidFill>
                  <a:cs typeface="+mn-ea"/>
                  <a:sym typeface="+mn-lt"/>
                </a:rPr>
                <a:t>SCIENTIFIC MANAGEMENT</a:t>
              </a:r>
              <a:endParaRPr lang="zh-CN" altLang="en-US" sz="500" dirty="0">
                <a:solidFill>
                  <a:schemeClr val="bg1"/>
                </a:solidFill>
                <a:cs typeface="+mn-ea"/>
                <a:sym typeface="+mn-lt"/>
              </a:endParaRPr>
            </a:p>
          </p:txBody>
        </p:sp>
      </p:grpSp>
      <p:sp>
        <p:nvSpPr>
          <p:cNvPr id="22" name="等腰三角形 21">
            <a:extLst>
              <a:ext uri="{FF2B5EF4-FFF2-40B4-BE49-F238E27FC236}">
                <a16:creationId xmlns:a16="http://schemas.microsoft.com/office/drawing/2014/main" id="{FD046EBF-40DB-4520-BC43-4201F09EE593}"/>
              </a:ext>
            </a:extLst>
          </p:cNvPr>
          <p:cNvSpPr/>
          <p:nvPr/>
        </p:nvSpPr>
        <p:spPr>
          <a:xfrm rot="16200000">
            <a:off x="1077669" y="5907514"/>
            <a:ext cx="135047" cy="95518"/>
          </a:xfrm>
          <a:prstGeom prst="triangl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a:extLst>
              <a:ext uri="{FF2B5EF4-FFF2-40B4-BE49-F238E27FC236}">
                <a16:creationId xmlns:a16="http://schemas.microsoft.com/office/drawing/2014/main" id="{45682793-5294-4728-8C3D-636AFDC1527A}"/>
              </a:ext>
            </a:extLst>
          </p:cNvPr>
          <p:cNvSpPr/>
          <p:nvPr/>
        </p:nvSpPr>
        <p:spPr>
          <a:xfrm>
            <a:off x="0" y="0"/>
            <a:ext cx="1193800" cy="76200"/>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a:extLst>
              <a:ext uri="{FF2B5EF4-FFF2-40B4-BE49-F238E27FC236}">
                <a16:creationId xmlns:a16="http://schemas.microsoft.com/office/drawing/2014/main" id="{517551D0-D1D4-46FC-9624-D4BEB061A00C}"/>
              </a:ext>
            </a:extLst>
          </p:cNvPr>
          <p:cNvSpPr/>
          <p:nvPr/>
        </p:nvSpPr>
        <p:spPr>
          <a:xfrm>
            <a:off x="141945"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a:extLst>
              <a:ext uri="{FF2B5EF4-FFF2-40B4-BE49-F238E27FC236}">
                <a16:creationId xmlns:a16="http://schemas.microsoft.com/office/drawing/2014/main" id="{5484128E-586B-4311-B07C-6D2A11DFBE7F}"/>
              </a:ext>
            </a:extLst>
          </p:cNvPr>
          <p:cNvSpPr/>
          <p:nvPr/>
        </p:nvSpPr>
        <p:spPr>
          <a:xfrm>
            <a:off x="540818"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椭圆 25">
            <a:extLst>
              <a:ext uri="{FF2B5EF4-FFF2-40B4-BE49-F238E27FC236}">
                <a16:creationId xmlns:a16="http://schemas.microsoft.com/office/drawing/2014/main" id="{3AAEAFA5-B451-4527-BA83-51D7A6D72925}"/>
              </a:ext>
            </a:extLst>
          </p:cNvPr>
          <p:cNvSpPr/>
          <p:nvPr/>
        </p:nvSpPr>
        <p:spPr>
          <a:xfrm>
            <a:off x="939691" y="6528514"/>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7" name="组合 26">
            <a:extLst>
              <a:ext uri="{FF2B5EF4-FFF2-40B4-BE49-F238E27FC236}">
                <a16:creationId xmlns:a16="http://schemas.microsoft.com/office/drawing/2014/main" id="{3406F036-2EB8-444A-A3A9-F305A0050FDA}"/>
              </a:ext>
            </a:extLst>
          </p:cNvPr>
          <p:cNvGrpSpPr/>
          <p:nvPr/>
        </p:nvGrpSpPr>
        <p:grpSpPr>
          <a:xfrm>
            <a:off x="0" y="1809749"/>
            <a:ext cx="1193800" cy="830180"/>
            <a:chOff x="0" y="1809749"/>
            <a:chExt cx="1193800" cy="830180"/>
          </a:xfrm>
        </p:grpSpPr>
        <p:grpSp>
          <p:nvGrpSpPr>
            <p:cNvPr id="28" name="组合 27">
              <a:extLst>
                <a:ext uri="{FF2B5EF4-FFF2-40B4-BE49-F238E27FC236}">
                  <a16:creationId xmlns:a16="http://schemas.microsoft.com/office/drawing/2014/main" id="{58938D29-DACA-4A10-92BD-CC8478B1274F}"/>
                </a:ext>
              </a:extLst>
            </p:cNvPr>
            <p:cNvGrpSpPr/>
            <p:nvPr/>
          </p:nvGrpSpPr>
          <p:grpSpPr>
            <a:xfrm>
              <a:off x="0" y="1809749"/>
              <a:ext cx="1193800" cy="830180"/>
              <a:chOff x="0" y="2057399"/>
              <a:chExt cx="1193800" cy="830180"/>
            </a:xfrm>
          </p:grpSpPr>
          <p:sp>
            <p:nvSpPr>
              <p:cNvPr id="30" name="矩形 29">
                <a:extLst>
                  <a:ext uri="{FF2B5EF4-FFF2-40B4-BE49-F238E27FC236}">
                    <a16:creationId xmlns:a16="http://schemas.microsoft.com/office/drawing/2014/main" id="{C7C09D85-AFA8-4917-BD8A-DAA95DED053D}"/>
                  </a:ext>
                </a:extLst>
              </p:cNvPr>
              <p:cNvSpPr/>
              <p:nvPr/>
            </p:nvSpPr>
            <p:spPr>
              <a:xfrm>
                <a:off x="0" y="2057400"/>
                <a:ext cx="1193800" cy="830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30">
                <a:extLst>
                  <a:ext uri="{FF2B5EF4-FFF2-40B4-BE49-F238E27FC236}">
                    <a16:creationId xmlns:a16="http://schemas.microsoft.com/office/drawing/2014/main" id="{3A83DEAE-CAD7-4F39-AAAB-07F61C501106}"/>
                  </a:ext>
                </a:extLst>
              </p:cNvPr>
              <p:cNvSpPr/>
              <p:nvPr/>
            </p:nvSpPr>
            <p:spPr>
              <a:xfrm>
                <a:off x="1148081" y="2057399"/>
                <a:ext cx="45719" cy="830179"/>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文本框 31">
                <a:extLst>
                  <a:ext uri="{FF2B5EF4-FFF2-40B4-BE49-F238E27FC236}">
                    <a16:creationId xmlns:a16="http://schemas.microsoft.com/office/drawing/2014/main" id="{DC2153CD-27D0-4587-BD0B-06F08F611848}"/>
                  </a:ext>
                </a:extLst>
              </p:cNvPr>
              <p:cNvSpPr txBox="1"/>
              <p:nvPr/>
            </p:nvSpPr>
            <p:spPr>
              <a:xfrm>
                <a:off x="100172" y="2504261"/>
                <a:ext cx="947737" cy="307777"/>
              </a:xfrm>
              <a:prstGeom prst="rect">
                <a:avLst/>
              </a:prstGeom>
              <a:noFill/>
            </p:spPr>
            <p:txBody>
              <a:bodyPr wrap="square" rtlCol="0">
                <a:spAutoFit/>
              </a:bodyPr>
              <a:lstStyle/>
              <a:p>
                <a:pPr algn="ctr"/>
                <a:r>
                  <a:rPr lang="en-US" altLang="zh-CN" sz="1400" dirty="0">
                    <a:cs typeface="+mn-ea"/>
                    <a:sym typeface="+mn-lt"/>
                  </a:rPr>
                  <a:t>Part 02</a:t>
                </a:r>
                <a:endParaRPr lang="zh-CN" altLang="en-US" sz="1400" dirty="0">
                  <a:cs typeface="+mn-ea"/>
                  <a:sym typeface="+mn-lt"/>
                </a:endParaRPr>
              </a:p>
            </p:txBody>
          </p:sp>
        </p:grpSp>
        <p:pic>
          <p:nvPicPr>
            <p:cNvPr id="29" name="图片 28">
              <a:extLst>
                <a:ext uri="{FF2B5EF4-FFF2-40B4-BE49-F238E27FC236}">
                  <a16:creationId xmlns:a16="http://schemas.microsoft.com/office/drawing/2014/main" id="{DFCD7B97-BC22-4828-B25F-9905B5AAEA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1671" y="1998414"/>
              <a:ext cx="264739" cy="265024"/>
            </a:xfrm>
            <a:prstGeom prst="rect">
              <a:avLst/>
            </a:prstGeom>
          </p:spPr>
        </p:pic>
      </p:grpSp>
      <p:sp>
        <p:nvSpPr>
          <p:cNvPr id="33" name="文本框 32">
            <a:extLst>
              <a:ext uri="{FF2B5EF4-FFF2-40B4-BE49-F238E27FC236}">
                <a16:creationId xmlns:a16="http://schemas.microsoft.com/office/drawing/2014/main" id="{B3426D0B-BB67-4686-91FE-1D0E491D0396}"/>
              </a:ext>
            </a:extLst>
          </p:cNvPr>
          <p:cNvSpPr txBox="1"/>
          <p:nvPr/>
        </p:nvSpPr>
        <p:spPr>
          <a:xfrm>
            <a:off x="5657863" y="558638"/>
            <a:ext cx="2199774" cy="584775"/>
          </a:xfrm>
          <a:prstGeom prst="rect">
            <a:avLst/>
          </a:prstGeom>
          <a:noFill/>
        </p:spPr>
        <p:txBody>
          <a:bodyPr wrap="square" rtlCol="0">
            <a:spAutoFit/>
          </a:bodyPr>
          <a:lstStyle/>
          <a:p>
            <a:pPr algn="ctr"/>
            <a:r>
              <a:rPr lang="zh-CN" altLang="en-US" sz="3200" spc="600" dirty="0">
                <a:solidFill>
                  <a:srgbClr val="FDD302"/>
                </a:solidFill>
                <a:cs typeface="+mn-ea"/>
                <a:sym typeface="+mn-lt"/>
              </a:rPr>
              <a:t>特性</a:t>
            </a:r>
            <a:r>
              <a:rPr lang="zh-CN" altLang="en-US" sz="3200" spc="600" dirty="0">
                <a:solidFill>
                  <a:schemeClr val="tx1">
                    <a:lumMod val="85000"/>
                    <a:lumOff val="15000"/>
                  </a:schemeClr>
                </a:solidFill>
                <a:cs typeface="+mn-ea"/>
                <a:sym typeface="+mn-lt"/>
              </a:rPr>
              <a:t>分析</a:t>
            </a:r>
          </a:p>
        </p:txBody>
      </p:sp>
      <p:sp>
        <p:nvSpPr>
          <p:cNvPr id="34" name="矩形 33">
            <a:extLst>
              <a:ext uri="{FF2B5EF4-FFF2-40B4-BE49-F238E27FC236}">
                <a16:creationId xmlns:a16="http://schemas.microsoft.com/office/drawing/2014/main" id="{1DF49FFF-F8B2-4CB9-99B7-BA9660FD9B2E}"/>
              </a:ext>
            </a:extLst>
          </p:cNvPr>
          <p:cNvSpPr/>
          <p:nvPr/>
        </p:nvSpPr>
        <p:spPr>
          <a:xfrm>
            <a:off x="5750903" y="1087728"/>
            <a:ext cx="2013693" cy="261610"/>
          </a:xfrm>
          <a:prstGeom prst="rect">
            <a:avLst/>
          </a:prstGeom>
        </p:spPr>
        <p:txBody>
          <a:bodyPr wrap="none">
            <a:spAutoFit/>
          </a:bodyPr>
          <a:lstStyle/>
          <a:p>
            <a:pPr algn="ctr"/>
            <a:r>
              <a:rPr lang="en-US" altLang="zh-CN" sz="1100" dirty="0">
                <a:cs typeface="+mn-ea"/>
                <a:sym typeface="+mn-lt"/>
              </a:rPr>
              <a:t>SCIENTIFIC MANAGEMENT</a:t>
            </a:r>
          </a:p>
        </p:txBody>
      </p:sp>
      <p:grpSp>
        <p:nvGrpSpPr>
          <p:cNvPr id="138" name="Group 3">
            <a:extLst>
              <a:ext uri="{FF2B5EF4-FFF2-40B4-BE49-F238E27FC236}">
                <a16:creationId xmlns:a16="http://schemas.microsoft.com/office/drawing/2014/main" id="{941F6CF8-C1C9-4334-BC03-0403E31B33FA}"/>
              </a:ext>
            </a:extLst>
          </p:cNvPr>
          <p:cNvGrpSpPr/>
          <p:nvPr/>
        </p:nvGrpSpPr>
        <p:grpSpPr>
          <a:xfrm>
            <a:off x="5581703" y="2570565"/>
            <a:ext cx="1867194" cy="1237378"/>
            <a:chOff x="4129088" y="2035176"/>
            <a:chExt cx="2663825" cy="1765300"/>
          </a:xfrm>
        </p:grpSpPr>
        <p:sp>
          <p:nvSpPr>
            <p:cNvPr id="139" name="Freeform 5">
              <a:extLst>
                <a:ext uri="{FF2B5EF4-FFF2-40B4-BE49-F238E27FC236}">
                  <a16:creationId xmlns:a16="http://schemas.microsoft.com/office/drawing/2014/main" id="{774FC26E-8796-4A0E-B607-AADCC78A843D}"/>
                </a:ext>
              </a:extLst>
            </p:cNvPr>
            <p:cNvSpPr>
              <a:spLocks/>
            </p:cNvSpPr>
            <p:nvPr/>
          </p:nvSpPr>
          <p:spPr bwMode="auto">
            <a:xfrm>
              <a:off x="5770563" y="2035176"/>
              <a:ext cx="1022350" cy="1765300"/>
            </a:xfrm>
            <a:custGeom>
              <a:avLst/>
              <a:gdLst>
                <a:gd name="T0" fmla="*/ 235 w 235"/>
                <a:gd name="T1" fmla="*/ 74 h 405"/>
                <a:gd name="T2" fmla="*/ 227 w 235"/>
                <a:gd name="T3" fmla="*/ 0 h 405"/>
                <a:gd name="T4" fmla="*/ 216 w 235"/>
                <a:gd name="T5" fmla="*/ 16 h 405"/>
                <a:gd name="T6" fmla="*/ 0 w 235"/>
                <a:gd name="T7" fmla="*/ 331 h 405"/>
                <a:gd name="T8" fmla="*/ 8 w 235"/>
                <a:gd name="T9" fmla="*/ 405 h 405"/>
                <a:gd name="T10" fmla="*/ 8 w 235"/>
                <a:gd name="T11" fmla="*/ 405 h 405"/>
                <a:gd name="T12" fmla="*/ 8 w 235"/>
                <a:gd name="T13" fmla="*/ 405 h 405"/>
                <a:gd name="T14" fmla="*/ 8 w 235"/>
                <a:gd name="T15" fmla="*/ 405 h 405"/>
                <a:gd name="T16" fmla="*/ 8 w 235"/>
                <a:gd name="T17" fmla="*/ 405 h 405"/>
                <a:gd name="T18" fmla="*/ 8 w 235"/>
                <a:gd name="T19" fmla="*/ 405 h 405"/>
                <a:gd name="T20" fmla="*/ 8 w 235"/>
                <a:gd name="T21" fmla="*/ 405 h 405"/>
                <a:gd name="T22" fmla="*/ 8 w 235"/>
                <a:gd name="T23" fmla="*/ 405 h 405"/>
                <a:gd name="T24" fmla="*/ 224 w 235"/>
                <a:gd name="T25" fmla="*/ 90 h 405"/>
                <a:gd name="T26" fmla="*/ 235 w 235"/>
                <a:gd name="T27" fmla="*/ 74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5" h="405">
                  <a:moveTo>
                    <a:pt x="235" y="74"/>
                  </a:moveTo>
                  <a:cubicBezTo>
                    <a:pt x="227" y="0"/>
                    <a:pt x="227" y="0"/>
                    <a:pt x="227" y="0"/>
                  </a:cubicBezTo>
                  <a:cubicBezTo>
                    <a:pt x="223" y="5"/>
                    <a:pt x="219" y="11"/>
                    <a:pt x="216" y="16"/>
                  </a:cubicBezTo>
                  <a:cubicBezTo>
                    <a:pt x="0" y="331"/>
                    <a:pt x="0" y="331"/>
                    <a:pt x="0" y="331"/>
                  </a:cubicBezTo>
                  <a:cubicBezTo>
                    <a:pt x="8" y="405"/>
                    <a:pt x="8" y="405"/>
                    <a:pt x="8" y="405"/>
                  </a:cubicBezTo>
                  <a:cubicBezTo>
                    <a:pt x="8" y="405"/>
                    <a:pt x="8" y="405"/>
                    <a:pt x="8" y="405"/>
                  </a:cubicBezTo>
                  <a:cubicBezTo>
                    <a:pt x="8" y="405"/>
                    <a:pt x="8" y="405"/>
                    <a:pt x="8" y="405"/>
                  </a:cubicBezTo>
                  <a:cubicBezTo>
                    <a:pt x="8" y="405"/>
                    <a:pt x="8" y="405"/>
                    <a:pt x="8" y="405"/>
                  </a:cubicBezTo>
                  <a:cubicBezTo>
                    <a:pt x="8" y="405"/>
                    <a:pt x="8" y="405"/>
                    <a:pt x="8" y="405"/>
                  </a:cubicBezTo>
                  <a:cubicBezTo>
                    <a:pt x="8" y="405"/>
                    <a:pt x="8" y="405"/>
                    <a:pt x="8" y="405"/>
                  </a:cubicBezTo>
                  <a:cubicBezTo>
                    <a:pt x="8" y="405"/>
                    <a:pt x="8" y="405"/>
                    <a:pt x="8" y="405"/>
                  </a:cubicBezTo>
                  <a:cubicBezTo>
                    <a:pt x="8" y="405"/>
                    <a:pt x="8" y="405"/>
                    <a:pt x="8" y="405"/>
                  </a:cubicBezTo>
                  <a:cubicBezTo>
                    <a:pt x="9" y="404"/>
                    <a:pt x="18" y="390"/>
                    <a:pt x="224" y="90"/>
                  </a:cubicBezTo>
                  <a:cubicBezTo>
                    <a:pt x="228" y="85"/>
                    <a:pt x="231" y="79"/>
                    <a:pt x="235" y="74"/>
                  </a:cubicBezTo>
                  <a:close/>
                </a:path>
              </a:pathLst>
            </a:custGeom>
            <a:solidFill>
              <a:srgbClr val="F4CB49"/>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140" name="Freeform 6">
              <a:extLst>
                <a:ext uri="{FF2B5EF4-FFF2-40B4-BE49-F238E27FC236}">
                  <a16:creationId xmlns:a16="http://schemas.microsoft.com/office/drawing/2014/main" id="{D17431DC-8CF9-41C8-A088-B78E5BA596DE}"/>
                </a:ext>
              </a:extLst>
            </p:cNvPr>
            <p:cNvSpPr>
              <a:spLocks/>
            </p:cNvSpPr>
            <p:nvPr/>
          </p:nvSpPr>
          <p:spPr bwMode="auto">
            <a:xfrm>
              <a:off x="4129088" y="3051175"/>
              <a:ext cx="1676400" cy="749300"/>
            </a:xfrm>
            <a:custGeom>
              <a:avLst/>
              <a:gdLst>
                <a:gd name="T0" fmla="*/ 1034 w 1056"/>
                <a:gd name="T1" fmla="*/ 269 h 472"/>
                <a:gd name="T2" fmla="*/ 0 w 1056"/>
                <a:gd name="T3" fmla="*/ 0 h 472"/>
                <a:gd name="T4" fmla="*/ 22 w 1056"/>
                <a:gd name="T5" fmla="*/ 203 h 472"/>
                <a:gd name="T6" fmla="*/ 1056 w 1056"/>
                <a:gd name="T7" fmla="*/ 472 h 472"/>
                <a:gd name="T8" fmla="*/ 1034 w 1056"/>
                <a:gd name="T9" fmla="*/ 269 h 472"/>
              </a:gdLst>
              <a:ahLst/>
              <a:cxnLst>
                <a:cxn ang="0">
                  <a:pos x="T0" y="T1"/>
                </a:cxn>
                <a:cxn ang="0">
                  <a:pos x="T2" y="T3"/>
                </a:cxn>
                <a:cxn ang="0">
                  <a:pos x="T4" y="T5"/>
                </a:cxn>
                <a:cxn ang="0">
                  <a:pos x="T6" y="T7"/>
                </a:cxn>
                <a:cxn ang="0">
                  <a:pos x="T8" y="T9"/>
                </a:cxn>
              </a:cxnLst>
              <a:rect l="0" t="0" r="r" b="b"/>
              <a:pathLst>
                <a:path w="1056" h="472">
                  <a:moveTo>
                    <a:pt x="1034" y="269"/>
                  </a:moveTo>
                  <a:lnTo>
                    <a:pt x="0" y="0"/>
                  </a:lnTo>
                  <a:lnTo>
                    <a:pt x="22" y="203"/>
                  </a:lnTo>
                  <a:lnTo>
                    <a:pt x="1056" y="472"/>
                  </a:lnTo>
                  <a:lnTo>
                    <a:pt x="1034" y="269"/>
                  </a:lnTo>
                  <a:close/>
                </a:path>
              </a:pathLst>
            </a:custGeom>
            <a:solidFill>
              <a:srgbClr val="F4CB49"/>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141" name="Freeform 7">
              <a:extLst>
                <a:ext uri="{FF2B5EF4-FFF2-40B4-BE49-F238E27FC236}">
                  <a16:creationId xmlns:a16="http://schemas.microsoft.com/office/drawing/2014/main" id="{CC054C54-3245-481C-AEED-4A8863A1E9A8}"/>
                </a:ext>
              </a:extLst>
            </p:cNvPr>
            <p:cNvSpPr>
              <a:spLocks/>
            </p:cNvSpPr>
            <p:nvPr/>
          </p:nvSpPr>
          <p:spPr bwMode="auto">
            <a:xfrm>
              <a:off x="4129088" y="2035176"/>
              <a:ext cx="2628900" cy="1443037"/>
            </a:xfrm>
            <a:custGeom>
              <a:avLst/>
              <a:gdLst>
                <a:gd name="T0" fmla="*/ 604 w 604"/>
                <a:gd name="T1" fmla="*/ 0 h 331"/>
                <a:gd name="T2" fmla="*/ 377 w 604"/>
                <a:gd name="T3" fmla="*/ 331 h 331"/>
                <a:gd name="T4" fmla="*/ 0 w 604"/>
                <a:gd name="T5" fmla="*/ 233 h 331"/>
                <a:gd name="T6" fmla="*/ 158 w 604"/>
                <a:gd name="T7" fmla="*/ 2 h 331"/>
                <a:gd name="T8" fmla="*/ 604 w 604"/>
                <a:gd name="T9" fmla="*/ 0 h 331"/>
              </a:gdLst>
              <a:ahLst/>
              <a:cxnLst>
                <a:cxn ang="0">
                  <a:pos x="T0" y="T1"/>
                </a:cxn>
                <a:cxn ang="0">
                  <a:pos x="T2" y="T3"/>
                </a:cxn>
                <a:cxn ang="0">
                  <a:pos x="T4" y="T5"/>
                </a:cxn>
                <a:cxn ang="0">
                  <a:pos x="T6" y="T7"/>
                </a:cxn>
                <a:cxn ang="0">
                  <a:pos x="T8" y="T9"/>
                </a:cxn>
              </a:cxnLst>
              <a:rect l="0" t="0" r="r" b="b"/>
              <a:pathLst>
                <a:path w="604" h="331">
                  <a:moveTo>
                    <a:pt x="604" y="0"/>
                  </a:moveTo>
                  <a:cubicBezTo>
                    <a:pt x="377" y="331"/>
                    <a:pt x="377" y="331"/>
                    <a:pt x="377" y="331"/>
                  </a:cubicBezTo>
                  <a:cubicBezTo>
                    <a:pt x="0" y="233"/>
                    <a:pt x="0" y="233"/>
                    <a:pt x="0" y="233"/>
                  </a:cubicBezTo>
                  <a:cubicBezTo>
                    <a:pt x="158" y="2"/>
                    <a:pt x="158" y="2"/>
                    <a:pt x="158" y="2"/>
                  </a:cubicBezTo>
                  <a:cubicBezTo>
                    <a:pt x="288" y="9"/>
                    <a:pt x="441" y="15"/>
                    <a:pt x="604" y="0"/>
                  </a:cubicBezTo>
                  <a:close/>
                </a:path>
              </a:pathLst>
            </a:custGeom>
            <a:solidFill>
              <a:srgbClr val="FDD302"/>
            </a:solidFill>
            <a:ln>
              <a:noFill/>
            </a:ln>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grpSp>
      <p:grpSp>
        <p:nvGrpSpPr>
          <p:cNvPr id="142" name="Group 7">
            <a:extLst>
              <a:ext uri="{FF2B5EF4-FFF2-40B4-BE49-F238E27FC236}">
                <a16:creationId xmlns:a16="http://schemas.microsoft.com/office/drawing/2014/main" id="{3BB8A45D-19A8-40F5-B261-9216C277F56B}"/>
              </a:ext>
            </a:extLst>
          </p:cNvPr>
          <p:cNvGrpSpPr/>
          <p:nvPr/>
        </p:nvGrpSpPr>
        <p:grpSpPr>
          <a:xfrm>
            <a:off x="6902482" y="2614874"/>
            <a:ext cx="1656886" cy="1533372"/>
            <a:chOff x="5940425" y="2109788"/>
            <a:chExt cx="2363788" cy="2187575"/>
          </a:xfrm>
        </p:grpSpPr>
        <p:sp>
          <p:nvSpPr>
            <p:cNvPr id="143" name="Freeform 8">
              <a:extLst>
                <a:ext uri="{FF2B5EF4-FFF2-40B4-BE49-F238E27FC236}">
                  <a16:creationId xmlns:a16="http://schemas.microsoft.com/office/drawing/2014/main" id="{81179111-1EB0-47B0-A4BA-2E00B9605B30}"/>
                </a:ext>
              </a:extLst>
            </p:cNvPr>
            <p:cNvSpPr>
              <a:spLocks/>
            </p:cNvSpPr>
            <p:nvPr/>
          </p:nvSpPr>
          <p:spPr bwMode="auto">
            <a:xfrm>
              <a:off x="7577138" y="2968625"/>
              <a:ext cx="727075" cy="1328737"/>
            </a:xfrm>
            <a:custGeom>
              <a:avLst/>
              <a:gdLst>
                <a:gd name="T0" fmla="*/ 20 w 167"/>
                <a:gd name="T1" fmla="*/ 289 h 305"/>
                <a:gd name="T2" fmla="*/ 23 w 167"/>
                <a:gd name="T3" fmla="*/ 285 h 305"/>
                <a:gd name="T4" fmla="*/ 25 w 167"/>
                <a:gd name="T5" fmla="*/ 281 h 305"/>
                <a:gd name="T6" fmla="*/ 27 w 167"/>
                <a:gd name="T7" fmla="*/ 279 h 305"/>
                <a:gd name="T8" fmla="*/ 63 w 167"/>
                <a:gd name="T9" fmla="*/ 226 h 305"/>
                <a:gd name="T10" fmla="*/ 64 w 167"/>
                <a:gd name="T11" fmla="*/ 225 h 305"/>
                <a:gd name="T12" fmla="*/ 75 w 167"/>
                <a:gd name="T13" fmla="*/ 208 h 305"/>
                <a:gd name="T14" fmla="*/ 76 w 167"/>
                <a:gd name="T15" fmla="*/ 207 h 305"/>
                <a:gd name="T16" fmla="*/ 147 w 167"/>
                <a:gd name="T17" fmla="*/ 104 h 305"/>
                <a:gd name="T18" fmla="*/ 148 w 167"/>
                <a:gd name="T19" fmla="*/ 103 h 305"/>
                <a:gd name="T20" fmla="*/ 167 w 167"/>
                <a:gd name="T21" fmla="*/ 74 h 305"/>
                <a:gd name="T22" fmla="*/ 159 w 167"/>
                <a:gd name="T23" fmla="*/ 0 h 305"/>
                <a:gd name="T24" fmla="*/ 0 w 167"/>
                <a:gd name="T25" fmla="*/ 231 h 305"/>
                <a:gd name="T26" fmla="*/ 0 w 167"/>
                <a:gd name="T27" fmla="*/ 231 h 305"/>
                <a:gd name="T28" fmla="*/ 0 w 167"/>
                <a:gd name="T29" fmla="*/ 231 h 305"/>
                <a:gd name="T30" fmla="*/ 0 w 167"/>
                <a:gd name="T31" fmla="*/ 231 h 305"/>
                <a:gd name="T32" fmla="*/ 0 w 167"/>
                <a:gd name="T33" fmla="*/ 231 h 305"/>
                <a:gd name="T34" fmla="*/ 0 w 167"/>
                <a:gd name="T35" fmla="*/ 231 h 305"/>
                <a:gd name="T36" fmla="*/ 9 w 167"/>
                <a:gd name="T37" fmla="*/ 305 h 305"/>
                <a:gd name="T38" fmla="*/ 17 w 167"/>
                <a:gd name="T39" fmla="*/ 293 h 305"/>
                <a:gd name="T40" fmla="*/ 20 w 167"/>
                <a:gd name="T41" fmla="*/ 28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7" h="305">
                  <a:moveTo>
                    <a:pt x="20" y="289"/>
                  </a:moveTo>
                  <a:cubicBezTo>
                    <a:pt x="21" y="288"/>
                    <a:pt x="22" y="287"/>
                    <a:pt x="23" y="285"/>
                  </a:cubicBezTo>
                  <a:cubicBezTo>
                    <a:pt x="23" y="284"/>
                    <a:pt x="24" y="282"/>
                    <a:pt x="25" y="281"/>
                  </a:cubicBezTo>
                  <a:cubicBezTo>
                    <a:pt x="26" y="280"/>
                    <a:pt x="26" y="279"/>
                    <a:pt x="27" y="279"/>
                  </a:cubicBezTo>
                  <a:cubicBezTo>
                    <a:pt x="35" y="267"/>
                    <a:pt x="47" y="250"/>
                    <a:pt x="63" y="226"/>
                  </a:cubicBezTo>
                  <a:cubicBezTo>
                    <a:pt x="64" y="225"/>
                    <a:pt x="64" y="225"/>
                    <a:pt x="64" y="225"/>
                  </a:cubicBezTo>
                  <a:cubicBezTo>
                    <a:pt x="68" y="220"/>
                    <a:pt x="71" y="214"/>
                    <a:pt x="75" y="208"/>
                  </a:cubicBezTo>
                  <a:cubicBezTo>
                    <a:pt x="76" y="208"/>
                    <a:pt x="76" y="207"/>
                    <a:pt x="76" y="207"/>
                  </a:cubicBezTo>
                  <a:cubicBezTo>
                    <a:pt x="94" y="180"/>
                    <a:pt x="117" y="147"/>
                    <a:pt x="147" y="104"/>
                  </a:cubicBezTo>
                  <a:cubicBezTo>
                    <a:pt x="147" y="104"/>
                    <a:pt x="147" y="103"/>
                    <a:pt x="148" y="103"/>
                  </a:cubicBezTo>
                  <a:cubicBezTo>
                    <a:pt x="154" y="94"/>
                    <a:pt x="160" y="84"/>
                    <a:pt x="167" y="74"/>
                  </a:cubicBezTo>
                  <a:cubicBezTo>
                    <a:pt x="159" y="0"/>
                    <a:pt x="159" y="0"/>
                    <a:pt x="159" y="0"/>
                  </a:cubicBezTo>
                  <a:cubicBezTo>
                    <a:pt x="6" y="223"/>
                    <a:pt x="1" y="231"/>
                    <a:pt x="0" y="231"/>
                  </a:cubicBezTo>
                  <a:cubicBezTo>
                    <a:pt x="0" y="231"/>
                    <a:pt x="0" y="231"/>
                    <a:pt x="0" y="231"/>
                  </a:cubicBezTo>
                  <a:cubicBezTo>
                    <a:pt x="0" y="231"/>
                    <a:pt x="0" y="231"/>
                    <a:pt x="0" y="231"/>
                  </a:cubicBezTo>
                  <a:cubicBezTo>
                    <a:pt x="0" y="231"/>
                    <a:pt x="0" y="231"/>
                    <a:pt x="0" y="231"/>
                  </a:cubicBezTo>
                  <a:cubicBezTo>
                    <a:pt x="0" y="231"/>
                    <a:pt x="0" y="231"/>
                    <a:pt x="0" y="231"/>
                  </a:cubicBezTo>
                  <a:cubicBezTo>
                    <a:pt x="0" y="231"/>
                    <a:pt x="0" y="231"/>
                    <a:pt x="0" y="231"/>
                  </a:cubicBezTo>
                  <a:cubicBezTo>
                    <a:pt x="9" y="305"/>
                    <a:pt x="9" y="305"/>
                    <a:pt x="9" y="305"/>
                  </a:cubicBezTo>
                  <a:cubicBezTo>
                    <a:pt x="9" y="305"/>
                    <a:pt x="9" y="305"/>
                    <a:pt x="17" y="293"/>
                  </a:cubicBezTo>
                  <a:cubicBezTo>
                    <a:pt x="18" y="292"/>
                    <a:pt x="19" y="291"/>
                    <a:pt x="20" y="289"/>
                  </a:cubicBezTo>
                  <a:close/>
                </a:path>
              </a:pathLst>
            </a:custGeom>
            <a:solidFill>
              <a:srgbClr val="F4CB49"/>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144" name="Freeform 9">
              <a:extLst>
                <a:ext uri="{FF2B5EF4-FFF2-40B4-BE49-F238E27FC236}">
                  <a16:creationId xmlns:a16="http://schemas.microsoft.com/office/drawing/2014/main" id="{98057B7E-303D-41C2-ADCB-72C2CB1F1D17}"/>
                </a:ext>
              </a:extLst>
            </p:cNvPr>
            <p:cNvSpPr>
              <a:spLocks/>
            </p:cNvSpPr>
            <p:nvPr/>
          </p:nvSpPr>
          <p:spPr bwMode="auto">
            <a:xfrm>
              <a:off x="5940425" y="3548063"/>
              <a:ext cx="1676400" cy="749300"/>
            </a:xfrm>
            <a:custGeom>
              <a:avLst/>
              <a:gdLst>
                <a:gd name="T0" fmla="*/ 1031 w 1056"/>
                <a:gd name="T1" fmla="*/ 269 h 472"/>
                <a:gd name="T2" fmla="*/ 0 w 1056"/>
                <a:gd name="T3" fmla="*/ 0 h 472"/>
                <a:gd name="T4" fmla="*/ 22 w 1056"/>
                <a:gd name="T5" fmla="*/ 206 h 472"/>
                <a:gd name="T6" fmla="*/ 1056 w 1056"/>
                <a:gd name="T7" fmla="*/ 472 h 472"/>
                <a:gd name="T8" fmla="*/ 1031 w 1056"/>
                <a:gd name="T9" fmla="*/ 269 h 472"/>
              </a:gdLst>
              <a:ahLst/>
              <a:cxnLst>
                <a:cxn ang="0">
                  <a:pos x="T0" y="T1"/>
                </a:cxn>
                <a:cxn ang="0">
                  <a:pos x="T2" y="T3"/>
                </a:cxn>
                <a:cxn ang="0">
                  <a:pos x="T4" y="T5"/>
                </a:cxn>
                <a:cxn ang="0">
                  <a:pos x="T6" y="T7"/>
                </a:cxn>
                <a:cxn ang="0">
                  <a:pos x="T8" y="T9"/>
                </a:cxn>
              </a:cxnLst>
              <a:rect l="0" t="0" r="r" b="b"/>
              <a:pathLst>
                <a:path w="1056" h="472">
                  <a:moveTo>
                    <a:pt x="1031" y="269"/>
                  </a:moveTo>
                  <a:lnTo>
                    <a:pt x="0" y="0"/>
                  </a:lnTo>
                  <a:lnTo>
                    <a:pt x="22" y="206"/>
                  </a:lnTo>
                  <a:lnTo>
                    <a:pt x="1056" y="472"/>
                  </a:lnTo>
                  <a:lnTo>
                    <a:pt x="1031" y="269"/>
                  </a:lnTo>
                  <a:close/>
                </a:path>
              </a:pathLst>
            </a:custGeom>
            <a:solidFill>
              <a:srgbClr val="F4CB49"/>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145" name="Freeform 10">
              <a:extLst>
                <a:ext uri="{FF2B5EF4-FFF2-40B4-BE49-F238E27FC236}">
                  <a16:creationId xmlns:a16="http://schemas.microsoft.com/office/drawing/2014/main" id="{8519B082-1B13-4FC7-9EA6-5CE59873640E}"/>
                </a:ext>
              </a:extLst>
            </p:cNvPr>
            <p:cNvSpPr>
              <a:spLocks/>
            </p:cNvSpPr>
            <p:nvPr/>
          </p:nvSpPr>
          <p:spPr bwMode="auto">
            <a:xfrm>
              <a:off x="5940425" y="2109788"/>
              <a:ext cx="2328863" cy="1865312"/>
            </a:xfrm>
            <a:custGeom>
              <a:avLst/>
              <a:gdLst>
                <a:gd name="T0" fmla="*/ 226 w 535"/>
                <a:gd name="T1" fmla="*/ 0 h 428"/>
                <a:gd name="T2" fmla="*/ 535 w 535"/>
                <a:gd name="T3" fmla="*/ 197 h 428"/>
                <a:gd name="T4" fmla="*/ 376 w 535"/>
                <a:gd name="T5" fmla="*/ 428 h 428"/>
                <a:gd name="T6" fmla="*/ 0 w 535"/>
                <a:gd name="T7" fmla="*/ 330 h 428"/>
                <a:gd name="T8" fmla="*/ 226 w 535"/>
                <a:gd name="T9" fmla="*/ 0 h 428"/>
              </a:gdLst>
              <a:ahLst/>
              <a:cxnLst>
                <a:cxn ang="0">
                  <a:pos x="T0" y="T1"/>
                </a:cxn>
                <a:cxn ang="0">
                  <a:pos x="T2" y="T3"/>
                </a:cxn>
                <a:cxn ang="0">
                  <a:pos x="T4" y="T5"/>
                </a:cxn>
                <a:cxn ang="0">
                  <a:pos x="T6" y="T7"/>
                </a:cxn>
                <a:cxn ang="0">
                  <a:pos x="T8" y="T9"/>
                </a:cxn>
              </a:cxnLst>
              <a:rect l="0" t="0" r="r" b="b"/>
              <a:pathLst>
                <a:path w="535" h="428">
                  <a:moveTo>
                    <a:pt x="226" y="0"/>
                  </a:moveTo>
                  <a:cubicBezTo>
                    <a:pt x="323" y="82"/>
                    <a:pt x="436" y="145"/>
                    <a:pt x="535" y="197"/>
                  </a:cubicBezTo>
                  <a:cubicBezTo>
                    <a:pt x="376" y="428"/>
                    <a:pt x="376" y="428"/>
                    <a:pt x="376" y="428"/>
                  </a:cubicBezTo>
                  <a:cubicBezTo>
                    <a:pt x="0" y="330"/>
                    <a:pt x="0" y="330"/>
                    <a:pt x="0" y="330"/>
                  </a:cubicBezTo>
                  <a:cubicBezTo>
                    <a:pt x="226" y="0"/>
                    <a:pt x="226" y="0"/>
                    <a:pt x="226" y="0"/>
                  </a:cubicBezTo>
                  <a:close/>
                </a:path>
              </a:pathLst>
            </a:custGeom>
            <a:solidFill>
              <a:srgbClr val="FFD654"/>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grpSp>
      <p:grpSp>
        <p:nvGrpSpPr>
          <p:cNvPr id="146" name="Group 11">
            <a:extLst>
              <a:ext uri="{FF2B5EF4-FFF2-40B4-BE49-F238E27FC236}">
                <a16:creationId xmlns:a16="http://schemas.microsoft.com/office/drawing/2014/main" id="{01A7B95D-1913-4173-8361-24DC441FA5C7}"/>
              </a:ext>
            </a:extLst>
          </p:cNvPr>
          <p:cNvGrpSpPr/>
          <p:nvPr/>
        </p:nvGrpSpPr>
        <p:grpSpPr>
          <a:xfrm>
            <a:off x="5195994" y="3410829"/>
            <a:ext cx="1481070" cy="1708072"/>
            <a:chOff x="3627438" y="3190875"/>
            <a:chExt cx="2112962" cy="2436812"/>
          </a:xfrm>
        </p:grpSpPr>
        <p:sp>
          <p:nvSpPr>
            <p:cNvPr id="147" name="Freeform 11">
              <a:extLst>
                <a:ext uri="{FF2B5EF4-FFF2-40B4-BE49-F238E27FC236}">
                  <a16:creationId xmlns:a16="http://schemas.microsoft.com/office/drawing/2014/main" id="{5918B296-B163-4DA7-9805-860940662941}"/>
                </a:ext>
              </a:extLst>
            </p:cNvPr>
            <p:cNvSpPr>
              <a:spLocks/>
            </p:cNvSpPr>
            <p:nvPr/>
          </p:nvSpPr>
          <p:spPr bwMode="auto">
            <a:xfrm>
              <a:off x="3627438" y="3844925"/>
              <a:ext cx="954088" cy="1782762"/>
            </a:xfrm>
            <a:custGeom>
              <a:avLst/>
              <a:gdLst>
                <a:gd name="T0" fmla="*/ 211 w 219"/>
                <a:gd name="T1" fmla="*/ 335 h 409"/>
                <a:gd name="T2" fmla="*/ 119 w 219"/>
                <a:gd name="T3" fmla="*/ 227 h 409"/>
                <a:gd name="T4" fmla="*/ 0 w 219"/>
                <a:gd name="T5" fmla="*/ 0 h 409"/>
                <a:gd name="T6" fmla="*/ 9 w 219"/>
                <a:gd name="T7" fmla="*/ 74 h 409"/>
                <a:gd name="T8" fmla="*/ 127 w 219"/>
                <a:gd name="T9" fmla="*/ 301 h 409"/>
                <a:gd name="T10" fmla="*/ 219 w 219"/>
                <a:gd name="T11" fmla="*/ 409 h 409"/>
                <a:gd name="T12" fmla="*/ 211 w 219"/>
                <a:gd name="T13" fmla="*/ 335 h 409"/>
              </a:gdLst>
              <a:ahLst/>
              <a:cxnLst>
                <a:cxn ang="0">
                  <a:pos x="T0" y="T1"/>
                </a:cxn>
                <a:cxn ang="0">
                  <a:pos x="T2" y="T3"/>
                </a:cxn>
                <a:cxn ang="0">
                  <a:pos x="T4" y="T5"/>
                </a:cxn>
                <a:cxn ang="0">
                  <a:pos x="T6" y="T7"/>
                </a:cxn>
                <a:cxn ang="0">
                  <a:pos x="T8" y="T9"/>
                </a:cxn>
                <a:cxn ang="0">
                  <a:pos x="T10" y="T11"/>
                </a:cxn>
                <a:cxn ang="0">
                  <a:pos x="T12" y="T13"/>
                </a:cxn>
              </a:cxnLst>
              <a:rect l="0" t="0" r="r" b="b"/>
              <a:pathLst>
                <a:path w="219" h="409">
                  <a:moveTo>
                    <a:pt x="211" y="335"/>
                  </a:moveTo>
                  <a:cubicBezTo>
                    <a:pt x="177" y="299"/>
                    <a:pt x="149" y="262"/>
                    <a:pt x="119" y="227"/>
                  </a:cubicBezTo>
                  <a:cubicBezTo>
                    <a:pt x="21" y="95"/>
                    <a:pt x="3" y="28"/>
                    <a:pt x="0" y="0"/>
                  </a:cubicBezTo>
                  <a:cubicBezTo>
                    <a:pt x="3" y="25"/>
                    <a:pt x="6" y="50"/>
                    <a:pt x="9" y="74"/>
                  </a:cubicBezTo>
                  <a:cubicBezTo>
                    <a:pt x="12" y="102"/>
                    <a:pt x="29" y="169"/>
                    <a:pt x="127" y="301"/>
                  </a:cubicBezTo>
                  <a:cubicBezTo>
                    <a:pt x="157" y="336"/>
                    <a:pt x="185" y="373"/>
                    <a:pt x="219" y="409"/>
                  </a:cubicBezTo>
                  <a:lnTo>
                    <a:pt x="211" y="335"/>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148" name="Freeform 12">
              <a:extLst>
                <a:ext uri="{FF2B5EF4-FFF2-40B4-BE49-F238E27FC236}">
                  <a16:creationId xmlns:a16="http://schemas.microsoft.com/office/drawing/2014/main" id="{4B96F97D-37A9-41B8-8E9E-80504E2D8E4E}"/>
                </a:ext>
              </a:extLst>
            </p:cNvPr>
            <p:cNvSpPr>
              <a:spLocks/>
            </p:cNvSpPr>
            <p:nvPr/>
          </p:nvSpPr>
          <p:spPr bwMode="auto">
            <a:xfrm>
              <a:off x="4546600" y="3613150"/>
              <a:ext cx="1193800" cy="2014537"/>
            </a:xfrm>
            <a:custGeom>
              <a:avLst/>
              <a:gdLst>
                <a:gd name="T0" fmla="*/ 727 w 752"/>
                <a:gd name="T1" fmla="*/ 0 h 1269"/>
                <a:gd name="T2" fmla="*/ 0 w 752"/>
                <a:gd name="T3" fmla="*/ 1066 h 1269"/>
                <a:gd name="T4" fmla="*/ 22 w 752"/>
                <a:gd name="T5" fmla="*/ 1269 h 1269"/>
                <a:gd name="T6" fmla="*/ 752 w 752"/>
                <a:gd name="T7" fmla="*/ 203 h 1269"/>
                <a:gd name="T8" fmla="*/ 727 w 752"/>
                <a:gd name="T9" fmla="*/ 0 h 1269"/>
              </a:gdLst>
              <a:ahLst/>
              <a:cxnLst>
                <a:cxn ang="0">
                  <a:pos x="T0" y="T1"/>
                </a:cxn>
                <a:cxn ang="0">
                  <a:pos x="T2" y="T3"/>
                </a:cxn>
                <a:cxn ang="0">
                  <a:pos x="T4" y="T5"/>
                </a:cxn>
                <a:cxn ang="0">
                  <a:pos x="T6" y="T7"/>
                </a:cxn>
                <a:cxn ang="0">
                  <a:pos x="T8" y="T9"/>
                </a:cxn>
              </a:cxnLst>
              <a:rect l="0" t="0" r="r" b="b"/>
              <a:pathLst>
                <a:path w="752" h="1269">
                  <a:moveTo>
                    <a:pt x="727" y="0"/>
                  </a:moveTo>
                  <a:lnTo>
                    <a:pt x="0" y="1066"/>
                  </a:lnTo>
                  <a:lnTo>
                    <a:pt x="22" y="1269"/>
                  </a:lnTo>
                  <a:lnTo>
                    <a:pt x="752" y="203"/>
                  </a:lnTo>
                  <a:lnTo>
                    <a:pt x="727" y="0"/>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149" name="Freeform 13">
              <a:extLst>
                <a:ext uri="{FF2B5EF4-FFF2-40B4-BE49-F238E27FC236}">
                  <a16:creationId xmlns:a16="http://schemas.microsoft.com/office/drawing/2014/main" id="{27011FD4-B0D2-402A-9261-55038DC679D8}"/>
                </a:ext>
              </a:extLst>
            </p:cNvPr>
            <p:cNvSpPr>
              <a:spLocks/>
            </p:cNvSpPr>
            <p:nvPr/>
          </p:nvSpPr>
          <p:spPr bwMode="auto">
            <a:xfrm>
              <a:off x="3627438" y="3190875"/>
              <a:ext cx="2073275" cy="2114550"/>
            </a:xfrm>
            <a:custGeom>
              <a:avLst/>
              <a:gdLst>
                <a:gd name="T0" fmla="*/ 476 w 476"/>
                <a:gd name="T1" fmla="*/ 97 h 485"/>
                <a:gd name="T2" fmla="*/ 211 w 476"/>
                <a:gd name="T3" fmla="*/ 485 h 485"/>
                <a:gd name="T4" fmla="*/ 119 w 476"/>
                <a:gd name="T5" fmla="*/ 377 h 485"/>
                <a:gd name="T6" fmla="*/ 0 w 476"/>
                <a:gd name="T7" fmla="*/ 145 h 485"/>
                <a:gd name="T8" fmla="*/ 100 w 476"/>
                <a:gd name="T9" fmla="*/ 0 h 485"/>
                <a:gd name="T10" fmla="*/ 476 w 476"/>
                <a:gd name="T11" fmla="*/ 97 h 485"/>
              </a:gdLst>
              <a:ahLst/>
              <a:cxnLst>
                <a:cxn ang="0">
                  <a:pos x="T0" y="T1"/>
                </a:cxn>
                <a:cxn ang="0">
                  <a:pos x="T2" y="T3"/>
                </a:cxn>
                <a:cxn ang="0">
                  <a:pos x="T4" y="T5"/>
                </a:cxn>
                <a:cxn ang="0">
                  <a:pos x="T6" y="T7"/>
                </a:cxn>
                <a:cxn ang="0">
                  <a:pos x="T8" y="T9"/>
                </a:cxn>
                <a:cxn ang="0">
                  <a:pos x="T10" y="T11"/>
                </a:cxn>
              </a:cxnLst>
              <a:rect l="0" t="0" r="r" b="b"/>
              <a:pathLst>
                <a:path w="476" h="485">
                  <a:moveTo>
                    <a:pt x="476" y="97"/>
                  </a:moveTo>
                  <a:cubicBezTo>
                    <a:pt x="211" y="485"/>
                    <a:pt x="211" y="485"/>
                    <a:pt x="211" y="485"/>
                  </a:cubicBezTo>
                  <a:cubicBezTo>
                    <a:pt x="177" y="449"/>
                    <a:pt x="149" y="412"/>
                    <a:pt x="119" y="377"/>
                  </a:cubicBezTo>
                  <a:cubicBezTo>
                    <a:pt x="14" y="236"/>
                    <a:pt x="1" y="169"/>
                    <a:pt x="0" y="145"/>
                  </a:cubicBezTo>
                  <a:cubicBezTo>
                    <a:pt x="100" y="0"/>
                    <a:pt x="100" y="0"/>
                    <a:pt x="100" y="0"/>
                  </a:cubicBezTo>
                  <a:cubicBezTo>
                    <a:pt x="476" y="97"/>
                    <a:pt x="476" y="97"/>
                    <a:pt x="476" y="9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grpSp>
      <p:grpSp>
        <p:nvGrpSpPr>
          <p:cNvPr id="150" name="Group 15">
            <a:extLst>
              <a:ext uri="{FF2B5EF4-FFF2-40B4-BE49-F238E27FC236}">
                <a16:creationId xmlns:a16="http://schemas.microsoft.com/office/drawing/2014/main" id="{39977219-21B1-4277-8654-FC88E59FE17A}"/>
              </a:ext>
            </a:extLst>
          </p:cNvPr>
          <p:cNvGrpSpPr/>
          <p:nvPr/>
        </p:nvGrpSpPr>
        <p:grpSpPr>
          <a:xfrm>
            <a:off x="6041825" y="3817524"/>
            <a:ext cx="1986260" cy="1412080"/>
            <a:chOff x="4721225" y="3713163"/>
            <a:chExt cx="2833688" cy="2014537"/>
          </a:xfrm>
        </p:grpSpPr>
        <p:sp>
          <p:nvSpPr>
            <p:cNvPr id="151" name="Freeform 14">
              <a:extLst>
                <a:ext uri="{FF2B5EF4-FFF2-40B4-BE49-F238E27FC236}">
                  <a16:creationId xmlns:a16="http://schemas.microsoft.com/office/drawing/2014/main" id="{80C26557-C0DD-4B00-9B89-96E13AEF9B5F}"/>
                </a:ext>
              </a:extLst>
            </p:cNvPr>
            <p:cNvSpPr>
              <a:spLocks/>
            </p:cNvSpPr>
            <p:nvPr/>
          </p:nvSpPr>
          <p:spPr bwMode="auto">
            <a:xfrm>
              <a:off x="7085013" y="4140200"/>
              <a:ext cx="469900" cy="955675"/>
            </a:xfrm>
            <a:custGeom>
              <a:avLst/>
              <a:gdLst>
                <a:gd name="T0" fmla="*/ 108 w 108"/>
                <a:gd name="T1" fmla="*/ 74 h 219"/>
                <a:gd name="T2" fmla="*/ 100 w 108"/>
                <a:gd name="T3" fmla="*/ 0 h 219"/>
                <a:gd name="T4" fmla="*/ 86 w 108"/>
                <a:gd name="T5" fmla="*/ 20 h 219"/>
                <a:gd name="T6" fmla="*/ 0 w 108"/>
                <a:gd name="T7" fmla="*/ 145 h 219"/>
                <a:gd name="T8" fmla="*/ 0 w 108"/>
                <a:gd name="T9" fmla="*/ 145 h 219"/>
                <a:gd name="T10" fmla="*/ 0 w 108"/>
                <a:gd name="T11" fmla="*/ 145 h 219"/>
                <a:gd name="T12" fmla="*/ 9 w 108"/>
                <a:gd name="T13" fmla="*/ 219 h 219"/>
                <a:gd name="T14" fmla="*/ 98 w 108"/>
                <a:gd name="T15" fmla="*/ 89 h 219"/>
                <a:gd name="T16" fmla="*/ 108 w 108"/>
                <a:gd name="T17" fmla="*/ 7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219">
                  <a:moveTo>
                    <a:pt x="108" y="74"/>
                  </a:moveTo>
                  <a:cubicBezTo>
                    <a:pt x="100" y="0"/>
                    <a:pt x="100" y="0"/>
                    <a:pt x="100" y="0"/>
                  </a:cubicBezTo>
                  <a:cubicBezTo>
                    <a:pt x="95" y="7"/>
                    <a:pt x="90" y="14"/>
                    <a:pt x="86" y="20"/>
                  </a:cubicBezTo>
                  <a:cubicBezTo>
                    <a:pt x="4" y="140"/>
                    <a:pt x="0" y="145"/>
                    <a:pt x="0" y="145"/>
                  </a:cubicBezTo>
                  <a:cubicBezTo>
                    <a:pt x="0" y="145"/>
                    <a:pt x="0" y="145"/>
                    <a:pt x="0" y="145"/>
                  </a:cubicBezTo>
                  <a:cubicBezTo>
                    <a:pt x="0" y="145"/>
                    <a:pt x="0" y="145"/>
                    <a:pt x="0" y="145"/>
                  </a:cubicBezTo>
                  <a:cubicBezTo>
                    <a:pt x="9" y="219"/>
                    <a:pt x="9" y="219"/>
                    <a:pt x="9" y="219"/>
                  </a:cubicBezTo>
                  <a:cubicBezTo>
                    <a:pt x="9" y="219"/>
                    <a:pt x="9" y="219"/>
                    <a:pt x="98" y="89"/>
                  </a:cubicBezTo>
                  <a:cubicBezTo>
                    <a:pt x="101" y="84"/>
                    <a:pt x="105" y="79"/>
                    <a:pt x="108" y="74"/>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152" name="Freeform 15">
              <a:extLst>
                <a:ext uri="{FF2B5EF4-FFF2-40B4-BE49-F238E27FC236}">
                  <a16:creationId xmlns:a16="http://schemas.microsoft.com/office/drawing/2014/main" id="{1B7594F8-FF93-490C-962B-97BB70669222}"/>
                </a:ext>
              </a:extLst>
            </p:cNvPr>
            <p:cNvSpPr>
              <a:spLocks/>
            </p:cNvSpPr>
            <p:nvPr/>
          </p:nvSpPr>
          <p:spPr bwMode="auto">
            <a:xfrm>
              <a:off x="4721225" y="4773613"/>
              <a:ext cx="2403475" cy="954087"/>
            </a:xfrm>
            <a:custGeom>
              <a:avLst/>
              <a:gdLst>
                <a:gd name="T0" fmla="*/ 496 w 552"/>
                <a:gd name="T1" fmla="*/ 99 h 219"/>
                <a:gd name="T2" fmla="*/ 504 w 552"/>
                <a:gd name="T3" fmla="*/ 96 h 219"/>
                <a:gd name="T4" fmla="*/ 517 w 552"/>
                <a:gd name="T5" fmla="*/ 91 h 219"/>
                <a:gd name="T6" fmla="*/ 524 w 552"/>
                <a:gd name="T7" fmla="*/ 88 h 219"/>
                <a:gd name="T8" fmla="*/ 533 w 552"/>
                <a:gd name="T9" fmla="*/ 84 h 219"/>
                <a:gd name="T10" fmla="*/ 538 w 552"/>
                <a:gd name="T11" fmla="*/ 81 h 219"/>
                <a:gd name="T12" fmla="*/ 542 w 552"/>
                <a:gd name="T13" fmla="*/ 79 h 219"/>
                <a:gd name="T14" fmla="*/ 548 w 552"/>
                <a:gd name="T15" fmla="*/ 76 h 219"/>
                <a:gd name="T16" fmla="*/ 540 w 552"/>
                <a:gd name="T17" fmla="*/ 2 h 219"/>
                <a:gd name="T18" fmla="*/ 534 w 552"/>
                <a:gd name="T19" fmla="*/ 5 h 219"/>
                <a:gd name="T20" fmla="*/ 529 w 552"/>
                <a:gd name="T21" fmla="*/ 7 h 219"/>
                <a:gd name="T22" fmla="*/ 515 w 552"/>
                <a:gd name="T23" fmla="*/ 14 h 219"/>
                <a:gd name="T24" fmla="*/ 508 w 552"/>
                <a:gd name="T25" fmla="*/ 17 h 219"/>
                <a:gd name="T26" fmla="*/ 496 w 552"/>
                <a:gd name="T27" fmla="*/ 22 h 219"/>
                <a:gd name="T28" fmla="*/ 488 w 552"/>
                <a:gd name="T29" fmla="*/ 25 h 219"/>
                <a:gd name="T30" fmla="*/ 473 w 552"/>
                <a:gd name="T31" fmla="*/ 31 h 219"/>
                <a:gd name="T32" fmla="*/ 463 w 552"/>
                <a:gd name="T33" fmla="*/ 34 h 219"/>
                <a:gd name="T34" fmla="*/ 445 w 552"/>
                <a:gd name="T35" fmla="*/ 40 h 219"/>
                <a:gd name="T36" fmla="*/ 432 w 552"/>
                <a:gd name="T37" fmla="*/ 45 h 219"/>
                <a:gd name="T38" fmla="*/ 411 w 552"/>
                <a:gd name="T39" fmla="*/ 52 h 219"/>
                <a:gd name="T40" fmla="*/ 395 w 552"/>
                <a:gd name="T41" fmla="*/ 56 h 219"/>
                <a:gd name="T42" fmla="*/ 371 w 552"/>
                <a:gd name="T43" fmla="*/ 64 h 219"/>
                <a:gd name="T44" fmla="*/ 353 w 552"/>
                <a:gd name="T45" fmla="*/ 69 h 219"/>
                <a:gd name="T46" fmla="*/ 324 w 552"/>
                <a:gd name="T47" fmla="*/ 77 h 219"/>
                <a:gd name="T48" fmla="*/ 304 w 552"/>
                <a:gd name="T49" fmla="*/ 82 h 219"/>
                <a:gd name="T50" fmla="*/ 272 w 552"/>
                <a:gd name="T51" fmla="*/ 90 h 219"/>
                <a:gd name="T52" fmla="*/ 250 w 552"/>
                <a:gd name="T53" fmla="*/ 96 h 219"/>
                <a:gd name="T54" fmla="*/ 215 w 552"/>
                <a:gd name="T55" fmla="*/ 104 h 219"/>
                <a:gd name="T56" fmla="*/ 184 w 552"/>
                <a:gd name="T57" fmla="*/ 111 h 219"/>
                <a:gd name="T58" fmla="*/ 147 w 552"/>
                <a:gd name="T59" fmla="*/ 118 h 219"/>
                <a:gd name="T60" fmla="*/ 85 w 552"/>
                <a:gd name="T61" fmla="*/ 130 h 219"/>
                <a:gd name="T62" fmla="*/ 35 w 552"/>
                <a:gd name="T63" fmla="*/ 139 h 219"/>
                <a:gd name="T64" fmla="*/ 9 w 552"/>
                <a:gd name="T65" fmla="*/ 219 h 219"/>
                <a:gd name="T66" fmla="*/ 61 w 552"/>
                <a:gd name="T67" fmla="*/ 210 h 219"/>
                <a:gd name="T68" fmla="*/ 92 w 552"/>
                <a:gd name="T69" fmla="*/ 204 h 219"/>
                <a:gd name="T70" fmla="*/ 157 w 552"/>
                <a:gd name="T71" fmla="*/ 192 h 219"/>
                <a:gd name="T72" fmla="*/ 198 w 552"/>
                <a:gd name="T73" fmla="*/ 184 h 219"/>
                <a:gd name="T74" fmla="*/ 241 w 552"/>
                <a:gd name="T75" fmla="*/ 174 h 219"/>
                <a:gd name="T76" fmla="*/ 262 w 552"/>
                <a:gd name="T77" fmla="*/ 169 h 219"/>
                <a:gd name="T78" fmla="*/ 297 w 552"/>
                <a:gd name="T79" fmla="*/ 160 h 219"/>
                <a:gd name="T80" fmla="*/ 314 w 552"/>
                <a:gd name="T81" fmla="*/ 156 h 219"/>
                <a:gd name="T82" fmla="*/ 350 w 552"/>
                <a:gd name="T83" fmla="*/ 146 h 219"/>
                <a:gd name="T84" fmla="*/ 377 w 552"/>
                <a:gd name="T85" fmla="*/ 138 h 219"/>
                <a:gd name="T86" fmla="*/ 392 w 552"/>
                <a:gd name="T87" fmla="*/ 134 h 219"/>
                <a:gd name="T88" fmla="*/ 417 w 552"/>
                <a:gd name="T89" fmla="*/ 127 h 219"/>
                <a:gd name="T90" fmla="*/ 442 w 552"/>
                <a:gd name="T91" fmla="*/ 118 h 219"/>
                <a:gd name="T92" fmla="*/ 462 w 552"/>
                <a:gd name="T93" fmla="*/ 112 h 219"/>
                <a:gd name="T94" fmla="*/ 471 w 552"/>
                <a:gd name="T95" fmla="*/ 10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2" h="219">
                  <a:moveTo>
                    <a:pt x="480" y="105"/>
                  </a:moveTo>
                  <a:cubicBezTo>
                    <a:pt x="480" y="105"/>
                    <a:pt x="481" y="105"/>
                    <a:pt x="481" y="105"/>
                  </a:cubicBezTo>
                  <a:cubicBezTo>
                    <a:pt x="486" y="103"/>
                    <a:pt x="491" y="101"/>
                    <a:pt x="496" y="99"/>
                  </a:cubicBezTo>
                  <a:cubicBezTo>
                    <a:pt x="497" y="99"/>
                    <a:pt x="497" y="99"/>
                    <a:pt x="497" y="99"/>
                  </a:cubicBezTo>
                  <a:cubicBezTo>
                    <a:pt x="500" y="98"/>
                    <a:pt x="502" y="97"/>
                    <a:pt x="504" y="96"/>
                  </a:cubicBezTo>
                  <a:cubicBezTo>
                    <a:pt x="504" y="96"/>
                    <a:pt x="504" y="96"/>
                    <a:pt x="504" y="96"/>
                  </a:cubicBezTo>
                  <a:cubicBezTo>
                    <a:pt x="506" y="95"/>
                    <a:pt x="509" y="94"/>
                    <a:pt x="511" y="93"/>
                  </a:cubicBezTo>
                  <a:cubicBezTo>
                    <a:pt x="511" y="93"/>
                    <a:pt x="511" y="93"/>
                    <a:pt x="512" y="93"/>
                  </a:cubicBezTo>
                  <a:cubicBezTo>
                    <a:pt x="513" y="92"/>
                    <a:pt x="515" y="92"/>
                    <a:pt x="517" y="91"/>
                  </a:cubicBezTo>
                  <a:cubicBezTo>
                    <a:pt x="517" y="91"/>
                    <a:pt x="517" y="91"/>
                    <a:pt x="518" y="90"/>
                  </a:cubicBezTo>
                  <a:cubicBezTo>
                    <a:pt x="519" y="90"/>
                    <a:pt x="521" y="89"/>
                    <a:pt x="523" y="88"/>
                  </a:cubicBezTo>
                  <a:cubicBezTo>
                    <a:pt x="523" y="88"/>
                    <a:pt x="523" y="88"/>
                    <a:pt x="524" y="88"/>
                  </a:cubicBezTo>
                  <a:cubicBezTo>
                    <a:pt x="525" y="87"/>
                    <a:pt x="526" y="87"/>
                    <a:pt x="528" y="86"/>
                  </a:cubicBezTo>
                  <a:cubicBezTo>
                    <a:pt x="528" y="86"/>
                    <a:pt x="529" y="86"/>
                    <a:pt x="529" y="85"/>
                  </a:cubicBezTo>
                  <a:cubicBezTo>
                    <a:pt x="530" y="85"/>
                    <a:pt x="532" y="84"/>
                    <a:pt x="533" y="84"/>
                  </a:cubicBezTo>
                  <a:cubicBezTo>
                    <a:pt x="533" y="84"/>
                    <a:pt x="533" y="83"/>
                    <a:pt x="533" y="83"/>
                  </a:cubicBezTo>
                  <a:cubicBezTo>
                    <a:pt x="535" y="83"/>
                    <a:pt x="536" y="82"/>
                    <a:pt x="537" y="82"/>
                  </a:cubicBezTo>
                  <a:cubicBezTo>
                    <a:pt x="538" y="81"/>
                    <a:pt x="538" y="81"/>
                    <a:pt x="538" y="81"/>
                  </a:cubicBezTo>
                  <a:cubicBezTo>
                    <a:pt x="539" y="81"/>
                    <a:pt x="541" y="80"/>
                    <a:pt x="542" y="80"/>
                  </a:cubicBezTo>
                  <a:cubicBezTo>
                    <a:pt x="542" y="79"/>
                    <a:pt x="542" y="79"/>
                    <a:pt x="542" y="79"/>
                  </a:cubicBezTo>
                  <a:cubicBezTo>
                    <a:pt x="542" y="79"/>
                    <a:pt x="542" y="79"/>
                    <a:pt x="542" y="79"/>
                  </a:cubicBezTo>
                  <a:cubicBezTo>
                    <a:pt x="543" y="79"/>
                    <a:pt x="543" y="79"/>
                    <a:pt x="543" y="79"/>
                  </a:cubicBezTo>
                  <a:cubicBezTo>
                    <a:pt x="544" y="78"/>
                    <a:pt x="546" y="78"/>
                    <a:pt x="547" y="77"/>
                  </a:cubicBezTo>
                  <a:cubicBezTo>
                    <a:pt x="547" y="77"/>
                    <a:pt x="548" y="76"/>
                    <a:pt x="548" y="76"/>
                  </a:cubicBezTo>
                  <a:cubicBezTo>
                    <a:pt x="549" y="76"/>
                    <a:pt x="551" y="75"/>
                    <a:pt x="552" y="74"/>
                  </a:cubicBezTo>
                  <a:cubicBezTo>
                    <a:pt x="543" y="0"/>
                    <a:pt x="543" y="0"/>
                    <a:pt x="543" y="0"/>
                  </a:cubicBezTo>
                  <a:cubicBezTo>
                    <a:pt x="542" y="1"/>
                    <a:pt x="541" y="1"/>
                    <a:pt x="540" y="2"/>
                  </a:cubicBezTo>
                  <a:cubicBezTo>
                    <a:pt x="539" y="2"/>
                    <a:pt x="539" y="2"/>
                    <a:pt x="538" y="3"/>
                  </a:cubicBezTo>
                  <a:cubicBezTo>
                    <a:pt x="537" y="3"/>
                    <a:pt x="536" y="4"/>
                    <a:pt x="535" y="5"/>
                  </a:cubicBezTo>
                  <a:cubicBezTo>
                    <a:pt x="534" y="5"/>
                    <a:pt x="534" y="5"/>
                    <a:pt x="534" y="5"/>
                  </a:cubicBezTo>
                  <a:cubicBezTo>
                    <a:pt x="534" y="5"/>
                    <a:pt x="533" y="5"/>
                    <a:pt x="533" y="5"/>
                  </a:cubicBezTo>
                  <a:cubicBezTo>
                    <a:pt x="532" y="6"/>
                    <a:pt x="531" y="6"/>
                    <a:pt x="530" y="7"/>
                  </a:cubicBezTo>
                  <a:cubicBezTo>
                    <a:pt x="530" y="7"/>
                    <a:pt x="529" y="7"/>
                    <a:pt x="529" y="7"/>
                  </a:cubicBezTo>
                  <a:cubicBezTo>
                    <a:pt x="527" y="9"/>
                    <a:pt x="524" y="10"/>
                    <a:pt x="521" y="11"/>
                  </a:cubicBezTo>
                  <a:cubicBezTo>
                    <a:pt x="520" y="11"/>
                    <a:pt x="520" y="12"/>
                    <a:pt x="519" y="12"/>
                  </a:cubicBezTo>
                  <a:cubicBezTo>
                    <a:pt x="518" y="12"/>
                    <a:pt x="517" y="13"/>
                    <a:pt x="515" y="14"/>
                  </a:cubicBezTo>
                  <a:cubicBezTo>
                    <a:pt x="515" y="14"/>
                    <a:pt x="515" y="14"/>
                    <a:pt x="515" y="14"/>
                  </a:cubicBezTo>
                  <a:cubicBezTo>
                    <a:pt x="513" y="15"/>
                    <a:pt x="511" y="16"/>
                    <a:pt x="509" y="16"/>
                  </a:cubicBezTo>
                  <a:cubicBezTo>
                    <a:pt x="509" y="16"/>
                    <a:pt x="508" y="17"/>
                    <a:pt x="508" y="17"/>
                  </a:cubicBezTo>
                  <a:cubicBezTo>
                    <a:pt x="507" y="17"/>
                    <a:pt x="505" y="18"/>
                    <a:pt x="503" y="19"/>
                  </a:cubicBezTo>
                  <a:cubicBezTo>
                    <a:pt x="503" y="19"/>
                    <a:pt x="503" y="19"/>
                    <a:pt x="502" y="19"/>
                  </a:cubicBezTo>
                  <a:cubicBezTo>
                    <a:pt x="500" y="20"/>
                    <a:pt x="498" y="21"/>
                    <a:pt x="496" y="22"/>
                  </a:cubicBezTo>
                  <a:cubicBezTo>
                    <a:pt x="496" y="22"/>
                    <a:pt x="495" y="22"/>
                    <a:pt x="495" y="22"/>
                  </a:cubicBezTo>
                  <a:cubicBezTo>
                    <a:pt x="493" y="23"/>
                    <a:pt x="491" y="24"/>
                    <a:pt x="489" y="24"/>
                  </a:cubicBezTo>
                  <a:cubicBezTo>
                    <a:pt x="489" y="25"/>
                    <a:pt x="488" y="25"/>
                    <a:pt x="488" y="25"/>
                  </a:cubicBezTo>
                  <a:cubicBezTo>
                    <a:pt x="485" y="26"/>
                    <a:pt x="483" y="27"/>
                    <a:pt x="481" y="28"/>
                  </a:cubicBezTo>
                  <a:cubicBezTo>
                    <a:pt x="481" y="28"/>
                    <a:pt x="481" y="28"/>
                    <a:pt x="480" y="28"/>
                  </a:cubicBezTo>
                  <a:cubicBezTo>
                    <a:pt x="478" y="29"/>
                    <a:pt x="476" y="30"/>
                    <a:pt x="473" y="31"/>
                  </a:cubicBezTo>
                  <a:cubicBezTo>
                    <a:pt x="472" y="31"/>
                    <a:pt x="472" y="31"/>
                    <a:pt x="471" y="31"/>
                  </a:cubicBezTo>
                  <a:cubicBezTo>
                    <a:pt x="469" y="32"/>
                    <a:pt x="467" y="33"/>
                    <a:pt x="464" y="34"/>
                  </a:cubicBezTo>
                  <a:cubicBezTo>
                    <a:pt x="464" y="34"/>
                    <a:pt x="463" y="34"/>
                    <a:pt x="463" y="34"/>
                  </a:cubicBezTo>
                  <a:cubicBezTo>
                    <a:pt x="460" y="35"/>
                    <a:pt x="457" y="36"/>
                    <a:pt x="454" y="37"/>
                  </a:cubicBezTo>
                  <a:cubicBezTo>
                    <a:pt x="453" y="38"/>
                    <a:pt x="453" y="38"/>
                    <a:pt x="452" y="38"/>
                  </a:cubicBezTo>
                  <a:cubicBezTo>
                    <a:pt x="450" y="39"/>
                    <a:pt x="447" y="40"/>
                    <a:pt x="445" y="40"/>
                  </a:cubicBezTo>
                  <a:cubicBezTo>
                    <a:pt x="444" y="41"/>
                    <a:pt x="443" y="41"/>
                    <a:pt x="442" y="42"/>
                  </a:cubicBezTo>
                  <a:cubicBezTo>
                    <a:pt x="440" y="42"/>
                    <a:pt x="437" y="43"/>
                    <a:pt x="435" y="44"/>
                  </a:cubicBezTo>
                  <a:cubicBezTo>
                    <a:pt x="434" y="44"/>
                    <a:pt x="433" y="45"/>
                    <a:pt x="432" y="45"/>
                  </a:cubicBezTo>
                  <a:cubicBezTo>
                    <a:pt x="429" y="46"/>
                    <a:pt x="425" y="47"/>
                    <a:pt x="422" y="48"/>
                  </a:cubicBezTo>
                  <a:cubicBezTo>
                    <a:pt x="422" y="48"/>
                    <a:pt x="421" y="48"/>
                    <a:pt x="421" y="48"/>
                  </a:cubicBezTo>
                  <a:cubicBezTo>
                    <a:pt x="418" y="49"/>
                    <a:pt x="414" y="51"/>
                    <a:pt x="411" y="52"/>
                  </a:cubicBezTo>
                  <a:cubicBezTo>
                    <a:pt x="410" y="52"/>
                    <a:pt x="408" y="52"/>
                    <a:pt x="407" y="53"/>
                  </a:cubicBezTo>
                  <a:cubicBezTo>
                    <a:pt x="405" y="54"/>
                    <a:pt x="402" y="54"/>
                    <a:pt x="399" y="55"/>
                  </a:cubicBezTo>
                  <a:cubicBezTo>
                    <a:pt x="398" y="56"/>
                    <a:pt x="397" y="56"/>
                    <a:pt x="395" y="56"/>
                  </a:cubicBezTo>
                  <a:cubicBezTo>
                    <a:pt x="392" y="57"/>
                    <a:pt x="389" y="58"/>
                    <a:pt x="386" y="59"/>
                  </a:cubicBezTo>
                  <a:cubicBezTo>
                    <a:pt x="385" y="59"/>
                    <a:pt x="384" y="60"/>
                    <a:pt x="383" y="60"/>
                  </a:cubicBezTo>
                  <a:cubicBezTo>
                    <a:pt x="379" y="61"/>
                    <a:pt x="375" y="62"/>
                    <a:pt x="371" y="64"/>
                  </a:cubicBezTo>
                  <a:cubicBezTo>
                    <a:pt x="370" y="64"/>
                    <a:pt x="368" y="64"/>
                    <a:pt x="367" y="65"/>
                  </a:cubicBezTo>
                  <a:cubicBezTo>
                    <a:pt x="364" y="66"/>
                    <a:pt x="361" y="67"/>
                    <a:pt x="358" y="67"/>
                  </a:cubicBezTo>
                  <a:cubicBezTo>
                    <a:pt x="356" y="68"/>
                    <a:pt x="354" y="68"/>
                    <a:pt x="353" y="69"/>
                  </a:cubicBezTo>
                  <a:cubicBezTo>
                    <a:pt x="350" y="70"/>
                    <a:pt x="346" y="71"/>
                    <a:pt x="343" y="72"/>
                  </a:cubicBezTo>
                  <a:cubicBezTo>
                    <a:pt x="342" y="72"/>
                    <a:pt x="340" y="72"/>
                    <a:pt x="339" y="73"/>
                  </a:cubicBezTo>
                  <a:cubicBezTo>
                    <a:pt x="334" y="74"/>
                    <a:pt x="329" y="75"/>
                    <a:pt x="324" y="77"/>
                  </a:cubicBezTo>
                  <a:cubicBezTo>
                    <a:pt x="323" y="77"/>
                    <a:pt x="323" y="77"/>
                    <a:pt x="322" y="77"/>
                  </a:cubicBezTo>
                  <a:cubicBezTo>
                    <a:pt x="318" y="79"/>
                    <a:pt x="313" y="80"/>
                    <a:pt x="309" y="81"/>
                  </a:cubicBezTo>
                  <a:cubicBezTo>
                    <a:pt x="307" y="81"/>
                    <a:pt x="306" y="82"/>
                    <a:pt x="304" y="82"/>
                  </a:cubicBezTo>
                  <a:cubicBezTo>
                    <a:pt x="300" y="83"/>
                    <a:pt x="296" y="84"/>
                    <a:pt x="292" y="85"/>
                  </a:cubicBezTo>
                  <a:cubicBezTo>
                    <a:pt x="291" y="85"/>
                    <a:pt x="289" y="86"/>
                    <a:pt x="288" y="86"/>
                  </a:cubicBezTo>
                  <a:cubicBezTo>
                    <a:pt x="283" y="88"/>
                    <a:pt x="278" y="89"/>
                    <a:pt x="272" y="90"/>
                  </a:cubicBezTo>
                  <a:cubicBezTo>
                    <a:pt x="271" y="91"/>
                    <a:pt x="270" y="91"/>
                    <a:pt x="268" y="91"/>
                  </a:cubicBezTo>
                  <a:cubicBezTo>
                    <a:pt x="264" y="92"/>
                    <a:pt x="260" y="93"/>
                    <a:pt x="255" y="94"/>
                  </a:cubicBezTo>
                  <a:cubicBezTo>
                    <a:pt x="254" y="95"/>
                    <a:pt x="252" y="95"/>
                    <a:pt x="250" y="96"/>
                  </a:cubicBezTo>
                  <a:cubicBezTo>
                    <a:pt x="244" y="97"/>
                    <a:pt x="239" y="98"/>
                    <a:pt x="233" y="100"/>
                  </a:cubicBezTo>
                  <a:cubicBezTo>
                    <a:pt x="232" y="100"/>
                    <a:pt x="231" y="100"/>
                    <a:pt x="229" y="101"/>
                  </a:cubicBezTo>
                  <a:cubicBezTo>
                    <a:pt x="225" y="102"/>
                    <a:pt x="220" y="103"/>
                    <a:pt x="215" y="104"/>
                  </a:cubicBezTo>
                  <a:cubicBezTo>
                    <a:pt x="213" y="105"/>
                    <a:pt x="211" y="105"/>
                    <a:pt x="209" y="106"/>
                  </a:cubicBezTo>
                  <a:cubicBezTo>
                    <a:pt x="203" y="107"/>
                    <a:pt x="196" y="108"/>
                    <a:pt x="190" y="110"/>
                  </a:cubicBezTo>
                  <a:cubicBezTo>
                    <a:pt x="188" y="110"/>
                    <a:pt x="186" y="111"/>
                    <a:pt x="184" y="111"/>
                  </a:cubicBezTo>
                  <a:cubicBezTo>
                    <a:pt x="182" y="111"/>
                    <a:pt x="180" y="112"/>
                    <a:pt x="178" y="112"/>
                  </a:cubicBezTo>
                  <a:cubicBezTo>
                    <a:pt x="171" y="113"/>
                    <a:pt x="164" y="115"/>
                    <a:pt x="157" y="116"/>
                  </a:cubicBezTo>
                  <a:cubicBezTo>
                    <a:pt x="154" y="117"/>
                    <a:pt x="150" y="117"/>
                    <a:pt x="147" y="118"/>
                  </a:cubicBezTo>
                  <a:cubicBezTo>
                    <a:pt x="140" y="119"/>
                    <a:pt x="132" y="121"/>
                    <a:pt x="125" y="122"/>
                  </a:cubicBezTo>
                  <a:cubicBezTo>
                    <a:pt x="114" y="124"/>
                    <a:pt x="103" y="126"/>
                    <a:pt x="92" y="129"/>
                  </a:cubicBezTo>
                  <a:cubicBezTo>
                    <a:pt x="90" y="129"/>
                    <a:pt x="87" y="129"/>
                    <a:pt x="85" y="130"/>
                  </a:cubicBezTo>
                  <a:cubicBezTo>
                    <a:pt x="77" y="131"/>
                    <a:pt x="69" y="133"/>
                    <a:pt x="62" y="134"/>
                  </a:cubicBezTo>
                  <a:cubicBezTo>
                    <a:pt x="59" y="135"/>
                    <a:pt x="56" y="135"/>
                    <a:pt x="53" y="136"/>
                  </a:cubicBezTo>
                  <a:cubicBezTo>
                    <a:pt x="47" y="137"/>
                    <a:pt x="41" y="138"/>
                    <a:pt x="35" y="139"/>
                  </a:cubicBezTo>
                  <a:cubicBezTo>
                    <a:pt x="32" y="139"/>
                    <a:pt x="30" y="140"/>
                    <a:pt x="27" y="140"/>
                  </a:cubicBezTo>
                  <a:cubicBezTo>
                    <a:pt x="18" y="142"/>
                    <a:pt x="9" y="143"/>
                    <a:pt x="0" y="145"/>
                  </a:cubicBezTo>
                  <a:cubicBezTo>
                    <a:pt x="9" y="219"/>
                    <a:pt x="9" y="219"/>
                    <a:pt x="9" y="219"/>
                  </a:cubicBezTo>
                  <a:cubicBezTo>
                    <a:pt x="18" y="218"/>
                    <a:pt x="26" y="216"/>
                    <a:pt x="35" y="215"/>
                  </a:cubicBezTo>
                  <a:cubicBezTo>
                    <a:pt x="38" y="214"/>
                    <a:pt x="41" y="214"/>
                    <a:pt x="44" y="213"/>
                  </a:cubicBezTo>
                  <a:cubicBezTo>
                    <a:pt x="50" y="212"/>
                    <a:pt x="55" y="211"/>
                    <a:pt x="61" y="210"/>
                  </a:cubicBezTo>
                  <a:cubicBezTo>
                    <a:pt x="62" y="210"/>
                    <a:pt x="63" y="210"/>
                    <a:pt x="64" y="210"/>
                  </a:cubicBezTo>
                  <a:cubicBezTo>
                    <a:pt x="66" y="209"/>
                    <a:pt x="68" y="209"/>
                    <a:pt x="70" y="208"/>
                  </a:cubicBezTo>
                  <a:cubicBezTo>
                    <a:pt x="78" y="207"/>
                    <a:pt x="85" y="206"/>
                    <a:pt x="92" y="204"/>
                  </a:cubicBezTo>
                  <a:cubicBezTo>
                    <a:pt x="95" y="204"/>
                    <a:pt x="98" y="203"/>
                    <a:pt x="101" y="203"/>
                  </a:cubicBezTo>
                  <a:cubicBezTo>
                    <a:pt x="110" y="201"/>
                    <a:pt x="118" y="199"/>
                    <a:pt x="127" y="198"/>
                  </a:cubicBezTo>
                  <a:cubicBezTo>
                    <a:pt x="137" y="196"/>
                    <a:pt x="147" y="194"/>
                    <a:pt x="157" y="192"/>
                  </a:cubicBezTo>
                  <a:cubicBezTo>
                    <a:pt x="159" y="191"/>
                    <a:pt x="162" y="191"/>
                    <a:pt x="164" y="190"/>
                  </a:cubicBezTo>
                  <a:cubicBezTo>
                    <a:pt x="172" y="189"/>
                    <a:pt x="179" y="188"/>
                    <a:pt x="187" y="186"/>
                  </a:cubicBezTo>
                  <a:cubicBezTo>
                    <a:pt x="191" y="186"/>
                    <a:pt x="195" y="185"/>
                    <a:pt x="198" y="184"/>
                  </a:cubicBezTo>
                  <a:cubicBezTo>
                    <a:pt x="205" y="183"/>
                    <a:pt x="212" y="181"/>
                    <a:pt x="218" y="180"/>
                  </a:cubicBezTo>
                  <a:cubicBezTo>
                    <a:pt x="219" y="179"/>
                    <a:pt x="221" y="179"/>
                    <a:pt x="222" y="179"/>
                  </a:cubicBezTo>
                  <a:cubicBezTo>
                    <a:pt x="228" y="177"/>
                    <a:pt x="235" y="176"/>
                    <a:pt x="241" y="174"/>
                  </a:cubicBezTo>
                  <a:cubicBezTo>
                    <a:pt x="241" y="174"/>
                    <a:pt x="241" y="174"/>
                    <a:pt x="241" y="174"/>
                  </a:cubicBezTo>
                  <a:cubicBezTo>
                    <a:pt x="247" y="173"/>
                    <a:pt x="253" y="171"/>
                    <a:pt x="259" y="170"/>
                  </a:cubicBezTo>
                  <a:cubicBezTo>
                    <a:pt x="260" y="169"/>
                    <a:pt x="261" y="169"/>
                    <a:pt x="262" y="169"/>
                  </a:cubicBezTo>
                  <a:cubicBezTo>
                    <a:pt x="268" y="168"/>
                    <a:pt x="273" y="166"/>
                    <a:pt x="279" y="165"/>
                  </a:cubicBezTo>
                  <a:cubicBezTo>
                    <a:pt x="279" y="165"/>
                    <a:pt x="280" y="165"/>
                    <a:pt x="280" y="165"/>
                  </a:cubicBezTo>
                  <a:cubicBezTo>
                    <a:pt x="286" y="163"/>
                    <a:pt x="292" y="162"/>
                    <a:pt x="297" y="160"/>
                  </a:cubicBezTo>
                  <a:cubicBezTo>
                    <a:pt x="298" y="160"/>
                    <a:pt x="298" y="160"/>
                    <a:pt x="299" y="160"/>
                  </a:cubicBezTo>
                  <a:cubicBezTo>
                    <a:pt x="301" y="159"/>
                    <a:pt x="304" y="158"/>
                    <a:pt x="307" y="158"/>
                  </a:cubicBezTo>
                  <a:cubicBezTo>
                    <a:pt x="309" y="157"/>
                    <a:pt x="312" y="156"/>
                    <a:pt x="314" y="156"/>
                  </a:cubicBezTo>
                  <a:cubicBezTo>
                    <a:pt x="315" y="156"/>
                    <a:pt x="316" y="155"/>
                    <a:pt x="316" y="155"/>
                  </a:cubicBezTo>
                  <a:cubicBezTo>
                    <a:pt x="327" y="152"/>
                    <a:pt x="338" y="150"/>
                    <a:pt x="348" y="147"/>
                  </a:cubicBezTo>
                  <a:cubicBezTo>
                    <a:pt x="348" y="147"/>
                    <a:pt x="349" y="146"/>
                    <a:pt x="350" y="146"/>
                  </a:cubicBezTo>
                  <a:cubicBezTo>
                    <a:pt x="354" y="145"/>
                    <a:pt x="358" y="144"/>
                    <a:pt x="362" y="143"/>
                  </a:cubicBezTo>
                  <a:cubicBezTo>
                    <a:pt x="363" y="142"/>
                    <a:pt x="364" y="142"/>
                    <a:pt x="365" y="142"/>
                  </a:cubicBezTo>
                  <a:cubicBezTo>
                    <a:pt x="369" y="141"/>
                    <a:pt x="373" y="140"/>
                    <a:pt x="377" y="138"/>
                  </a:cubicBezTo>
                  <a:cubicBezTo>
                    <a:pt x="378" y="138"/>
                    <a:pt x="378" y="138"/>
                    <a:pt x="379" y="138"/>
                  </a:cubicBezTo>
                  <a:cubicBezTo>
                    <a:pt x="383" y="137"/>
                    <a:pt x="388" y="135"/>
                    <a:pt x="392" y="134"/>
                  </a:cubicBezTo>
                  <a:cubicBezTo>
                    <a:pt x="392" y="134"/>
                    <a:pt x="392" y="134"/>
                    <a:pt x="392" y="134"/>
                  </a:cubicBezTo>
                  <a:cubicBezTo>
                    <a:pt x="396" y="133"/>
                    <a:pt x="400" y="132"/>
                    <a:pt x="404" y="130"/>
                  </a:cubicBezTo>
                  <a:cubicBezTo>
                    <a:pt x="405" y="130"/>
                    <a:pt x="406" y="130"/>
                    <a:pt x="407" y="130"/>
                  </a:cubicBezTo>
                  <a:cubicBezTo>
                    <a:pt x="410" y="129"/>
                    <a:pt x="413" y="128"/>
                    <a:pt x="417" y="127"/>
                  </a:cubicBezTo>
                  <a:cubicBezTo>
                    <a:pt x="417" y="126"/>
                    <a:pt x="418" y="126"/>
                    <a:pt x="419" y="126"/>
                  </a:cubicBezTo>
                  <a:cubicBezTo>
                    <a:pt x="426" y="124"/>
                    <a:pt x="434" y="121"/>
                    <a:pt x="441" y="119"/>
                  </a:cubicBezTo>
                  <a:cubicBezTo>
                    <a:pt x="441" y="119"/>
                    <a:pt x="442" y="118"/>
                    <a:pt x="442" y="118"/>
                  </a:cubicBezTo>
                  <a:cubicBezTo>
                    <a:pt x="445" y="117"/>
                    <a:pt x="448" y="116"/>
                    <a:pt x="451" y="115"/>
                  </a:cubicBezTo>
                  <a:cubicBezTo>
                    <a:pt x="452" y="115"/>
                    <a:pt x="452" y="115"/>
                    <a:pt x="453" y="115"/>
                  </a:cubicBezTo>
                  <a:cubicBezTo>
                    <a:pt x="456" y="114"/>
                    <a:pt x="459" y="113"/>
                    <a:pt x="462" y="112"/>
                  </a:cubicBezTo>
                  <a:cubicBezTo>
                    <a:pt x="462" y="112"/>
                    <a:pt x="462" y="112"/>
                    <a:pt x="462" y="112"/>
                  </a:cubicBezTo>
                  <a:cubicBezTo>
                    <a:pt x="465" y="111"/>
                    <a:pt x="468" y="110"/>
                    <a:pt x="470" y="109"/>
                  </a:cubicBezTo>
                  <a:cubicBezTo>
                    <a:pt x="471" y="109"/>
                    <a:pt x="471" y="108"/>
                    <a:pt x="471" y="108"/>
                  </a:cubicBezTo>
                  <a:cubicBezTo>
                    <a:pt x="472" y="108"/>
                    <a:pt x="472" y="108"/>
                    <a:pt x="472" y="108"/>
                  </a:cubicBezTo>
                  <a:cubicBezTo>
                    <a:pt x="475" y="107"/>
                    <a:pt x="477" y="106"/>
                    <a:pt x="480" y="105"/>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153" name="Freeform 16">
              <a:extLst>
                <a:ext uri="{FF2B5EF4-FFF2-40B4-BE49-F238E27FC236}">
                  <a16:creationId xmlns:a16="http://schemas.microsoft.com/office/drawing/2014/main" id="{5424DB80-2B7C-4B67-811C-89452C4462D1}"/>
                </a:ext>
              </a:extLst>
            </p:cNvPr>
            <p:cNvSpPr>
              <a:spLocks/>
            </p:cNvSpPr>
            <p:nvPr/>
          </p:nvSpPr>
          <p:spPr bwMode="auto">
            <a:xfrm>
              <a:off x="4721225" y="3713163"/>
              <a:ext cx="2798763" cy="1692275"/>
            </a:xfrm>
            <a:custGeom>
              <a:avLst/>
              <a:gdLst>
                <a:gd name="T0" fmla="*/ 643 w 643"/>
                <a:gd name="T1" fmla="*/ 98 h 388"/>
                <a:gd name="T2" fmla="*/ 543 w 643"/>
                <a:gd name="T3" fmla="*/ 243 h 388"/>
                <a:gd name="T4" fmla="*/ 190 w 643"/>
                <a:gd name="T5" fmla="*/ 353 h 388"/>
                <a:gd name="T6" fmla="*/ 0 w 643"/>
                <a:gd name="T7" fmla="*/ 388 h 388"/>
                <a:gd name="T8" fmla="*/ 266 w 643"/>
                <a:gd name="T9" fmla="*/ 0 h 388"/>
                <a:gd name="T10" fmla="*/ 643 w 643"/>
                <a:gd name="T11" fmla="*/ 98 h 388"/>
              </a:gdLst>
              <a:ahLst/>
              <a:cxnLst>
                <a:cxn ang="0">
                  <a:pos x="T0" y="T1"/>
                </a:cxn>
                <a:cxn ang="0">
                  <a:pos x="T2" y="T3"/>
                </a:cxn>
                <a:cxn ang="0">
                  <a:pos x="T4" y="T5"/>
                </a:cxn>
                <a:cxn ang="0">
                  <a:pos x="T6" y="T7"/>
                </a:cxn>
                <a:cxn ang="0">
                  <a:pos x="T8" y="T9"/>
                </a:cxn>
                <a:cxn ang="0">
                  <a:pos x="T10" y="T11"/>
                </a:cxn>
              </a:cxnLst>
              <a:rect l="0" t="0" r="r" b="b"/>
              <a:pathLst>
                <a:path w="643" h="388">
                  <a:moveTo>
                    <a:pt x="643" y="98"/>
                  </a:moveTo>
                  <a:cubicBezTo>
                    <a:pt x="543" y="243"/>
                    <a:pt x="543" y="243"/>
                    <a:pt x="543" y="243"/>
                  </a:cubicBezTo>
                  <a:cubicBezTo>
                    <a:pt x="514" y="259"/>
                    <a:pt x="424" y="299"/>
                    <a:pt x="190" y="353"/>
                  </a:cubicBezTo>
                  <a:cubicBezTo>
                    <a:pt x="129" y="364"/>
                    <a:pt x="65" y="378"/>
                    <a:pt x="0" y="388"/>
                  </a:cubicBezTo>
                  <a:cubicBezTo>
                    <a:pt x="266" y="0"/>
                    <a:pt x="266" y="0"/>
                    <a:pt x="266" y="0"/>
                  </a:cubicBezTo>
                  <a:cubicBezTo>
                    <a:pt x="643" y="98"/>
                    <a:pt x="643" y="98"/>
                    <a:pt x="643" y="98"/>
                  </a:cubicBezTo>
                  <a:close/>
                </a:path>
              </a:pathLst>
            </a:custGeom>
            <a:solidFill>
              <a:srgbClr val="FDD302"/>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grpSp>
      <p:grpSp>
        <p:nvGrpSpPr>
          <p:cNvPr id="154" name="Group 23">
            <a:extLst>
              <a:ext uri="{FF2B5EF4-FFF2-40B4-BE49-F238E27FC236}">
                <a16:creationId xmlns:a16="http://schemas.microsoft.com/office/drawing/2014/main" id="{EEDF3EE2-C334-42D2-B7DE-8569335FF834}"/>
              </a:ext>
            </a:extLst>
          </p:cNvPr>
          <p:cNvGrpSpPr/>
          <p:nvPr/>
        </p:nvGrpSpPr>
        <p:grpSpPr>
          <a:xfrm>
            <a:off x="8290896" y="2527138"/>
            <a:ext cx="1039148" cy="393566"/>
            <a:chOff x="7095502" y="2531474"/>
            <a:chExt cx="1050849" cy="397996"/>
          </a:xfrm>
        </p:grpSpPr>
        <p:cxnSp>
          <p:nvCxnSpPr>
            <p:cNvPr id="155" name="Straight Connector 24">
              <a:extLst>
                <a:ext uri="{FF2B5EF4-FFF2-40B4-BE49-F238E27FC236}">
                  <a16:creationId xmlns:a16="http://schemas.microsoft.com/office/drawing/2014/main" id="{FAF7F3E8-FBAA-4EAF-91B6-2F04069E0E51}"/>
                </a:ext>
              </a:extLst>
            </p:cNvPr>
            <p:cNvCxnSpPr/>
            <p:nvPr/>
          </p:nvCxnSpPr>
          <p:spPr>
            <a:xfrm flipV="1">
              <a:off x="7095502" y="2531474"/>
              <a:ext cx="397996" cy="397996"/>
            </a:xfrm>
            <a:prstGeom prst="line">
              <a:avLst/>
            </a:prstGeom>
            <a:ln w="31750">
              <a:solidFill>
                <a:srgbClr val="FFD654"/>
              </a:solidFill>
              <a:headEnd type="oval"/>
            </a:ln>
          </p:spPr>
          <p:style>
            <a:lnRef idx="1">
              <a:schemeClr val="accent1"/>
            </a:lnRef>
            <a:fillRef idx="0">
              <a:schemeClr val="accent1"/>
            </a:fillRef>
            <a:effectRef idx="0">
              <a:schemeClr val="accent1"/>
            </a:effectRef>
            <a:fontRef idx="minor">
              <a:schemeClr val="tx1"/>
            </a:fontRef>
          </p:style>
        </p:cxnSp>
        <p:cxnSp>
          <p:nvCxnSpPr>
            <p:cNvPr id="156" name="Straight Connector 25">
              <a:extLst>
                <a:ext uri="{FF2B5EF4-FFF2-40B4-BE49-F238E27FC236}">
                  <a16:creationId xmlns:a16="http://schemas.microsoft.com/office/drawing/2014/main" id="{632EB250-9E60-42F8-A9FB-2B678947E2B4}"/>
                </a:ext>
              </a:extLst>
            </p:cNvPr>
            <p:cNvCxnSpPr/>
            <p:nvPr/>
          </p:nvCxnSpPr>
          <p:spPr>
            <a:xfrm>
              <a:off x="7482500" y="2535264"/>
              <a:ext cx="663851" cy="0"/>
            </a:xfrm>
            <a:prstGeom prst="line">
              <a:avLst/>
            </a:prstGeom>
            <a:ln w="31750">
              <a:solidFill>
                <a:srgbClr val="FFD654"/>
              </a:solidFill>
            </a:ln>
          </p:spPr>
          <p:style>
            <a:lnRef idx="1">
              <a:schemeClr val="accent1"/>
            </a:lnRef>
            <a:fillRef idx="0">
              <a:schemeClr val="accent1"/>
            </a:fillRef>
            <a:effectRef idx="0">
              <a:schemeClr val="accent1"/>
            </a:effectRef>
            <a:fontRef idx="minor">
              <a:schemeClr val="tx1"/>
            </a:fontRef>
          </p:style>
        </p:cxnSp>
      </p:grpSp>
      <p:grpSp>
        <p:nvGrpSpPr>
          <p:cNvPr id="157" name="Group 26">
            <a:extLst>
              <a:ext uri="{FF2B5EF4-FFF2-40B4-BE49-F238E27FC236}">
                <a16:creationId xmlns:a16="http://schemas.microsoft.com/office/drawing/2014/main" id="{9D8EEDEF-C306-48F7-82FD-CA36A7F71A85}"/>
              </a:ext>
            </a:extLst>
          </p:cNvPr>
          <p:cNvGrpSpPr/>
          <p:nvPr/>
        </p:nvGrpSpPr>
        <p:grpSpPr>
          <a:xfrm flipH="1">
            <a:off x="5006299" y="2445773"/>
            <a:ext cx="784904" cy="353804"/>
            <a:chOff x="7095502" y="2531474"/>
            <a:chExt cx="882943" cy="397996"/>
          </a:xfrm>
          <a:solidFill>
            <a:srgbClr val="FDD302"/>
          </a:solidFill>
        </p:grpSpPr>
        <p:cxnSp>
          <p:nvCxnSpPr>
            <p:cNvPr id="158" name="Straight Connector 27">
              <a:extLst>
                <a:ext uri="{FF2B5EF4-FFF2-40B4-BE49-F238E27FC236}">
                  <a16:creationId xmlns:a16="http://schemas.microsoft.com/office/drawing/2014/main" id="{7FFD5BD5-3A63-49D5-A806-661A555892AD}"/>
                </a:ext>
              </a:extLst>
            </p:cNvPr>
            <p:cNvCxnSpPr/>
            <p:nvPr/>
          </p:nvCxnSpPr>
          <p:spPr>
            <a:xfrm flipV="1">
              <a:off x="7095502" y="2531474"/>
              <a:ext cx="397996" cy="397996"/>
            </a:xfrm>
            <a:prstGeom prst="line">
              <a:avLst/>
            </a:prstGeom>
            <a:grpFill/>
            <a:ln w="31750">
              <a:solidFill>
                <a:srgbClr val="FFC000"/>
              </a:solidFill>
              <a:headEnd type="oval"/>
            </a:ln>
          </p:spPr>
          <p:style>
            <a:lnRef idx="1">
              <a:schemeClr val="accent1"/>
            </a:lnRef>
            <a:fillRef idx="0">
              <a:schemeClr val="accent1"/>
            </a:fillRef>
            <a:effectRef idx="0">
              <a:schemeClr val="accent1"/>
            </a:effectRef>
            <a:fontRef idx="minor">
              <a:schemeClr val="tx1"/>
            </a:fontRef>
          </p:style>
        </p:cxnSp>
        <p:cxnSp>
          <p:nvCxnSpPr>
            <p:cNvPr id="159" name="Straight Connector 28">
              <a:extLst>
                <a:ext uri="{FF2B5EF4-FFF2-40B4-BE49-F238E27FC236}">
                  <a16:creationId xmlns:a16="http://schemas.microsoft.com/office/drawing/2014/main" id="{8AF371C0-6216-45B0-AA17-F7B7744259AB}"/>
                </a:ext>
              </a:extLst>
            </p:cNvPr>
            <p:cNvCxnSpPr/>
            <p:nvPr/>
          </p:nvCxnSpPr>
          <p:spPr>
            <a:xfrm>
              <a:off x="7482500" y="2535264"/>
              <a:ext cx="495945" cy="0"/>
            </a:xfrm>
            <a:prstGeom prst="line">
              <a:avLst/>
            </a:prstGeom>
            <a:grpFill/>
            <a:ln w="3175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60" name="Group 29">
            <a:extLst>
              <a:ext uri="{FF2B5EF4-FFF2-40B4-BE49-F238E27FC236}">
                <a16:creationId xmlns:a16="http://schemas.microsoft.com/office/drawing/2014/main" id="{B3A772D5-6EE0-4D1C-B2B5-0F3CA6D127F4}"/>
              </a:ext>
            </a:extLst>
          </p:cNvPr>
          <p:cNvGrpSpPr/>
          <p:nvPr/>
        </p:nvGrpSpPr>
        <p:grpSpPr>
          <a:xfrm rot="10800000" flipH="1">
            <a:off x="7829130" y="4729877"/>
            <a:ext cx="1037642" cy="467728"/>
            <a:chOff x="7095502" y="2531474"/>
            <a:chExt cx="882943" cy="397996"/>
          </a:xfrm>
        </p:grpSpPr>
        <p:cxnSp>
          <p:nvCxnSpPr>
            <p:cNvPr id="161" name="Straight Connector 30">
              <a:extLst>
                <a:ext uri="{FF2B5EF4-FFF2-40B4-BE49-F238E27FC236}">
                  <a16:creationId xmlns:a16="http://schemas.microsoft.com/office/drawing/2014/main" id="{11D30CCD-3E6E-471E-988C-75B39E183E96}"/>
                </a:ext>
              </a:extLst>
            </p:cNvPr>
            <p:cNvCxnSpPr/>
            <p:nvPr/>
          </p:nvCxnSpPr>
          <p:spPr>
            <a:xfrm flipV="1">
              <a:off x="7095502" y="2531474"/>
              <a:ext cx="397996" cy="397996"/>
            </a:xfrm>
            <a:prstGeom prst="line">
              <a:avLst/>
            </a:prstGeom>
            <a:ln w="31750">
              <a:solidFill>
                <a:srgbClr val="FDD302"/>
              </a:solidFill>
              <a:headEnd type="oval"/>
            </a:ln>
          </p:spPr>
          <p:style>
            <a:lnRef idx="1">
              <a:schemeClr val="accent1"/>
            </a:lnRef>
            <a:fillRef idx="0">
              <a:schemeClr val="accent1"/>
            </a:fillRef>
            <a:effectRef idx="0">
              <a:schemeClr val="accent1"/>
            </a:effectRef>
            <a:fontRef idx="minor">
              <a:schemeClr val="tx1"/>
            </a:fontRef>
          </p:style>
        </p:cxnSp>
        <p:cxnSp>
          <p:nvCxnSpPr>
            <p:cNvPr id="162" name="Straight Connector 31">
              <a:extLst>
                <a:ext uri="{FF2B5EF4-FFF2-40B4-BE49-F238E27FC236}">
                  <a16:creationId xmlns:a16="http://schemas.microsoft.com/office/drawing/2014/main" id="{05386AB4-F570-455D-8179-961A15A22E56}"/>
                </a:ext>
              </a:extLst>
            </p:cNvPr>
            <p:cNvCxnSpPr/>
            <p:nvPr/>
          </p:nvCxnSpPr>
          <p:spPr>
            <a:xfrm>
              <a:off x="7482500" y="2535264"/>
              <a:ext cx="495945" cy="0"/>
            </a:xfrm>
            <a:prstGeom prst="line">
              <a:avLst/>
            </a:prstGeom>
            <a:ln w="31750">
              <a:solidFill>
                <a:srgbClr val="FDD302"/>
              </a:solidFill>
            </a:ln>
          </p:spPr>
          <p:style>
            <a:lnRef idx="1">
              <a:schemeClr val="accent1"/>
            </a:lnRef>
            <a:fillRef idx="0">
              <a:schemeClr val="accent1"/>
            </a:fillRef>
            <a:effectRef idx="0">
              <a:schemeClr val="accent1"/>
            </a:effectRef>
            <a:fontRef idx="minor">
              <a:schemeClr val="tx1"/>
            </a:fontRef>
          </p:style>
        </p:cxnSp>
      </p:grpSp>
      <p:grpSp>
        <p:nvGrpSpPr>
          <p:cNvPr id="163" name="Group 32">
            <a:extLst>
              <a:ext uri="{FF2B5EF4-FFF2-40B4-BE49-F238E27FC236}">
                <a16:creationId xmlns:a16="http://schemas.microsoft.com/office/drawing/2014/main" id="{C70FF8DA-7CF9-42B4-B268-AF7C0A07CD07}"/>
              </a:ext>
            </a:extLst>
          </p:cNvPr>
          <p:cNvGrpSpPr/>
          <p:nvPr/>
        </p:nvGrpSpPr>
        <p:grpSpPr>
          <a:xfrm rot="10800000">
            <a:off x="4149055" y="4623780"/>
            <a:ext cx="1234970" cy="467728"/>
            <a:chOff x="7095502" y="2531474"/>
            <a:chExt cx="1050849" cy="397996"/>
          </a:xfrm>
        </p:grpSpPr>
        <p:cxnSp>
          <p:nvCxnSpPr>
            <p:cNvPr id="164" name="Straight Connector 33">
              <a:extLst>
                <a:ext uri="{FF2B5EF4-FFF2-40B4-BE49-F238E27FC236}">
                  <a16:creationId xmlns:a16="http://schemas.microsoft.com/office/drawing/2014/main" id="{821E3000-9E90-4E2B-B81F-D5CA58DD956D}"/>
                </a:ext>
              </a:extLst>
            </p:cNvPr>
            <p:cNvCxnSpPr/>
            <p:nvPr/>
          </p:nvCxnSpPr>
          <p:spPr>
            <a:xfrm flipV="1">
              <a:off x="7095502" y="2531474"/>
              <a:ext cx="397996" cy="397996"/>
            </a:xfrm>
            <a:prstGeom prst="line">
              <a:avLst/>
            </a:prstGeom>
            <a:ln w="31750">
              <a:solidFill>
                <a:schemeClr val="accent4"/>
              </a:solidFill>
              <a:headEnd type="oval"/>
            </a:ln>
          </p:spPr>
          <p:style>
            <a:lnRef idx="1">
              <a:schemeClr val="accent1"/>
            </a:lnRef>
            <a:fillRef idx="0">
              <a:schemeClr val="accent1"/>
            </a:fillRef>
            <a:effectRef idx="0">
              <a:schemeClr val="accent1"/>
            </a:effectRef>
            <a:fontRef idx="minor">
              <a:schemeClr val="tx1"/>
            </a:fontRef>
          </p:style>
        </p:cxnSp>
        <p:cxnSp>
          <p:nvCxnSpPr>
            <p:cNvPr id="165" name="Straight Connector 34">
              <a:extLst>
                <a:ext uri="{FF2B5EF4-FFF2-40B4-BE49-F238E27FC236}">
                  <a16:creationId xmlns:a16="http://schemas.microsoft.com/office/drawing/2014/main" id="{2DAF96A4-EFB8-410C-89F9-B44117C96C7B}"/>
                </a:ext>
              </a:extLst>
            </p:cNvPr>
            <p:cNvCxnSpPr/>
            <p:nvPr/>
          </p:nvCxnSpPr>
          <p:spPr>
            <a:xfrm>
              <a:off x="7482500" y="2535264"/>
              <a:ext cx="663851"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206" name="组合 205">
            <a:extLst>
              <a:ext uri="{FF2B5EF4-FFF2-40B4-BE49-F238E27FC236}">
                <a16:creationId xmlns:a16="http://schemas.microsoft.com/office/drawing/2014/main" id="{5EEE8EC8-C67B-4A74-BA95-0A15EFFD50FE}"/>
              </a:ext>
            </a:extLst>
          </p:cNvPr>
          <p:cNvGrpSpPr/>
          <p:nvPr/>
        </p:nvGrpSpPr>
        <p:grpSpPr>
          <a:xfrm>
            <a:off x="9361600" y="2245883"/>
            <a:ext cx="562510" cy="562510"/>
            <a:chOff x="9361600" y="2550683"/>
            <a:chExt cx="562510" cy="562510"/>
          </a:xfrm>
        </p:grpSpPr>
        <p:sp>
          <p:nvSpPr>
            <p:cNvPr id="137" name="Oval 2">
              <a:extLst>
                <a:ext uri="{FF2B5EF4-FFF2-40B4-BE49-F238E27FC236}">
                  <a16:creationId xmlns:a16="http://schemas.microsoft.com/office/drawing/2014/main" id="{ABEF1BEA-1246-4FFF-A781-CA2B9823A80B}"/>
                </a:ext>
              </a:extLst>
            </p:cNvPr>
            <p:cNvSpPr/>
            <p:nvPr/>
          </p:nvSpPr>
          <p:spPr>
            <a:xfrm>
              <a:off x="9361600" y="2550683"/>
              <a:ext cx="562510" cy="562510"/>
            </a:xfrm>
            <a:prstGeom prst="ellipse">
              <a:avLst/>
            </a:prstGeom>
            <a:solidFill>
              <a:srgbClr val="FFD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68" name="文本框 167">
              <a:extLst>
                <a:ext uri="{FF2B5EF4-FFF2-40B4-BE49-F238E27FC236}">
                  <a16:creationId xmlns:a16="http://schemas.microsoft.com/office/drawing/2014/main" id="{9C32FAD8-BF61-4A26-86F2-FE70ED63F387}"/>
                </a:ext>
              </a:extLst>
            </p:cNvPr>
            <p:cNvSpPr txBox="1"/>
            <p:nvPr/>
          </p:nvSpPr>
          <p:spPr>
            <a:xfrm>
              <a:off x="9458865" y="2651367"/>
              <a:ext cx="360681" cy="369332"/>
            </a:xfrm>
            <a:prstGeom prst="rect">
              <a:avLst/>
            </a:prstGeom>
            <a:noFill/>
          </p:spPr>
          <p:txBody>
            <a:bodyPr wrap="square" rtlCol="0">
              <a:spAutoFit/>
            </a:bodyPr>
            <a:lstStyle/>
            <a:p>
              <a:pPr algn="ctr"/>
              <a:r>
                <a:rPr lang="zh-CN" altLang="en-US" dirty="0">
                  <a:cs typeface="+mn-ea"/>
                  <a:sym typeface="+mn-lt"/>
                </a:rPr>
                <a:t>贰</a:t>
              </a:r>
            </a:p>
          </p:txBody>
        </p:sp>
      </p:grpSp>
      <p:grpSp>
        <p:nvGrpSpPr>
          <p:cNvPr id="205" name="组合 204">
            <a:extLst>
              <a:ext uri="{FF2B5EF4-FFF2-40B4-BE49-F238E27FC236}">
                <a16:creationId xmlns:a16="http://schemas.microsoft.com/office/drawing/2014/main" id="{A3C05EBD-799A-4566-9645-8F6FA128B791}"/>
              </a:ext>
            </a:extLst>
          </p:cNvPr>
          <p:cNvGrpSpPr/>
          <p:nvPr/>
        </p:nvGrpSpPr>
        <p:grpSpPr>
          <a:xfrm>
            <a:off x="4412233" y="2135518"/>
            <a:ext cx="562510" cy="562510"/>
            <a:chOff x="4412233" y="2440318"/>
            <a:chExt cx="562510" cy="562510"/>
          </a:xfrm>
        </p:grpSpPr>
        <p:sp>
          <p:nvSpPr>
            <p:cNvPr id="136" name="Oval 1">
              <a:extLst>
                <a:ext uri="{FF2B5EF4-FFF2-40B4-BE49-F238E27FC236}">
                  <a16:creationId xmlns:a16="http://schemas.microsoft.com/office/drawing/2014/main" id="{5C8A6C4E-7979-40AB-9DE8-08F1D85E1ADF}"/>
                </a:ext>
              </a:extLst>
            </p:cNvPr>
            <p:cNvSpPr/>
            <p:nvPr/>
          </p:nvSpPr>
          <p:spPr>
            <a:xfrm>
              <a:off x="4412233" y="2440318"/>
              <a:ext cx="562510" cy="562510"/>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69" name="文本框 168">
              <a:extLst>
                <a:ext uri="{FF2B5EF4-FFF2-40B4-BE49-F238E27FC236}">
                  <a16:creationId xmlns:a16="http://schemas.microsoft.com/office/drawing/2014/main" id="{461355AA-BD35-46DA-B9AD-9A36E7FEA180}"/>
                </a:ext>
              </a:extLst>
            </p:cNvPr>
            <p:cNvSpPr txBox="1"/>
            <p:nvPr/>
          </p:nvSpPr>
          <p:spPr>
            <a:xfrm>
              <a:off x="4504509" y="2536907"/>
              <a:ext cx="360681" cy="369332"/>
            </a:xfrm>
            <a:prstGeom prst="rect">
              <a:avLst/>
            </a:prstGeom>
            <a:noFill/>
          </p:spPr>
          <p:txBody>
            <a:bodyPr wrap="square" rtlCol="0">
              <a:spAutoFit/>
            </a:bodyPr>
            <a:lstStyle/>
            <a:p>
              <a:pPr algn="ctr"/>
              <a:r>
                <a:rPr lang="zh-CN" altLang="en-US" dirty="0">
                  <a:cs typeface="+mn-ea"/>
                  <a:sym typeface="+mn-lt"/>
                </a:rPr>
                <a:t>壹</a:t>
              </a:r>
            </a:p>
          </p:txBody>
        </p:sp>
      </p:grpSp>
      <p:grpSp>
        <p:nvGrpSpPr>
          <p:cNvPr id="207" name="组合 206">
            <a:extLst>
              <a:ext uri="{FF2B5EF4-FFF2-40B4-BE49-F238E27FC236}">
                <a16:creationId xmlns:a16="http://schemas.microsoft.com/office/drawing/2014/main" id="{771BBC81-2684-4B17-B47D-A1A7457D8649}"/>
              </a:ext>
            </a:extLst>
          </p:cNvPr>
          <p:cNvGrpSpPr/>
          <p:nvPr/>
        </p:nvGrpSpPr>
        <p:grpSpPr>
          <a:xfrm>
            <a:off x="3615039" y="4801100"/>
            <a:ext cx="562510" cy="562510"/>
            <a:chOff x="3615039" y="5105900"/>
            <a:chExt cx="562510" cy="562510"/>
          </a:xfrm>
        </p:grpSpPr>
        <p:sp>
          <p:nvSpPr>
            <p:cNvPr id="166" name="Oval 35">
              <a:extLst>
                <a:ext uri="{FF2B5EF4-FFF2-40B4-BE49-F238E27FC236}">
                  <a16:creationId xmlns:a16="http://schemas.microsoft.com/office/drawing/2014/main" id="{2E1E983B-3CEE-400F-B157-FF11D9855CC6}"/>
                </a:ext>
              </a:extLst>
            </p:cNvPr>
            <p:cNvSpPr/>
            <p:nvPr/>
          </p:nvSpPr>
          <p:spPr>
            <a:xfrm>
              <a:off x="3615039" y="5105900"/>
              <a:ext cx="562510" cy="56251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70" name="文本框 169">
              <a:extLst>
                <a:ext uri="{FF2B5EF4-FFF2-40B4-BE49-F238E27FC236}">
                  <a16:creationId xmlns:a16="http://schemas.microsoft.com/office/drawing/2014/main" id="{C7F98393-89CD-4B7F-9D99-4F660022BF00}"/>
                </a:ext>
              </a:extLst>
            </p:cNvPr>
            <p:cNvSpPr txBox="1"/>
            <p:nvPr/>
          </p:nvSpPr>
          <p:spPr>
            <a:xfrm>
              <a:off x="3714306" y="5211643"/>
              <a:ext cx="360681" cy="369332"/>
            </a:xfrm>
            <a:prstGeom prst="rect">
              <a:avLst/>
            </a:prstGeom>
            <a:noFill/>
          </p:spPr>
          <p:txBody>
            <a:bodyPr wrap="square" rtlCol="0">
              <a:spAutoFit/>
            </a:bodyPr>
            <a:lstStyle/>
            <a:p>
              <a:pPr algn="ctr"/>
              <a:r>
                <a:rPr lang="zh-CN" altLang="en-US" dirty="0">
                  <a:cs typeface="+mn-ea"/>
                  <a:sym typeface="+mn-lt"/>
                </a:rPr>
                <a:t>叁</a:t>
              </a:r>
            </a:p>
          </p:txBody>
        </p:sp>
      </p:grpSp>
      <p:grpSp>
        <p:nvGrpSpPr>
          <p:cNvPr id="172" name="组合 171">
            <a:extLst>
              <a:ext uri="{FF2B5EF4-FFF2-40B4-BE49-F238E27FC236}">
                <a16:creationId xmlns:a16="http://schemas.microsoft.com/office/drawing/2014/main" id="{FADEAB0C-B8D1-4DE0-A26A-457E0F56CCAD}"/>
              </a:ext>
            </a:extLst>
          </p:cNvPr>
          <p:cNvGrpSpPr/>
          <p:nvPr/>
        </p:nvGrpSpPr>
        <p:grpSpPr>
          <a:xfrm>
            <a:off x="8808176" y="4881856"/>
            <a:ext cx="562510" cy="562510"/>
            <a:chOff x="8808176" y="5186656"/>
            <a:chExt cx="562510" cy="562510"/>
          </a:xfrm>
        </p:grpSpPr>
        <p:sp>
          <p:nvSpPr>
            <p:cNvPr id="167" name="Oval 36">
              <a:extLst>
                <a:ext uri="{FF2B5EF4-FFF2-40B4-BE49-F238E27FC236}">
                  <a16:creationId xmlns:a16="http://schemas.microsoft.com/office/drawing/2014/main" id="{FED4C4D4-1FFA-4F65-BBA7-AEF2D87AB754}"/>
                </a:ext>
              </a:extLst>
            </p:cNvPr>
            <p:cNvSpPr/>
            <p:nvPr/>
          </p:nvSpPr>
          <p:spPr>
            <a:xfrm>
              <a:off x="8808176" y="5186656"/>
              <a:ext cx="562510" cy="562510"/>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71" name="文本框 170">
              <a:extLst>
                <a:ext uri="{FF2B5EF4-FFF2-40B4-BE49-F238E27FC236}">
                  <a16:creationId xmlns:a16="http://schemas.microsoft.com/office/drawing/2014/main" id="{8900B7E4-7699-4F7F-96DE-008AE2FFF737}"/>
                </a:ext>
              </a:extLst>
            </p:cNvPr>
            <p:cNvSpPr txBox="1"/>
            <p:nvPr/>
          </p:nvSpPr>
          <p:spPr>
            <a:xfrm>
              <a:off x="8904910" y="5283245"/>
              <a:ext cx="360681" cy="369332"/>
            </a:xfrm>
            <a:prstGeom prst="rect">
              <a:avLst/>
            </a:prstGeom>
            <a:noFill/>
          </p:spPr>
          <p:txBody>
            <a:bodyPr wrap="square" rtlCol="0">
              <a:spAutoFit/>
            </a:bodyPr>
            <a:lstStyle/>
            <a:p>
              <a:pPr algn="ctr"/>
              <a:r>
                <a:rPr lang="zh-CN" altLang="en-US" dirty="0">
                  <a:cs typeface="+mn-ea"/>
                  <a:sym typeface="+mn-lt"/>
                </a:rPr>
                <a:t>肆</a:t>
              </a:r>
            </a:p>
          </p:txBody>
        </p:sp>
      </p:grpSp>
      <p:sp>
        <p:nvSpPr>
          <p:cNvPr id="209" name="矩形 208">
            <a:extLst>
              <a:ext uri="{FF2B5EF4-FFF2-40B4-BE49-F238E27FC236}">
                <a16:creationId xmlns:a16="http://schemas.microsoft.com/office/drawing/2014/main" id="{54D6D9A4-F16A-4108-B9A6-D5AF95C4B5BC}"/>
              </a:ext>
            </a:extLst>
          </p:cNvPr>
          <p:cNvSpPr/>
          <p:nvPr/>
        </p:nvSpPr>
        <p:spPr>
          <a:xfrm>
            <a:off x="3268532" y="2213599"/>
            <a:ext cx="992579" cy="369332"/>
          </a:xfrm>
          <a:prstGeom prst="rect">
            <a:avLst/>
          </a:prstGeom>
        </p:spPr>
        <p:txBody>
          <a:bodyPr wrap="none">
            <a:spAutoFit/>
          </a:bodyPr>
          <a:lstStyle/>
          <a:p>
            <a:pPr algn="r"/>
            <a:r>
              <a:rPr lang="zh-CN" altLang="en-US" spc="300" dirty="0">
                <a:solidFill>
                  <a:schemeClr val="tx1">
                    <a:lumMod val="75000"/>
                    <a:lumOff val="25000"/>
                  </a:schemeClr>
                </a:solidFill>
                <a:cs typeface="+mn-ea"/>
                <a:sym typeface="+mn-lt"/>
              </a:rPr>
              <a:t>普遍性</a:t>
            </a:r>
          </a:p>
        </p:txBody>
      </p:sp>
      <p:sp>
        <p:nvSpPr>
          <p:cNvPr id="210" name="矩形 209">
            <a:extLst>
              <a:ext uri="{FF2B5EF4-FFF2-40B4-BE49-F238E27FC236}">
                <a16:creationId xmlns:a16="http://schemas.microsoft.com/office/drawing/2014/main" id="{E40E79CB-EAE8-4A8A-9688-9D71D4978816}"/>
              </a:ext>
            </a:extLst>
          </p:cNvPr>
          <p:cNvSpPr/>
          <p:nvPr/>
        </p:nvSpPr>
        <p:spPr>
          <a:xfrm>
            <a:off x="1434086" y="2570565"/>
            <a:ext cx="2852793" cy="784830"/>
          </a:xfrm>
          <a:prstGeom prst="rect">
            <a:avLst/>
          </a:prstGeom>
        </p:spPr>
        <p:txBody>
          <a:bodyPr wrap="square">
            <a:spAutoFit/>
          </a:bodyPr>
          <a:lstStyle/>
          <a:p>
            <a:pPr algn="r">
              <a:lnSpc>
                <a:spcPts val="1800"/>
              </a:lnSpc>
            </a:pPr>
            <a:r>
              <a:rPr lang="zh-CN" altLang="en-US" sz="1400" spc="300" dirty="0">
                <a:solidFill>
                  <a:schemeClr val="tx1">
                    <a:lumMod val="75000"/>
                    <a:lumOff val="25000"/>
                  </a:schemeClr>
                </a:solidFill>
                <a:cs typeface="+mn-ea"/>
                <a:sym typeface="+mn-lt"/>
              </a:rPr>
              <a:t>项目作为一种独特性的社会活动而普遍存在于我们人类社会的各项活动之中。</a:t>
            </a:r>
          </a:p>
        </p:txBody>
      </p:sp>
      <p:sp>
        <p:nvSpPr>
          <p:cNvPr id="211" name="矩形 210">
            <a:extLst>
              <a:ext uri="{FF2B5EF4-FFF2-40B4-BE49-F238E27FC236}">
                <a16:creationId xmlns:a16="http://schemas.microsoft.com/office/drawing/2014/main" id="{A369025C-18FB-4526-B980-D38DA0284020}"/>
              </a:ext>
            </a:extLst>
          </p:cNvPr>
          <p:cNvSpPr/>
          <p:nvPr/>
        </p:nvSpPr>
        <p:spPr>
          <a:xfrm>
            <a:off x="8760305" y="3053169"/>
            <a:ext cx="992579" cy="369332"/>
          </a:xfrm>
          <a:prstGeom prst="rect">
            <a:avLst/>
          </a:prstGeom>
        </p:spPr>
        <p:txBody>
          <a:bodyPr wrap="none">
            <a:spAutoFit/>
          </a:bodyPr>
          <a:lstStyle/>
          <a:p>
            <a:r>
              <a:rPr lang="zh-CN" altLang="en-US" spc="300" dirty="0">
                <a:solidFill>
                  <a:schemeClr val="tx1">
                    <a:lumMod val="75000"/>
                    <a:lumOff val="25000"/>
                  </a:schemeClr>
                </a:solidFill>
                <a:cs typeface="+mn-ea"/>
                <a:sym typeface="+mn-lt"/>
              </a:rPr>
              <a:t>目的性</a:t>
            </a:r>
          </a:p>
        </p:txBody>
      </p:sp>
      <p:sp>
        <p:nvSpPr>
          <p:cNvPr id="212" name="矩形 211">
            <a:extLst>
              <a:ext uri="{FF2B5EF4-FFF2-40B4-BE49-F238E27FC236}">
                <a16:creationId xmlns:a16="http://schemas.microsoft.com/office/drawing/2014/main" id="{19217618-1AB3-4341-88DD-A7174A1C3585}"/>
              </a:ext>
            </a:extLst>
          </p:cNvPr>
          <p:cNvSpPr/>
          <p:nvPr/>
        </p:nvSpPr>
        <p:spPr>
          <a:xfrm>
            <a:off x="8760305" y="3323688"/>
            <a:ext cx="3052015" cy="784830"/>
          </a:xfrm>
          <a:prstGeom prst="rect">
            <a:avLst/>
          </a:prstGeom>
        </p:spPr>
        <p:txBody>
          <a:bodyPr wrap="square">
            <a:spAutoFit/>
          </a:bodyPr>
          <a:lstStyle/>
          <a:p>
            <a:pPr>
              <a:lnSpc>
                <a:spcPts val="1800"/>
              </a:lnSpc>
            </a:pPr>
            <a:r>
              <a:rPr lang="zh-CN" altLang="en-US" sz="1400" spc="300" dirty="0">
                <a:solidFill>
                  <a:schemeClr val="tx1">
                    <a:lumMod val="75000"/>
                    <a:lumOff val="25000"/>
                  </a:schemeClr>
                </a:solidFill>
                <a:cs typeface="+mn-ea"/>
                <a:sym typeface="+mn-lt"/>
              </a:rPr>
              <a:t>项目管理的目的性要通过开展项目管理活动去保证满足或超越项目有关各方面</a:t>
            </a:r>
          </a:p>
        </p:txBody>
      </p:sp>
      <p:sp>
        <p:nvSpPr>
          <p:cNvPr id="213" name="矩形 212">
            <a:extLst>
              <a:ext uri="{FF2B5EF4-FFF2-40B4-BE49-F238E27FC236}">
                <a16:creationId xmlns:a16="http://schemas.microsoft.com/office/drawing/2014/main" id="{22AB92B5-B9AF-4B8E-A908-8BF03E9B6CAD}"/>
              </a:ext>
            </a:extLst>
          </p:cNvPr>
          <p:cNvSpPr/>
          <p:nvPr/>
        </p:nvSpPr>
        <p:spPr>
          <a:xfrm>
            <a:off x="2517365" y="4983501"/>
            <a:ext cx="992579" cy="369332"/>
          </a:xfrm>
          <a:prstGeom prst="rect">
            <a:avLst/>
          </a:prstGeom>
        </p:spPr>
        <p:txBody>
          <a:bodyPr wrap="none">
            <a:spAutoFit/>
          </a:bodyPr>
          <a:lstStyle/>
          <a:p>
            <a:pPr algn="r"/>
            <a:r>
              <a:rPr lang="zh-CN" altLang="en-US" spc="300" dirty="0">
                <a:solidFill>
                  <a:schemeClr val="tx1">
                    <a:lumMod val="75000"/>
                    <a:lumOff val="25000"/>
                  </a:schemeClr>
                </a:solidFill>
                <a:cs typeface="+mn-ea"/>
                <a:sym typeface="+mn-lt"/>
              </a:rPr>
              <a:t>独特性</a:t>
            </a:r>
          </a:p>
        </p:txBody>
      </p:sp>
      <p:sp>
        <p:nvSpPr>
          <p:cNvPr id="214" name="矩形 213">
            <a:extLst>
              <a:ext uri="{FF2B5EF4-FFF2-40B4-BE49-F238E27FC236}">
                <a16:creationId xmlns:a16="http://schemas.microsoft.com/office/drawing/2014/main" id="{6C4A0A1A-7034-4B8F-9922-C1B325DAE24A}"/>
              </a:ext>
            </a:extLst>
          </p:cNvPr>
          <p:cNvSpPr/>
          <p:nvPr/>
        </p:nvSpPr>
        <p:spPr>
          <a:xfrm>
            <a:off x="1376322" y="5303477"/>
            <a:ext cx="2238717" cy="784830"/>
          </a:xfrm>
          <a:prstGeom prst="rect">
            <a:avLst/>
          </a:prstGeom>
        </p:spPr>
        <p:txBody>
          <a:bodyPr wrap="square">
            <a:spAutoFit/>
          </a:bodyPr>
          <a:lstStyle/>
          <a:p>
            <a:pPr algn="r">
              <a:lnSpc>
                <a:spcPts val="1800"/>
              </a:lnSpc>
            </a:pPr>
            <a:r>
              <a:rPr lang="zh-CN" altLang="en-US" sz="1400" spc="300" dirty="0">
                <a:solidFill>
                  <a:schemeClr val="tx1">
                    <a:lumMod val="75000"/>
                    <a:lumOff val="25000"/>
                  </a:schemeClr>
                </a:solidFill>
                <a:cs typeface="+mn-ea"/>
                <a:sym typeface="+mn-lt"/>
              </a:rPr>
              <a:t>项目管理的独特性是项目管理不同于一般的企业生产运营管理</a:t>
            </a:r>
          </a:p>
        </p:txBody>
      </p:sp>
      <p:sp>
        <p:nvSpPr>
          <p:cNvPr id="215" name="矩形 214">
            <a:extLst>
              <a:ext uri="{FF2B5EF4-FFF2-40B4-BE49-F238E27FC236}">
                <a16:creationId xmlns:a16="http://schemas.microsoft.com/office/drawing/2014/main" id="{2D7B0B37-DCBD-47F9-8763-BA998D3721F4}"/>
              </a:ext>
            </a:extLst>
          </p:cNvPr>
          <p:cNvSpPr/>
          <p:nvPr/>
        </p:nvSpPr>
        <p:spPr>
          <a:xfrm>
            <a:off x="9467420" y="5044938"/>
            <a:ext cx="992579" cy="369332"/>
          </a:xfrm>
          <a:prstGeom prst="rect">
            <a:avLst/>
          </a:prstGeom>
        </p:spPr>
        <p:txBody>
          <a:bodyPr wrap="none">
            <a:spAutoFit/>
          </a:bodyPr>
          <a:lstStyle/>
          <a:p>
            <a:r>
              <a:rPr lang="zh-CN" altLang="en-US" spc="300" dirty="0">
                <a:solidFill>
                  <a:schemeClr val="tx1">
                    <a:lumMod val="75000"/>
                    <a:lumOff val="25000"/>
                  </a:schemeClr>
                </a:solidFill>
                <a:cs typeface="+mn-ea"/>
                <a:sym typeface="+mn-lt"/>
              </a:rPr>
              <a:t>集成性</a:t>
            </a:r>
          </a:p>
        </p:txBody>
      </p:sp>
      <p:sp>
        <p:nvSpPr>
          <p:cNvPr id="216" name="矩形 215">
            <a:extLst>
              <a:ext uri="{FF2B5EF4-FFF2-40B4-BE49-F238E27FC236}">
                <a16:creationId xmlns:a16="http://schemas.microsoft.com/office/drawing/2014/main" id="{51173010-FA7E-4BF3-9B30-547555410E4F}"/>
              </a:ext>
            </a:extLst>
          </p:cNvPr>
          <p:cNvSpPr/>
          <p:nvPr/>
        </p:nvSpPr>
        <p:spPr>
          <a:xfrm>
            <a:off x="9467420" y="5398727"/>
            <a:ext cx="2477507" cy="784830"/>
          </a:xfrm>
          <a:prstGeom prst="rect">
            <a:avLst/>
          </a:prstGeom>
        </p:spPr>
        <p:txBody>
          <a:bodyPr wrap="square">
            <a:spAutoFit/>
          </a:bodyPr>
          <a:lstStyle/>
          <a:p>
            <a:pPr>
              <a:lnSpc>
                <a:spcPts val="1800"/>
              </a:lnSpc>
            </a:pPr>
            <a:r>
              <a:rPr lang="zh-CN" altLang="en-US" sz="1400" spc="300" dirty="0">
                <a:solidFill>
                  <a:schemeClr val="tx1">
                    <a:lumMod val="75000"/>
                    <a:lumOff val="25000"/>
                  </a:schemeClr>
                </a:solidFill>
                <a:cs typeface="+mn-ea"/>
                <a:sym typeface="+mn-lt"/>
              </a:rPr>
              <a:t>项目管理的集成性是项目的管理中必须根据具体项目各要素</a:t>
            </a:r>
          </a:p>
        </p:txBody>
      </p:sp>
      <p:sp>
        <p:nvSpPr>
          <p:cNvPr id="83" name="图文框 82">
            <a:extLst>
              <a:ext uri="{FF2B5EF4-FFF2-40B4-BE49-F238E27FC236}">
                <a16:creationId xmlns:a16="http://schemas.microsoft.com/office/drawing/2014/main" id="{92864A85-4EDA-434D-8A49-DE9A7954F2CF}"/>
              </a:ext>
            </a:extLst>
          </p:cNvPr>
          <p:cNvSpPr/>
          <p:nvPr/>
        </p:nvSpPr>
        <p:spPr>
          <a:xfrm rot="1419495">
            <a:off x="2844752" y="973850"/>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4" name="图文框 83">
            <a:extLst>
              <a:ext uri="{FF2B5EF4-FFF2-40B4-BE49-F238E27FC236}">
                <a16:creationId xmlns:a16="http://schemas.microsoft.com/office/drawing/2014/main" id="{A59729EE-A362-4068-BA3A-A86C5AD530CF}"/>
              </a:ext>
            </a:extLst>
          </p:cNvPr>
          <p:cNvSpPr/>
          <p:nvPr/>
        </p:nvSpPr>
        <p:spPr>
          <a:xfrm rot="19438241">
            <a:off x="3194287" y="959153"/>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5" name="图文框 84">
            <a:extLst>
              <a:ext uri="{FF2B5EF4-FFF2-40B4-BE49-F238E27FC236}">
                <a16:creationId xmlns:a16="http://schemas.microsoft.com/office/drawing/2014/main" id="{5DDD2540-565F-4F9D-B198-43BAD84D2FFC}"/>
              </a:ext>
            </a:extLst>
          </p:cNvPr>
          <p:cNvSpPr/>
          <p:nvPr/>
        </p:nvSpPr>
        <p:spPr>
          <a:xfrm rot="1419495">
            <a:off x="10778678" y="2341482"/>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6" name="图文框 85">
            <a:extLst>
              <a:ext uri="{FF2B5EF4-FFF2-40B4-BE49-F238E27FC236}">
                <a16:creationId xmlns:a16="http://schemas.microsoft.com/office/drawing/2014/main" id="{0853D7EA-B27D-461A-87FE-642C5788ABC2}"/>
              </a:ext>
            </a:extLst>
          </p:cNvPr>
          <p:cNvSpPr/>
          <p:nvPr/>
        </p:nvSpPr>
        <p:spPr>
          <a:xfrm rot="19438241">
            <a:off x="11128213" y="2326785"/>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7" name="图文框 86">
            <a:extLst>
              <a:ext uri="{FF2B5EF4-FFF2-40B4-BE49-F238E27FC236}">
                <a16:creationId xmlns:a16="http://schemas.microsoft.com/office/drawing/2014/main" id="{4DA03E21-D368-4815-B866-EA0925EA7064}"/>
              </a:ext>
            </a:extLst>
          </p:cNvPr>
          <p:cNvSpPr/>
          <p:nvPr/>
        </p:nvSpPr>
        <p:spPr>
          <a:xfrm rot="1419495">
            <a:off x="5938083" y="6109693"/>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8" name="图文框 87">
            <a:extLst>
              <a:ext uri="{FF2B5EF4-FFF2-40B4-BE49-F238E27FC236}">
                <a16:creationId xmlns:a16="http://schemas.microsoft.com/office/drawing/2014/main" id="{78B469CF-09C2-475D-A2AF-CC8B7AD7CE43}"/>
              </a:ext>
            </a:extLst>
          </p:cNvPr>
          <p:cNvSpPr/>
          <p:nvPr/>
        </p:nvSpPr>
        <p:spPr>
          <a:xfrm rot="19438241">
            <a:off x="6287618" y="6094996"/>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ustDataLst>
      <p:tags r:id="rId1"/>
    </p:custDataLst>
    <p:extLst>
      <p:ext uri="{BB962C8B-B14F-4D97-AF65-F5344CB8AC3E}">
        <p14:creationId xmlns:p14="http://schemas.microsoft.com/office/powerpoint/2010/main" val="748123037"/>
      </p:ext>
    </p:extLst>
  </p:cSld>
  <p:clrMapOvr>
    <a:masterClrMapping/>
  </p:clrMapOvr>
  <mc:AlternateContent xmlns:mc="http://schemas.openxmlformats.org/markup-compatibility/2006" xmlns:p14="http://schemas.microsoft.com/office/powerpoint/2010/main">
    <mc:Choice Requires="p14">
      <p:transition spd="slow" p14:dur="1500" advTm="11240">
        <p:random/>
      </p:transition>
    </mc:Choice>
    <mc:Fallback xmlns="" xmlns:a16="http://schemas.microsoft.com/office/drawing/2014/main" xmlns:a14="http://schemas.microsoft.com/office/drawing/2010/main">
      <p:transition spd="slow" advTm="1124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p:tgtEl>
                                          <p:spTgt spid="27"/>
                                        </p:tgtEl>
                                        <p:attrNameLst>
                                          <p:attrName>ppt_x</p:attrName>
                                        </p:attrNameLst>
                                      </p:cBhvr>
                                      <p:tavLst>
                                        <p:tav tm="0">
                                          <p:val>
                                            <p:strVal val="#ppt_x-#ppt_w*1.125000"/>
                                          </p:val>
                                        </p:tav>
                                        <p:tav tm="100000">
                                          <p:val>
                                            <p:strVal val="#ppt_x"/>
                                          </p:val>
                                        </p:tav>
                                      </p:tavLst>
                                    </p:anim>
                                    <p:animEffect transition="in" filter="wipe(right)">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randombar(horizontal)">
                                      <p:cBhvr>
                                        <p:cTn id="37" dur="500"/>
                                        <p:tgtEl>
                                          <p:spTgt spid="7"/>
                                        </p:tgtEl>
                                      </p:cBhvr>
                                    </p:animEffect>
                                  </p:childTnLst>
                                </p:cTn>
                              </p:par>
                              <p:par>
                                <p:cTn id="38" presetID="14" presetClass="entr" presetSubtype="1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randombar(horizontal)">
                                      <p:cBhvr>
                                        <p:cTn id="40" dur="500"/>
                                        <p:tgtEl>
                                          <p:spTgt spid="10"/>
                                        </p:tgtEl>
                                      </p:cBhvr>
                                    </p:animEffect>
                                  </p:childTnLst>
                                </p:cTn>
                              </p:par>
                              <p:par>
                                <p:cTn id="41" presetID="14" presetClass="entr" presetSubtype="1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randombar(horizontal)">
                                      <p:cBhvr>
                                        <p:cTn id="43" dur="500"/>
                                        <p:tgtEl>
                                          <p:spTgt spid="13"/>
                                        </p:tgtEl>
                                      </p:cBhvr>
                                    </p:animEffect>
                                  </p:childTnLst>
                                </p:cTn>
                              </p:par>
                              <p:par>
                                <p:cTn id="44" presetID="14" presetClass="entr" presetSubtype="1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randombar(horizontal)">
                                      <p:cBhvr>
                                        <p:cTn id="46" dur="500"/>
                                        <p:tgtEl>
                                          <p:spTgt spid="16"/>
                                        </p:tgtEl>
                                      </p:cBhvr>
                                    </p:animEffect>
                                  </p:childTnLst>
                                </p:cTn>
                              </p:par>
                              <p:par>
                                <p:cTn id="47" presetID="14" presetClass="entr" presetSubtype="1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randombar(horizontal)">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2"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500"/>
                                        <p:tgtEl>
                                          <p:spTgt spid="22"/>
                                        </p:tgtEl>
                                        <p:attrNameLst>
                                          <p:attrName>ppt_x</p:attrName>
                                        </p:attrNameLst>
                                      </p:cBhvr>
                                      <p:tavLst>
                                        <p:tav tm="0">
                                          <p:val>
                                            <p:strVal val="#ppt_x+#ppt_w*1.125000"/>
                                          </p:val>
                                        </p:tav>
                                        <p:tav tm="100000">
                                          <p:val>
                                            <p:strVal val="#ppt_x"/>
                                          </p:val>
                                        </p:tav>
                                      </p:tavLst>
                                    </p:anim>
                                    <p:animEffect transition="in" filter="wipe(left)">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barn(inVertical)">
                                      <p:cBhvr>
                                        <p:cTn id="60" dur="500"/>
                                        <p:tgtEl>
                                          <p:spTgt spid="26"/>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barn(inVertical)">
                                      <p:cBhvr>
                                        <p:cTn id="63" dur="500"/>
                                        <p:tgtEl>
                                          <p:spTgt spid="25"/>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barn(inVertical)">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1000"/>
                                        <p:tgtEl>
                                          <p:spTgt spid="34"/>
                                        </p:tgtEl>
                                      </p:cBhvr>
                                    </p:animEffect>
                                    <p:anim calcmode="lin" valueType="num">
                                      <p:cBhvr>
                                        <p:cTn id="72" dur="1000" fill="hold"/>
                                        <p:tgtEl>
                                          <p:spTgt spid="34"/>
                                        </p:tgtEl>
                                        <p:attrNameLst>
                                          <p:attrName>ppt_x</p:attrName>
                                        </p:attrNameLst>
                                      </p:cBhvr>
                                      <p:tavLst>
                                        <p:tav tm="0">
                                          <p:val>
                                            <p:strVal val="#ppt_x"/>
                                          </p:val>
                                        </p:tav>
                                        <p:tav tm="100000">
                                          <p:val>
                                            <p:strVal val="#ppt_x"/>
                                          </p:val>
                                        </p:tav>
                                      </p:tavLst>
                                    </p:anim>
                                    <p:anim calcmode="lin" valueType="num">
                                      <p:cBhvr>
                                        <p:cTn id="73" dur="1000" fill="hold"/>
                                        <p:tgtEl>
                                          <p:spTgt spid="34"/>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1000"/>
                            </p:stCondLst>
                            <p:childTnLst>
                              <p:par>
                                <p:cTn id="80" presetID="2" presetClass="entr" presetSubtype="1" fill="hold" nodeType="afterEffect">
                                  <p:stCondLst>
                                    <p:cond delay="0"/>
                                  </p:stCondLst>
                                  <p:childTnLst>
                                    <p:set>
                                      <p:cBhvr>
                                        <p:cTn id="81" dur="1" fill="hold">
                                          <p:stCondLst>
                                            <p:cond delay="0"/>
                                          </p:stCondLst>
                                        </p:cTn>
                                        <p:tgtEl>
                                          <p:spTgt spid="138"/>
                                        </p:tgtEl>
                                        <p:attrNameLst>
                                          <p:attrName>style.visibility</p:attrName>
                                        </p:attrNameLst>
                                      </p:cBhvr>
                                      <p:to>
                                        <p:strVal val="visible"/>
                                      </p:to>
                                    </p:set>
                                    <p:anim calcmode="lin" valueType="num">
                                      <p:cBhvr additive="base">
                                        <p:cTn id="82" dur="500" fill="hold"/>
                                        <p:tgtEl>
                                          <p:spTgt spid="138"/>
                                        </p:tgtEl>
                                        <p:attrNameLst>
                                          <p:attrName>ppt_x</p:attrName>
                                        </p:attrNameLst>
                                      </p:cBhvr>
                                      <p:tavLst>
                                        <p:tav tm="0">
                                          <p:val>
                                            <p:strVal val="#ppt_x"/>
                                          </p:val>
                                        </p:tav>
                                        <p:tav tm="100000">
                                          <p:val>
                                            <p:strVal val="#ppt_x"/>
                                          </p:val>
                                        </p:tav>
                                      </p:tavLst>
                                    </p:anim>
                                    <p:anim calcmode="lin" valueType="num">
                                      <p:cBhvr additive="base">
                                        <p:cTn id="83" dur="500" fill="hold"/>
                                        <p:tgtEl>
                                          <p:spTgt spid="138"/>
                                        </p:tgtEl>
                                        <p:attrNameLst>
                                          <p:attrName>ppt_y</p:attrName>
                                        </p:attrNameLst>
                                      </p:cBhvr>
                                      <p:tavLst>
                                        <p:tav tm="0">
                                          <p:val>
                                            <p:strVal val="0-#ppt_h/2"/>
                                          </p:val>
                                        </p:tav>
                                        <p:tav tm="100000">
                                          <p:val>
                                            <p:strVal val="#ppt_y"/>
                                          </p:val>
                                        </p:tav>
                                      </p:tavLst>
                                    </p:anim>
                                  </p:childTnLst>
                                </p:cTn>
                              </p:par>
                            </p:childTnLst>
                          </p:cTn>
                        </p:par>
                        <p:par>
                          <p:cTn id="84" fill="hold">
                            <p:stCondLst>
                              <p:cond delay="1500"/>
                            </p:stCondLst>
                            <p:childTnLst>
                              <p:par>
                                <p:cTn id="85" presetID="2" presetClass="entr" presetSubtype="1" fill="hold" nodeType="afterEffect">
                                  <p:stCondLst>
                                    <p:cond delay="0"/>
                                  </p:stCondLst>
                                  <p:childTnLst>
                                    <p:set>
                                      <p:cBhvr>
                                        <p:cTn id="86" dur="1" fill="hold">
                                          <p:stCondLst>
                                            <p:cond delay="0"/>
                                          </p:stCondLst>
                                        </p:cTn>
                                        <p:tgtEl>
                                          <p:spTgt spid="142"/>
                                        </p:tgtEl>
                                        <p:attrNameLst>
                                          <p:attrName>style.visibility</p:attrName>
                                        </p:attrNameLst>
                                      </p:cBhvr>
                                      <p:to>
                                        <p:strVal val="visible"/>
                                      </p:to>
                                    </p:set>
                                    <p:anim calcmode="lin" valueType="num">
                                      <p:cBhvr additive="base">
                                        <p:cTn id="87" dur="500" fill="hold"/>
                                        <p:tgtEl>
                                          <p:spTgt spid="142"/>
                                        </p:tgtEl>
                                        <p:attrNameLst>
                                          <p:attrName>ppt_x</p:attrName>
                                        </p:attrNameLst>
                                      </p:cBhvr>
                                      <p:tavLst>
                                        <p:tav tm="0">
                                          <p:val>
                                            <p:strVal val="#ppt_x"/>
                                          </p:val>
                                        </p:tav>
                                        <p:tav tm="100000">
                                          <p:val>
                                            <p:strVal val="#ppt_x"/>
                                          </p:val>
                                        </p:tav>
                                      </p:tavLst>
                                    </p:anim>
                                    <p:anim calcmode="lin" valueType="num">
                                      <p:cBhvr additive="base">
                                        <p:cTn id="88" dur="500" fill="hold"/>
                                        <p:tgtEl>
                                          <p:spTgt spid="142"/>
                                        </p:tgtEl>
                                        <p:attrNameLst>
                                          <p:attrName>ppt_y</p:attrName>
                                        </p:attrNameLst>
                                      </p:cBhvr>
                                      <p:tavLst>
                                        <p:tav tm="0">
                                          <p:val>
                                            <p:strVal val="0-#ppt_h/2"/>
                                          </p:val>
                                        </p:tav>
                                        <p:tav tm="100000">
                                          <p:val>
                                            <p:strVal val="#ppt_y"/>
                                          </p:val>
                                        </p:tav>
                                      </p:tavLst>
                                    </p:anim>
                                  </p:childTnLst>
                                </p:cTn>
                              </p:par>
                            </p:childTnLst>
                          </p:cTn>
                        </p:par>
                        <p:par>
                          <p:cTn id="89" fill="hold">
                            <p:stCondLst>
                              <p:cond delay="2000"/>
                            </p:stCondLst>
                            <p:childTnLst>
                              <p:par>
                                <p:cTn id="90" presetID="2" presetClass="entr" presetSubtype="1" fill="hold" nodeType="afterEffect">
                                  <p:stCondLst>
                                    <p:cond delay="0"/>
                                  </p:stCondLst>
                                  <p:childTnLst>
                                    <p:set>
                                      <p:cBhvr>
                                        <p:cTn id="91" dur="1" fill="hold">
                                          <p:stCondLst>
                                            <p:cond delay="0"/>
                                          </p:stCondLst>
                                        </p:cTn>
                                        <p:tgtEl>
                                          <p:spTgt spid="150"/>
                                        </p:tgtEl>
                                        <p:attrNameLst>
                                          <p:attrName>style.visibility</p:attrName>
                                        </p:attrNameLst>
                                      </p:cBhvr>
                                      <p:to>
                                        <p:strVal val="visible"/>
                                      </p:to>
                                    </p:set>
                                    <p:anim calcmode="lin" valueType="num">
                                      <p:cBhvr additive="base">
                                        <p:cTn id="92" dur="500" fill="hold"/>
                                        <p:tgtEl>
                                          <p:spTgt spid="150"/>
                                        </p:tgtEl>
                                        <p:attrNameLst>
                                          <p:attrName>ppt_x</p:attrName>
                                        </p:attrNameLst>
                                      </p:cBhvr>
                                      <p:tavLst>
                                        <p:tav tm="0">
                                          <p:val>
                                            <p:strVal val="#ppt_x"/>
                                          </p:val>
                                        </p:tav>
                                        <p:tav tm="100000">
                                          <p:val>
                                            <p:strVal val="#ppt_x"/>
                                          </p:val>
                                        </p:tav>
                                      </p:tavLst>
                                    </p:anim>
                                    <p:anim calcmode="lin" valueType="num">
                                      <p:cBhvr additive="base">
                                        <p:cTn id="93" dur="500" fill="hold"/>
                                        <p:tgtEl>
                                          <p:spTgt spid="150"/>
                                        </p:tgtEl>
                                        <p:attrNameLst>
                                          <p:attrName>ppt_y</p:attrName>
                                        </p:attrNameLst>
                                      </p:cBhvr>
                                      <p:tavLst>
                                        <p:tav tm="0">
                                          <p:val>
                                            <p:strVal val="0-#ppt_h/2"/>
                                          </p:val>
                                        </p:tav>
                                        <p:tav tm="100000">
                                          <p:val>
                                            <p:strVal val="#ppt_y"/>
                                          </p:val>
                                        </p:tav>
                                      </p:tavLst>
                                    </p:anim>
                                  </p:childTnLst>
                                </p:cTn>
                              </p:par>
                            </p:childTnLst>
                          </p:cTn>
                        </p:par>
                        <p:par>
                          <p:cTn id="94" fill="hold">
                            <p:stCondLst>
                              <p:cond delay="2500"/>
                            </p:stCondLst>
                            <p:childTnLst>
                              <p:par>
                                <p:cTn id="95" presetID="2" presetClass="entr" presetSubtype="1" fill="hold" nodeType="afterEffect">
                                  <p:stCondLst>
                                    <p:cond delay="0"/>
                                  </p:stCondLst>
                                  <p:childTnLst>
                                    <p:set>
                                      <p:cBhvr>
                                        <p:cTn id="96" dur="1" fill="hold">
                                          <p:stCondLst>
                                            <p:cond delay="0"/>
                                          </p:stCondLst>
                                        </p:cTn>
                                        <p:tgtEl>
                                          <p:spTgt spid="146"/>
                                        </p:tgtEl>
                                        <p:attrNameLst>
                                          <p:attrName>style.visibility</p:attrName>
                                        </p:attrNameLst>
                                      </p:cBhvr>
                                      <p:to>
                                        <p:strVal val="visible"/>
                                      </p:to>
                                    </p:set>
                                    <p:anim calcmode="lin" valueType="num">
                                      <p:cBhvr additive="base">
                                        <p:cTn id="97" dur="500" fill="hold"/>
                                        <p:tgtEl>
                                          <p:spTgt spid="146"/>
                                        </p:tgtEl>
                                        <p:attrNameLst>
                                          <p:attrName>ppt_x</p:attrName>
                                        </p:attrNameLst>
                                      </p:cBhvr>
                                      <p:tavLst>
                                        <p:tav tm="0">
                                          <p:val>
                                            <p:strVal val="#ppt_x"/>
                                          </p:val>
                                        </p:tav>
                                        <p:tav tm="100000">
                                          <p:val>
                                            <p:strVal val="#ppt_x"/>
                                          </p:val>
                                        </p:tav>
                                      </p:tavLst>
                                    </p:anim>
                                    <p:anim calcmode="lin" valueType="num">
                                      <p:cBhvr additive="base">
                                        <p:cTn id="98" dur="500" fill="hold"/>
                                        <p:tgtEl>
                                          <p:spTgt spid="146"/>
                                        </p:tgtEl>
                                        <p:attrNameLst>
                                          <p:attrName>ppt_y</p:attrName>
                                        </p:attrNameLst>
                                      </p:cBhvr>
                                      <p:tavLst>
                                        <p:tav tm="0">
                                          <p:val>
                                            <p:strVal val="0-#ppt_h/2"/>
                                          </p:val>
                                        </p:tav>
                                        <p:tav tm="100000">
                                          <p:val>
                                            <p:strVal val="#ppt_y"/>
                                          </p:val>
                                        </p:tav>
                                      </p:tavLst>
                                    </p:anim>
                                  </p:childTnLst>
                                </p:cTn>
                              </p:par>
                            </p:childTnLst>
                          </p:cTn>
                        </p:par>
                        <p:par>
                          <p:cTn id="99" fill="hold">
                            <p:stCondLst>
                              <p:cond delay="3000"/>
                            </p:stCondLst>
                            <p:childTnLst>
                              <p:par>
                                <p:cTn id="100" presetID="22" presetClass="entr" presetSubtype="8" fill="hold" nodeType="afterEffect">
                                  <p:stCondLst>
                                    <p:cond delay="0"/>
                                  </p:stCondLst>
                                  <p:childTnLst>
                                    <p:set>
                                      <p:cBhvr>
                                        <p:cTn id="101" dur="1" fill="hold">
                                          <p:stCondLst>
                                            <p:cond delay="0"/>
                                          </p:stCondLst>
                                        </p:cTn>
                                        <p:tgtEl>
                                          <p:spTgt spid="154"/>
                                        </p:tgtEl>
                                        <p:attrNameLst>
                                          <p:attrName>style.visibility</p:attrName>
                                        </p:attrNameLst>
                                      </p:cBhvr>
                                      <p:to>
                                        <p:strVal val="visible"/>
                                      </p:to>
                                    </p:set>
                                    <p:animEffect transition="in" filter="wipe(left)">
                                      <p:cBhvr>
                                        <p:cTn id="102" dur="500"/>
                                        <p:tgtEl>
                                          <p:spTgt spid="154"/>
                                        </p:tgtEl>
                                      </p:cBhvr>
                                    </p:animEffect>
                                  </p:childTnLst>
                                </p:cTn>
                              </p:par>
                            </p:childTnLst>
                          </p:cTn>
                        </p:par>
                        <p:par>
                          <p:cTn id="103" fill="hold">
                            <p:stCondLst>
                              <p:cond delay="3500"/>
                            </p:stCondLst>
                            <p:childTnLst>
                              <p:par>
                                <p:cTn id="104" presetID="22" presetClass="entr" presetSubtype="8" fill="hold" nodeType="afterEffect">
                                  <p:stCondLst>
                                    <p:cond delay="0"/>
                                  </p:stCondLst>
                                  <p:childTnLst>
                                    <p:set>
                                      <p:cBhvr>
                                        <p:cTn id="105" dur="1" fill="hold">
                                          <p:stCondLst>
                                            <p:cond delay="0"/>
                                          </p:stCondLst>
                                        </p:cTn>
                                        <p:tgtEl>
                                          <p:spTgt spid="160"/>
                                        </p:tgtEl>
                                        <p:attrNameLst>
                                          <p:attrName>style.visibility</p:attrName>
                                        </p:attrNameLst>
                                      </p:cBhvr>
                                      <p:to>
                                        <p:strVal val="visible"/>
                                      </p:to>
                                    </p:set>
                                    <p:animEffect transition="in" filter="wipe(left)">
                                      <p:cBhvr>
                                        <p:cTn id="106" dur="500"/>
                                        <p:tgtEl>
                                          <p:spTgt spid="160"/>
                                        </p:tgtEl>
                                      </p:cBhvr>
                                    </p:animEffect>
                                  </p:childTnLst>
                                </p:cTn>
                              </p:par>
                            </p:childTnLst>
                          </p:cTn>
                        </p:par>
                        <p:par>
                          <p:cTn id="107" fill="hold">
                            <p:stCondLst>
                              <p:cond delay="4000"/>
                            </p:stCondLst>
                            <p:childTnLst>
                              <p:par>
                                <p:cTn id="108" presetID="22" presetClass="entr" presetSubtype="2" fill="hold" nodeType="afterEffect">
                                  <p:stCondLst>
                                    <p:cond delay="0"/>
                                  </p:stCondLst>
                                  <p:childTnLst>
                                    <p:set>
                                      <p:cBhvr>
                                        <p:cTn id="109" dur="1" fill="hold">
                                          <p:stCondLst>
                                            <p:cond delay="0"/>
                                          </p:stCondLst>
                                        </p:cTn>
                                        <p:tgtEl>
                                          <p:spTgt spid="163"/>
                                        </p:tgtEl>
                                        <p:attrNameLst>
                                          <p:attrName>style.visibility</p:attrName>
                                        </p:attrNameLst>
                                      </p:cBhvr>
                                      <p:to>
                                        <p:strVal val="visible"/>
                                      </p:to>
                                    </p:set>
                                    <p:animEffect transition="in" filter="wipe(right)">
                                      <p:cBhvr>
                                        <p:cTn id="110" dur="500"/>
                                        <p:tgtEl>
                                          <p:spTgt spid="163"/>
                                        </p:tgtEl>
                                      </p:cBhvr>
                                    </p:animEffect>
                                  </p:childTnLst>
                                </p:cTn>
                              </p:par>
                            </p:childTnLst>
                          </p:cTn>
                        </p:par>
                        <p:par>
                          <p:cTn id="111" fill="hold">
                            <p:stCondLst>
                              <p:cond delay="4500"/>
                            </p:stCondLst>
                            <p:childTnLst>
                              <p:par>
                                <p:cTn id="112" presetID="22" presetClass="entr" presetSubtype="2" fill="hold" nodeType="afterEffect">
                                  <p:stCondLst>
                                    <p:cond delay="0"/>
                                  </p:stCondLst>
                                  <p:childTnLst>
                                    <p:set>
                                      <p:cBhvr>
                                        <p:cTn id="113" dur="1" fill="hold">
                                          <p:stCondLst>
                                            <p:cond delay="0"/>
                                          </p:stCondLst>
                                        </p:cTn>
                                        <p:tgtEl>
                                          <p:spTgt spid="157"/>
                                        </p:tgtEl>
                                        <p:attrNameLst>
                                          <p:attrName>style.visibility</p:attrName>
                                        </p:attrNameLst>
                                      </p:cBhvr>
                                      <p:to>
                                        <p:strVal val="visible"/>
                                      </p:to>
                                    </p:set>
                                    <p:animEffect transition="in" filter="wipe(right)">
                                      <p:cBhvr>
                                        <p:cTn id="114" dur="500"/>
                                        <p:tgtEl>
                                          <p:spTgt spid="157"/>
                                        </p:tgtEl>
                                      </p:cBhvr>
                                    </p:animEffect>
                                  </p:childTnLst>
                                </p:cTn>
                              </p:par>
                            </p:childTnLst>
                          </p:cTn>
                        </p:par>
                      </p:childTnLst>
                    </p:cTn>
                  </p:par>
                  <p:par>
                    <p:cTn id="115" fill="hold">
                      <p:stCondLst>
                        <p:cond delay="indefinite"/>
                      </p:stCondLst>
                      <p:childTnLst>
                        <p:par>
                          <p:cTn id="116" fill="hold">
                            <p:stCondLst>
                              <p:cond delay="0"/>
                            </p:stCondLst>
                            <p:childTnLst>
                              <p:par>
                                <p:cTn id="117" presetID="14" presetClass="entr" presetSubtype="10" fill="hold" nodeType="clickEffect">
                                  <p:stCondLst>
                                    <p:cond delay="0"/>
                                  </p:stCondLst>
                                  <p:childTnLst>
                                    <p:set>
                                      <p:cBhvr>
                                        <p:cTn id="118" dur="1" fill="hold">
                                          <p:stCondLst>
                                            <p:cond delay="0"/>
                                          </p:stCondLst>
                                        </p:cTn>
                                        <p:tgtEl>
                                          <p:spTgt spid="205"/>
                                        </p:tgtEl>
                                        <p:attrNameLst>
                                          <p:attrName>style.visibility</p:attrName>
                                        </p:attrNameLst>
                                      </p:cBhvr>
                                      <p:to>
                                        <p:strVal val="visible"/>
                                      </p:to>
                                    </p:set>
                                    <p:animEffect transition="in" filter="randombar(horizontal)">
                                      <p:cBhvr>
                                        <p:cTn id="119" dur="500"/>
                                        <p:tgtEl>
                                          <p:spTgt spid="205"/>
                                        </p:tgtEl>
                                      </p:cBhvr>
                                    </p:animEffect>
                                  </p:childTnLst>
                                </p:cTn>
                              </p:par>
                            </p:childTnLst>
                          </p:cTn>
                        </p:par>
                      </p:childTnLst>
                    </p:cTn>
                  </p:par>
                  <p:par>
                    <p:cTn id="120" fill="hold">
                      <p:stCondLst>
                        <p:cond delay="indefinite"/>
                      </p:stCondLst>
                      <p:childTnLst>
                        <p:par>
                          <p:cTn id="121" fill="hold">
                            <p:stCondLst>
                              <p:cond delay="0"/>
                            </p:stCondLst>
                            <p:childTnLst>
                              <p:par>
                                <p:cTn id="122" presetID="14" presetClass="entr" presetSubtype="10" fill="hold" nodeType="clickEffect">
                                  <p:stCondLst>
                                    <p:cond delay="0"/>
                                  </p:stCondLst>
                                  <p:childTnLst>
                                    <p:set>
                                      <p:cBhvr>
                                        <p:cTn id="123" dur="1" fill="hold">
                                          <p:stCondLst>
                                            <p:cond delay="0"/>
                                          </p:stCondLst>
                                        </p:cTn>
                                        <p:tgtEl>
                                          <p:spTgt spid="206"/>
                                        </p:tgtEl>
                                        <p:attrNameLst>
                                          <p:attrName>style.visibility</p:attrName>
                                        </p:attrNameLst>
                                      </p:cBhvr>
                                      <p:to>
                                        <p:strVal val="visible"/>
                                      </p:to>
                                    </p:set>
                                    <p:animEffect transition="in" filter="randombar(horizontal)">
                                      <p:cBhvr>
                                        <p:cTn id="124" dur="500"/>
                                        <p:tgtEl>
                                          <p:spTgt spid="206"/>
                                        </p:tgtEl>
                                      </p:cBhvr>
                                    </p:animEffect>
                                  </p:childTnLst>
                                </p:cTn>
                              </p:par>
                            </p:childTnLst>
                          </p:cTn>
                        </p:par>
                      </p:childTnLst>
                    </p:cTn>
                  </p:par>
                  <p:par>
                    <p:cTn id="125" fill="hold">
                      <p:stCondLst>
                        <p:cond delay="indefinite"/>
                      </p:stCondLst>
                      <p:childTnLst>
                        <p:par>
                          <p:cTn id="126" fill="hold">
                            <p:stCondLst>
                              <p:cond delay="0"/>
                            </p:stCondLst>
                            <p:childTnLst>
                              <p:par>
                                <p:cTn id="127" presetID="14" presetClass="entr" presetSubtype="10" fill="hold" nodeType="clickEffect">
                                  <p:stCondLst>
                                    <p:cond delay="0"/>
                                  </p:stCondLst>
                                  <p:childTnLst>
                                    <p:set>
                                      <p:cBhvr>
                                        <p:cTn id="128" dur="1" fill="hold">
                                          <p:stCondLst>
                                            <p:cond delay="0"/>
                                          </p:stCondLst>
                                        </p:cTn>
                                        <p:tgtEl>
                                          <p:spTgt spid="207"/>
                                        </p:tgtEl>
                                        <p:attrNameLst>
                                          <p:attrName>style.visibility</p:attrName>
                                        </p:attrNameLst>
                                      </p:cBhvr>
                                      <p:to>
                                        <p:strVal val="visible"/>
                                      </p:to>
                                    </p:set>
                                    <p:animEffect transition="in" filter="randombar(horizontal)">
                                      <p:cBhvr>
                                        <p:cTn id="129" dur="500"/>
                                        <p:tgtEl>
                                          <p:spTgt spid="207"/>
                                        </p:tgtEl>
                                      </p:cBhvr>
                                    </p:animEffect>
                                  </p:childTnLst>
                                </p:cTn>
                              </p:par>
                            </p:childTnLst>
                          </p:cTn>
                        </p:par>
                      </p:childTnLst>
                    </p:cTn>
                  </p:par>
                  <p:par>
                    <p:cTn id="130" fill="hold">
                      <p:stCondLst>
                        <p:cond delay="indefinite"/>
                      </p:stCondLst>
                      <p:childTnLst>
                        <p:par>
                          <p:cTn id="131" fill="hold">
                            <p:stCondLst>
                              <p:cond delay="0"/>
                            </p:stCondLst>
                            <p:childTnLst>
                              <p:par>
                                <p:cTn id="132" presetID="14" presetClass="entr" presetSubtype="10" fill="hold" nodeType="clickEffect">
                                  <p:stCondLst>
                                    <p:cond delay="0"/>
                                  </p:stCondLst>
                                  <p:childTnLst>
                                    <p:set>
                                      <p:cBhvr>
                                        <p:cTn id="133" dur="1" fill="hold">
                                          <p:stCondLst>
                                            <p:cond delay="0"/>
                                          </p:stCondLst>
                                        </p:cTn>
                                        <p:tgtEl>
                                          <p:spTgt spid="172"/>
                                        </p:tgtEl>
                                        <p:attrNameLst>
                                          <p:attrName>style.visibility</p:attrName>
                                        </p:attrNameLst>
                                      </p:cBhvr>
                                      <p:to>
                                        <p:strVal val="visible"/>
                                      </p:to>
                                    </p:set>
                                    <p:animEffect transition="in" filter="randombar(horizontal)">
                                      <p:cBhvr>
                                        <p:cTn id="134" dur="500"/>
                                        <p:tgtEl>
                                          <p:spTgt spid="172"/>
                                        </p:tgtEl>
                                      </p:cBhvr>
                                    </p:animEffect>
                                  </p:childTnLst>
                                </p:cTn>
                              </p:par>
                            </p:childTnLst>
                          </p:cTn>
                        </p:par>
                      </p:childTnLst>
                    </p:cTn>
                  </p:par>
                  <p:par>
                    <p:cTn id="135" fill="hold">
                      <p:stCondLst>
                        <p:cond delay="indefinite"/>
                      </p:stCondLst>
                      <p:childTnLst>
                        <p:par>
                          <p:cTn id="136" fill="hold">
                            <p:stCondLst>
                              <p:cond delay="0"/>
                            </p:stCondLst>
                            <p:childTnLst>
                              <p:par>
                                <p:cTn id="137" presetID="12" presetClass="entr" presetSubtype="2" fill="hold" grpId="0" nodeType="clickEffect">
                                  <p:stCondLst>
                                    <p:cond delay="0"/>
                                  </p:stCondLst>
                                  <p:childTnLst>
                                    <p:set>
                                      <p:cBhvr>
                                        <p:cTn id="138" dur="1" fill="hold">
                                          <p:stCondLst>
                                            <p:cond delay="0"/>
                                          </p:stCondLst>
                                        </p:cTn>
                                        <p:tgtEl>
                                          <p:spTgt spid="209"/>
                                        </p:tgtEl>
                                        <p:attrNameLst>
                                          <p:attrName>style.visibility</p:attrName>
                                        </p:attrNameLst>
                                      </p:cBhvr>
                                      <p:to>
                                        <p:strVal val="visible"/>
                                      </p:to>
                                    </p:set>
                                    <p:anim calcmode="lin" valueType="num">
                                      <p:cBhvr additive="base">
                                        <p:cTn id="139" dur="500"/>
                                        <p:tgtEl>
                                          <p:spTgt spid="209"/>
                                        </p:tgtEl>
                                        <p:attrNameLst>
                                          <p:attrName>ppt_x</p:attrName>
                                        </p:attrNameLst>
                                      </p:cBhvr>
                                      <p:tavLst>
                                        <p:tav tm="0">
                                          <p:val>
                                            <p:strVal val="#ppt_x+#ppt_w*1.125000"/>
                                          </p:val>
                                        </p:tav>
                                        <p:tav tm="100000">
                                          <p:val>
                                            <p:strVal val="#ppt_x"/>
                                          </p:val>
                                        </p:tav>
                                      </p:tavLst>
                                    </p:anim>
                                    <p:animEffect transition="in" filter="wipe(left)">
                                      <p:cBhvr>
                                        <p:cTn id="140" dur="500"/>
                                        <p:tgtEl>
                                          <p:spTgt spid="209"/>
                                        </p:tgtEl>
                                      </p:cBhvr>
                                    </p:animEffect>
                                  </p:childTnLst>
                                </p:cTn>
                              </p:par>
                              <p:par>
                                <p:cTn id="141" presetID="12" presetClass="entr" presetSubtype="2" fill="hold" grpId="0" nodeType="withEffect">
                                  <p:stCondLst>
                                    <p:cond delay="0"/>
                                  </p:stCondLst>
                                  <p:childTnLst>
                                    <p:set>
                                      <p:cBhvr>
                                        <p:cTn id="142" dur="1" fill="hold">
                                          <p:stCondLst>
                                            <p:cond delay="0"/>
                                          </p:stCondLst>
                                        </p:cTn>
                                        <p:tgtEl>
                                          <p:spTgt spid="210"/>
                                        </p:tgtEl>
                                        <p:attrNameLst>
                                          <p:attrName>style.visibility</p:attrName>
                                        </p:attrNameLst>
                                      </p:cBhvr>
                                      <p:to>
                                        <p:strVal val="visible"/>
                                      </p:to>
                                    </p:set>
                                    <p:anim calcmode="lin" valueType="num">
                                      <p:cBhvr additive="base">
                                        <p:cTn id="143" dur="500"/>
                                        <p:tgtEl>
                                          <p:spTgt spid="210"/>
                                        </p:tgtEl>
                                        <p:attrNameLst>
                                          <p:attrName>ppt_x</p:attrName>
                                        </p:attrNameLst>
                                      </p:cBhvr>
                                      <p:tavLst>
                                        <p:tav tm="0">
                                          <p:val>
                                            <p:strVal val="#ppt_x+#ppt_w*1.125000"/>
                                          </p:val>
                                        </p:tav>
                                        <p:tav tm="100000">
                                          <p:val>
                                            <p:strVal val="#ppt_x"/>
                                          </p:val>
                                        </p:tav>
                                      </p:tavLst>
                                    </p:anim>
                                    <p:animEffect transition="in" filter="wipe(left)">
                                      <p:cBhvr>
                                        <p:cTn id="144" dur="500"/>
                                        <p:tgtEl>
                                          <p:spTgt spid="210"/>
                                        </p:tgtEl>
                                      </p:cBhvr>
                                    </p:animEffect>
                                  </p:childTnLst>
                                </p:cTn>
                              </p:par>
                            </p:childTnLst>
                          </p:cTn>
                        </p:par>
                      </p:childTnLst>
                    </p:cTn>
                  </p:par>
                  <p:par>
                    <p:cTn id="145" fill="hold">
                      <p:stCondLst>
                        <p:cond delay="indefinite"/>
                      </p:stCondLst>
                      <p:childTnLst>
                        <p:par>
                          <p:cTn id="146" fill="hold">
                            <p:stCondLst>
                              <p:cond delay="0"/>
                            </p:stCondLst>
                            <p:childTnLst>
                              <p:par>
                                <p:cTn id="147" presetID="12" presetClass="entr" presetSubtype="8" fill="hold" grpId="0" nodeType="clickEffect">
                                  <p:stCondLst>
                                    <p:cond delay="0"/>
                                  </p:stCondLst>
                                  <p:childTnLst>
                                    <p:set>
                                      <p:cBhvr>
                                        <p:cTn id="148" dur="1" fill="hold">
                                          <p:stCondLst>
                                            <p:cond delay="0"/>
                                          </p:stCondLst>
                                        </p:cTn>
                                        <p:tgtEl>
                                          <p:spTgt spid="211"/>
                                        </p:tgtEl>
                                        <p:attrNameLst>
                                          <p:attrName>style.visibility</p:attrName>
                                        </p:attrNameLst>
                                      </p:cBhvr>
                                      <p:to>
                                        <p:strVal val="visible"/>
                                      </p:to>
                                    </p:set>
                                    <p:anim calcmode="lin" valueType="num">
                                      <p:cBhvr additive="base">
                                        <p:cTn id="149" dur="500"/>
                                        <p:tgtEl>
                                          <p:spTgt spid="211"/>
                                        </p:tgtEl>
                                        <p:attrNameLst>
                                          <p:attrName>ppt_x</p:attrName>
                                        </p:attrNameLst>
                                      </p:cBhvr>
                                      <p:tavLst>
                                        <p:tav tm="0">
                                          <p:val>
                                            <p:strVal val="#ppt_x-#ppt_w*1.125000"/>
                                          </p:val>
                                        </p:tav>
                                        <p:tav tm="100000">
                                          <p:val>
                                            <p:strVal val="#ppt_x"/>
                                          </p:val>
                                        </p:tav>
                                      </p:tavLst>
                                    </p:anim>
                                    <p:animEffect transition="in" filter="wipe(right)">
                                      <p:cBhvr>
                                        <p:cTn id="150" dur="500"/>
                                        <p:tgtEl>
                                          <p:spTgt spid="211"/>
                                        </p:tgtEl>
                                      </p:cBhvr>
                                    </p:animEffect>
                                  </p:childTnLst>
                                </p:cTn>
                              </p:par>
                              <p:par>
                                <p:cTn id="151" presetID="12" presetClass="entr" presetSubtype="8" fill="hold" grpId="0" nodeType="withEffect">
                                  <p:stCondLst>
                                    <p:cond delay="0"/>
                                  </p:stCondLst>
                                  <p:childTnLst>
                                    <p:set>
                                      <p:cBhvr>
                                        <p:cTn id="152" dur="1" fill="hold">
                                          <p:stCondLst>
                                            <p:cond delay="0"/>
                                          </p:stCondLst>
                                        </p:cTn>
                                        <p:tgtEl>
                                          <p:spTgt spid="212"/>
                                        </p:tgtEl>
                                        <p:attrNameLst>
                                          <p:attrName>style.visibility</p:attrName>
                                        </p:attrNameLst>
                                      </p:cBhvr>
                                      <p:to>
                                        <p:strVal val="visible"/>
                                      </p:to>
                                    </p:set>
                                    <p:anim calcmode="lin" valueType="num">
                                      <p:cBhvr additive="base">
                                        <p:cTn id="153" dur="500"/>
                                        <p:tgtEl>
                                          <p:spTgt spid="212"/>
                                        </p:tgtEl>
                                        <p:attrNameLst>
                                          <p:attrName>ppt_x</p:attrName>
                                        </p:attrNameLst>
                                      </p:cBhvr>
                                      <p:tavLst>
                                        <p:tav tm="0">
                                          <p:val>
                                            <p:strVal val="#ppt_x-#ppt_w*1.125000"/>
                                          </p:val>
                                        </p:tav>
                                        <p:tav tm="100000">
                                          <p:val>
                                            <p:strVal val="#ppt_x"/>
                                          </p:val>
                                        </p:tav>
                                      </p:tavLst>
                                    </p:anim>
                                    <p:animEffect transition="in" filter="wipe(right)">
                                      <p:cBhvr>
                                        <p:cTn id="154" dur="500"/>
                                        <p:tgtEl>
                                          <p:spTgt spid="212"/>
                                        </p:tgtEl>
                                      </p:cBhvr>
                                    </p:animEffect>
                                  </p:childTnLst>
                                </p:cTn>
                              </p:par>
                            </p:childTnLst>
                          </p:cTn>
                        </p:par>
                      </p:childTnLst>
                    </p:cTn>
                  </p:par>
                  <p:par>
                    <p:cTn id="155" fill="hold">
                      <p:stCondLst>
                        <p:cond delay="indefinite"/>
                      </p:stCondLst>
                      <p:childTnLst>
                        <p:par>
                          <p:cTn id="156" fill="hold">
                            <p:stCondLst>
                              <p:cond delay="0"/>
                            </p:stCondLst>
                            <p:childTnLst>
                              <p:par>
                                <p:cTn id="157" presetID="12" presetClass="entr" presetSubtype="2" fill="hold" grpId="0" nodeType="clickEffect">
                                  <p:stCondLst>
                                    <p:cond delay="0"/>
                                  </p:stCondLst>
                                  <p:childTnLst>
                                    <p:set>
                                      <p:cBhvr>
                                        <p:cTn id="158" dur="1" fill="hold">
                                          <p:stCondLst>
                                            <p:cond delay="0"/>
                                          </p:stCondLst>
                                        </p:cTn>
                                        <p:tgtEl>
                                          <p:spTgt spid="213"/>
                                        </p:tgtEl>
                                        <p:attrNameLst>
                                          <p:attrName>style.visibility</p:attrName>
                                        </p:attrNameLst>
                                      </p:cBhvr>
                                      <p:to>
                                        <p:strVal val="visible"/>
                                      </p:to>
                                    </p:set>
                                    <p:anim calcmode="lin" valueType="num">
                                      <p:cBhvr additive="base">
                                        <p:cTn id="159" dur="500"/>
                                        <p:tgtEl>
                                          <p:spTgt spid="213"/>
                                        </p:tgtEl>
                                        <p:attrNameLst>
                                          <p:attrName>ppt_x</p:attrName>
                                        </p:attrNameLst>
                                      </p:cBhvr>
                                      <p:tavLst>
                                        <p:tav tm="0">
                                          <p:val>
                                            <p:strVal val="#ppt_x+#ppt_w*1.125000"/>
                                          </p:val>
                                        </p:tav>
                                        <p:tav tm="100000">
                                          <p:val>
                                            <p:strVal val="#ppt_x"/>
                                          </p:val>
                                        </p:tav>
                                      </p:tavLst>
                                    </p:anim>
                                    <p:animEffect transition="in" filter="wipe(left)">
                                      <p:cBhvr>
                                        <p:cTn id="160" dur="500"/>
                                        <p:tgtEl>
                                          <p:spTgt spid="213"/>
                                        </p:tgtEl>
                                      </p:cBhvr>
                                    </p:animEffect>
                                  </p:childTnLst>
                                </p:cTn>
                              </p:par>
                              <p:par>
                                <p:cTn id="161" presetID="12" presetClass="entr" presetSubtype="2" fill="hold" grpId="0" nodeType="withEffect">
                                  <p:stCondLst>
                                    <p:cond delay="0"/>
                                  </p:stCondLst>
                                  <p:childTnLst>
                                    <p:set>
                                      <p:cBhvr>
                                        <p:cTn id="162" dur="1" fill="hold">
                                          <p:stCondLst>
                                            <p:cond delay="0"/>
                                          </p:stCondLst>
                                        </p:cTn>
                                        <p:tgtEl>
                                          <p:spTgt spid="214"/>
                                        </p:tgtEl>
                                        <p:attrNameLst>
                                          <p:attrName>style.visibility</p:attrName>
                                        </p:attrNameLst>
                                      </p:cBhvr>
                                      <p:to>
                                        <p:strVal val="visible"/>
                                      </p:to>
                                    </p:set>
                                    <p:anim calcmode="lin" valueType="num">
                                      <p:cBhvr additive="base">
                                        <p:cTn id="163" dur="500"/>
                                        <p:tgtEl>
                                          <p:spTgt spid="214"/>
                                        </p:tgtEl>
                                        <p:attrNameLst>
                                          <p:attrName>ppt_x</p:attrName>
                                        </p:attrNameLst>
                                      </p:cBhvr>
                                      <p:tavLst>
                                        <p:tav tm="0">
                                          <p:val>
                                            <p:strVal val="#ppt_x+#ppt_w*1.125000"/>
                                          </p:val>
                                        </p:tav>
                                        <p:tav tm="100000">
                                          <p:val>
                                            <p:strVal val="#ppt_x"/>
                                          </p:val>
                                        </p:tav>
                                      </p:tavLst>
                                    </p:anim>
                                    <p:animEffect transition="in" filter="wipe(left)">
                                      <p:cBhvr>
                                        <p:cTn id="164" dur="500"/>
                                        <p:tgtEl>
                                          <p:spTgt spid="214"/>
                                        </p:tgtEl>
                                      </p:cBhvr>
                                    </p:animEffect>
                                  </p:childTnLst>
                                </p:cTn>
                              </p:par>
                            </p:childTnLst>
                          </p:cTn>
                        </p:par>
                      </p:childTnLst>
                    </p:cTn>
                  </p:par>
                  <p:par>
                    <p:cTn id="165" fill="hold">
                      <p:stCondLst>
                        <p:cond delay="indefinite"/>
                      </p:stCondLst>
                      <p:childTnLst>
                        <p:par>
                          <p:cTn id="166" fill="hold">
                            <p:stCondLst>
                              <p:cond delay="0"/>
                            </p:stCondLst>
                            <p:childTnLst>
                              <p:par>
                                <p:cTn id="167" presetID="12" presetClass="entr" presetSubtype="8" fill="hold" grpId="0" nodeType="clickEffect">
                                  <p:stCondLst>
                                    <p:cond delay="0"/>
                                  </p:stCondLst>
                                  <p:childTnLst>
                                    <p:set>
                                      <p:cBhvr>
                                        <p:cTn id="168" dur="1" fill="hold">
                                          <p:stCondLst>
                                            <p:cond delay="0"/>
                                          </p:stCondLst>
                                        </p:cTn>
                                        <p:tgtEl>
                                          <p:spTgt spid="215"/>
                                        </p:tgtEl>
                                        <p:attrNameLst>
                                          <p:attrName>style.visibility</p:attrName>
                                        </p:attrNameLst>
                                      </p:cBhvr>
                                      <p:to>
                                        <p:strVal val="visible"/>
                                      </p:to>
                                    </p:set>
                                    <p:anim calcmode="lin" valueType="num">
                                      <p:cBhvr additive="base">
                                        <p:cTn id="169" dur="500"/>
                                        <p:tgtEl>
                                          <p:spTgt spid="215"/>
                                        </p:tgtEl>
                                        <p:attrNameLst>
                                          <p:attrName>ppt_x</p:attrName>
                                        </p:attrNameLst>
                                      </p:cBhvr>
                                      <p:tavLst>
                                        <p:tav tm="0">
                                          <p:val>
                                            <p:strVal val="#ppt_x-#ppt_w*1.125000"/>
                                          </p:val>
                                        </p:tav>
                                        <p:tav tm="100000">
                                          <p:val>
                                            <p:strVal val="#ppt_x"/>
                                          </p:val>
                                        </p:tav>
                                      </p:tavLst>
                                    </p:anim>
                                    <p:animEffect transition="in" filter="wipe(right)">
                                      <p:cBhvr>
                                        <p:cTn id="170" dur="500"/>
                                        <p:tgtEl>
                                          <p:spTgt spid="215"/>
                                        </p:tgtEl>
                                      </p:cBhvr>
                                    </p:animEffect>
                                  </p:childTnLst>
                                </p:cTn>
                              </p:par>
                              <p:par>
                                <p:cTn id="171" presetID="12" presetClass="entr" presetSubtype="8" fill="hold" grpId="0" nodeType="withEffect">
                                  <p:stCondLst>
                                    <p:cond delay="0"/>
                                  </p:stCondLst>
                                  <p:childTnLst>
                                    <p:set>
                                      <p:cBhvr>
                                        <p:cTn id="172" dur="1" fill="hold">
                                          <p:stCondLst>
                                            <p:cond delay="0"/>
                                          </p:stCondLst>
                                        </p:cTn>
                                        <p:tgtEl>
                                          <p:spTgt spid="216"/>
                                        </p:tgtEl>
                                        <p:attrNameLst>
                                          <p:attrName>style.visibility</p:attrName>
                                        </p:attrNameLst>
                                      </p:cBhvr>
                                      <p:to>
                                        <p:strVal val="visible"/>
                                      </p:to>
                                    </p:set>
                                    <p:anim calcmode="lin" valueType="num">
                                      <p:cBhvr additive="base">
                                        <p:cTn id="173" dur="500"/>
                                        <p:tgtEl>
                                          <p:spTgt spid="216"/>
                                        </p:tgtEl>
                                        <p:attrNameLst>
                                          <p:attrName>ppt_x</p:attrName>
                                        </p:attrNameLst>
                                      </p:cBhvr>
                                      <p:tavLst>
                                        <p:tav tm="0">
                                          <p:val>
                                            <p:strVal val="#ppt_x-#ppt_w*1.125000"/>
                                          </p:val>
                                        </p:tav>
                                        <p:tav tm="100000">
                                          <p:val>
                                            <p:strVal val="#ppt_x"/>
                                          </p:val>
                                        </p:tav>
                                      </p:tavLst>
                                    </p:anim>
                                    <p:animEffect transition="in" filter="wipe(right)">
                                      <p:cBhvr>
                                        <p:cTn id="174" dur="500"/>
                                        <p:tgtEl>
                                          <p:spTgt spid="216"/>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83"/>
                                        </p:tgtEl>
                                        <p:attrNameLst>
                                          <p:attrName>style.visibility</p:attrName>
                                        </p:attrNameLst>
                                      </p:cBhvr>
                                      <p:to>
                                        <p:strVal val="visible"/>
                                      </p:to>
                                    </p:set>
                                    <p:anim calcmode="lin" valueType="num">
                                      <p:cBhvr>
                                        <p:cTn id="177" dur="500" fill="hold"/>
                                        <p:tgtEl>
                                          <p:spTgt spid="83"/>
                                        </p:tgtEl>
                                        <p:attrNameLst>
                                          <p:attrName>ppt_w</p:attrName>
                                        </p:attrNameLst>
                                      </p:cBhvr>
                                      <p:tavLst>
                                        <p:tav tm="0">
                                          <p:val>
                                            <p:fltVal val="0"/>
                                          </p:val>
                                        </p:tav>
                                        <p:tav tm="100000">
                                          <p:val>
                                            <p:strVal val="#ppt_w"/>
                                          </p:val>
                                        </p:tav>
                                      </p:tavLst>
                                    </p:anim>
                                    <p:anim calcmode="lin" valueType="num">
                                      <p:cBhvr>
                                        <p:cTn id="178" dur="500" fill="hold"/>
                                        <p:tgtEl>
                                          <p:spTgt spid="83"/>
                                        </p:tgtEl>
                                        <p:attrNameLst>
                                          <p:attrName>ppt_h</p:attrName>
                                        </p:attrNameLst>
                                      </p:cBhvr>
                                      <p:tavLst>
                                        <p:tav tm="0">
                                          <p:val>
                                            <p:fltVal val="0"/>
                                          </p:val>
                                        </p:tav>
                                        <p:tav tm="100000">
                                          <p:val>
                                            <p:strVal val="#ppt_h"/>
                                          </p:val>
                                        </p:tav>
                                      </p:tavLst>
                                    </p:anim>
                                    <p:animEffect transition="in" filter="fade">
                                      <p:cBhvr>
                                        <p:cTn id="179" dur="500"/>
                                        <p:tgtEl>
                                          <p:spTgt spid="83"/>
                                        </p:tgtEl>
                                      </p:cBhvr>
                                    </p:animEffect>
                                  </p:childTnLst>
                                </p:cTn>
                              </p:par>
                              <p:par>
                                <p:cTn id="180" presetID="53" presetClass="entr" presetSubtype="16" fill="hold" grpId="0" nodeType="withEffect">
                                  <p:stCondLst>
                                    <p:cond delay="0"/>
                                  </p:stCondLst>
                                  <p:childTnLst>
                                    <p:set>
                                      <p:cBhvr>
                                        <p:cTn id="181" dur="1" fill="hold">
                                          <p:stCondLst>
                                            <p:cond delay="0"/>
                                          </p:stCondLst>
                                        </p:cTn>
                                        <p:tgtEl>
                                          <p:spTgt spid="84"/>
                                        </p:tgtEl>
                                        <p:attrNameLst>
                                          <p:attrName>style.visibility</p:attrName>
                                        </p:attrNameLst>
                                      </p:cBhvr>
                                      <p:to>
                                        <p:strVal val="visible"/>
                                      </p:to>
                                    </p:set>
                                    <p:anim calcmode="lin" valueType="num">
                                      <p:cBhvr>
                                        <p:cTn id="182" dur="500" fill="hold"/>
                                        <p:tgtEl>
                                          <p:spTgt spid="84"/>
                                        </p:tgtEl>
                                        <p:attrNameLst>
                                          <p:attrName>ppt_w</p:attrName>
                                        </p:attrNameLst>
                                      </p:cBhvr>
                                      <p:tavLst>
                                        <p:tav tm="0">
                                          <p:val>
                                            <p:fltVal val="0"/>
                                          </p:val>
                                        </p:tav>
                                        <p:tav tm="100000">
                                          <p:val>
                                            <p:strVal val="#ppt_w"/>
                                          </p:val>
                                        </p:tav>
                                      </p:tavLst>
                                    </p:anim>
                                    <p:anim calcmode="lin" valueType="num">
                                      <p:cBhvr>
                                        <p:cTn id="183" dur="500" fill="hold"/>
                                        <p:tgtEl>
                                          <p:spTgt spid="84"/>
                                        </p:tgtEl>
                                        <p:attrNameLst>
                                          <p:attrName>ppt_h</p:attrName>
                                        </p:attrNameLst>
                                      </p:cBhvr>
                                      <p:tavLst>
                                        <p:tav tm="0">
                                          <p:val>
                                            <p:fltVal val="0"/>
                                          </p:val>
                                        </p:tav>
                                        <p:tav tm="100000">
                                          <p:val>
                                            <p:strVal val="#ppt_h"/>
                                          </p:val>
                                        </p:tav>
                                      </p:tavLst>
                                    </p:anim>
                                    <p:animEffect transition="in" filter="fade">
                                      <p:cBhvr>
                                        <p:cTn id="184" dur="500"/>
                                        <p:tgtEl>
                                          <p:spTgt spid="84"/>
                                        </p:tgtEl>
                                      </p:cBhvr>
                                    </p:animEffect>
                                  </p:childTnLst>
                                </p:cTn>
                              </p:par>
                              <p:par>
                                <p:cTn id="185" presetID="53" presetClass="entr" presetSubtype="16" fill="hold" grpId="0" nodeType="withEffect">
                                  <p:stCondLst>
                                    <p:cond delay="0"/>
                                  </p:stCondLst>
                                  <p:childTnLst>
                                    <p:set>
                                      <p:cBhvr>
                                        <p:cTn id="186" dur="1" fill="hold">
                                          <p:stCondLst>
                                            <p:cond delay="0"/>
                                          </p:stCondLst>
                                        </p:cTn>
                                        <p:tgtEl>
                                          <p:spTgt spid="85"/>
                                        </p:tgtEl>
                                        <p:attrNameLst>
                                          <p:attrName>style.visibility</p:attrName>
                                        </p:attrNameLst>
                                      </p:cBhvr>
                                      <p:to>
                                        <p:strVal val="visible"/>
                                      </p:to>
                                    </p:set>
                                    <p:anim calcmode="lin" valueType="num">
                                      <p:cBhvr>
                                        <p:cTn id="187" dur="500" fill="hold"/>
                                        <p:tgtEl>
                                          <p:spTgt spid="85"/>
                                        </p:tgtEl>
                                        <p:attrNameLst>
                                          <p:attrName>ppt_w</p:attrName>
                                        </p:attrNameLst>
                                      </p:cBhvr>
                                      <p:tavLst>
                                        <p:tav tm="0">
                                          <p:val>
                                            <p:fltVal val="0"/>
                                          </p:val>
                                        </p:tav>
                                        <p:tav tm="100000">
                                          <p:val>
                                            <p:strVal val="#ppt_w"/>
                                          </p:val>
                                        </p:tav>
                                      </p:tavLst>
                                    </p:anim>
                                    <p:anim calcmode="lin" valueType="num">
                                      <p:cBhvr>
                                        <p:cTn id="188" dur="500" fill="hold"/>
                                        <p:tgtEl>
                                          <p:spTgt spid="85"/>
                                        </p:tgtEl>
                                        <p:attrNameLst>
                                          <p:attrName>ppt_h</p:attrName>
                                        </p:attrNameLst>
                                      </p:cBhvr>
                                      <p:tavLst>
                                        <p:tav tm="0">
                                          <p:val>
                                            <p:fltVal val="0"/>
                                          </p:val>
                                        </p:tav>
                                        <p:tav tm="100000">
                                          <p:val>
                                            <p:strVal val="#ppt_h"/>
                                          </p:val>
                                        </p:tav>
                                      </p:tavLst>
                                    </p:anim>
                                    <p:animEffect transition="in" filter="fade">
                                      <p:cBhvr>
                                        <p:cTn id="189" dur="500"/>
                                        <p:tgtEl>
                                          <p:spTgt spid="85"/>
                                        </p:tgtEl>
                                      </p:cBhvr>
                                    </p:animEffect>
                                  </p:childTnLst>
                                </p:cTn>
                              </p:par>
                              <p:par>
                                <p:cTn id="190" presetID="53" presetClass="entr" presetSubtype="16" fill="hold" grpId="0" nodeType="withEffect">
                                  <p:stCondLst>
                                    <p:cond delay="0"/>
                                  </p:stCondLst>
                                  <p:childTnLst>
                                    <p:set>
                                      <p:cBhvr>
                                        <p:cTn id="191" dur="1" fill="hold">
                                          <p:stCondLst>
                                            <p:cond delay="0"/>
                                          </p:stCondLst>
                                        </p:cTn>
                                        <p:tgtEl>
                                          <p:spTgt spid="86"/>
                                        </p:tgtEl>
                                        <p:attrNameLst>
                                          <p:attrName>style.visibility</p:attrName>
                                        </p:attrNameLst>
                                      </p:cBhvr>
                                      <p:to>
                                        <p:strVal val="visible"/>
                                      </p:to>
                                    </p:set>
                                    <p:anim calcmode="lin" valueType="num">
                                      <p:cBhvr>
                                        <p:cTn id="192" dur="500" fill="hold"/>
                                        <p:tgtEl>
                                          <p:spTgt spid="86"/>
                                        </p:tgtEl>
                                        <p:attrNameLst>
                                          <p:attrName>ppt_w</p:attrName>
                                        </p:attrNameLst>
                                      </p:cBhvr>
                                      <p:tavLst>
                                        <p:tav tm="0">
                                          <p:val>
                                            <p:fltVal val="0"/>
                                          </p:val>
                                        </p:tav>
                                        <p:tav tm="100000">
                                          <p:val>
                                            <p:strVal val="#ppt_w"/>
                                          </p:val>
                                        </p:tav>
                                      </p:tavLst>
                                    </p:anim>
                                    <p:anim calcmode="lin" valueType="num">
                                      <p:cBhvr>
                                        <p:cTn id="193" dur="500" fill="hold"/>
                                        <p:tgtEl>
                                          <p:spTgt spid="86"/>
                                        </p:tgtEl>
                                        <p:attrNameLst>
                                          <p:attrName>ppt_h</p:attrName>
                                        </p:attrNameLst>
                                      </p:cBhvr>
                                      <p:tavLst>
                                        <p:tav tm="0">
                                          <p:val>
                                            <p:fltVal val="0"/>
                                          </p:val>
                                        </p:tav>
                                        <p:tav tm="100000">
                                          <p:val>
                                            <p:strVal val="#ppt_h"/>
                                          </p:val>
                                        </p:tav>
                                      </p:tavLst>
                                    </p:anim>
                                    <p:animEffect transition="in" filter="fade">
                                      <p:cBhvr>
                                        <p:cTn id="194" dur="500"/>
                                        <p:tgtEl>
                                          <p:spTgt spid="86"/>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87"/>
                                        </p:tgtEl>
                                        <p:attrNameLst>
                                          <p:attrName>style.visibility</p:attrName>
                                        </p:attrNameLst>
                                      </p:cBhvr>
                                      <p:to>
                                        <p:strVal val="visible"/>
                                      </p:to>
                                    </p:set>
                                    <p:anim calcmode="lin" valueType="num">
                                      <p:cBhvr>
                                        <p:cTn id="197" dur="500" fill="hold"/>
                                        <p:tgtEl>
                                          <p:spTgt spid="87"/>
                                        </p:tgtEl>
                                        <p:attrNameLst>
                                          <p:attrName>ppt_w</p:attrName>
                                        </p:attrNameLst>
                                      </p:cBhvr>
                                      <p:tavLst>
                                        <p:tav tm="0">
                                          <p:val>
                                            <p:fltVal val="0"/>
                                          </p:val>
                                        </p:tav>
                                        <p:tav tm="100000">
                                          <p:val>
                                            <p:strVal val="#ppt_w"/>
                                          </p:val>
                                        </p:tav>
                                      </p:tavLst>
                                    </p:anim>
                                    <p:anim calcmode="lin" valueType="num">
                                      <p:cBhvr>
                                        <p:cTn id="198" dur="500" fill="hold"/>
                                        <p:tgtEl>
                                          <p:spTgt spid="87"/>
                                        </p:tgtEl>
                                        <p:attrNameLst>
                                          <p:attrName>ppt_h</p:attrName>
                                        </p:attrNameLst>
                                      </p:cBhvr>
                                      <p:tavLst>
                                        <p:tav tm="0">
                                          <p:val>
                                            <p:fltVal val="0"/>
                                          </p:val>
                                        </p:tav>
                                        <p:tav tm="100000">
                                          <p:val>
                                            <p:strVal val="#ppt_h"/>
                                          </p:val>
                                        </p:tav>
                                      </p:tavLst>
                                    </p:anim>
                                    <p:animEffect transition="in" filter="fade">
                                      <p:cBhvr>
                                        <p:cTn id="199" dur="500"/>
                                        <p:tgtEl>
                                          <p:spTgt spid="87"/>
                                        </p:tgtEl>
                                      </p:cBhvr>
                                    </p:animEffect>
                                  </p:childTnLst>
                                </p:cTn>
                              </p:par>
                              <p:par>
                                <p:cTn id="200" presetID="53" presetClass="entr" presetSubtype="16" fill="hold" grpId="0" nodeType="withEffect">
                                  <p:stCondLst>
                                    <p:cond delay="0"/>
                                  </p:stCondLst>
                                  <p:childTnLst>
                                    <p:set>
                                      <p:cBhvr>
                                        <p:cTn id="201" dur="1" fill="hold">
                                          <p:stCondLst>
                                            <p:cond delay="0"/>
                                          </p:stCondLst>
                                        </p:cTn>
                                        <p:tgtEl>
                                          <p:spTgt spid="88"/>
                                        </p:tgtEl>
                                        <p:attrNameLst>
                                          <p:attrName>style.visibility</p:attrName>
                                        </p:attrNameLst>
                                      </p:cBhvr>
                                      <p:to>
                                        <p:strVal val="visible"/>
                                      </p:to>
                                    </p:set>
                                    <p:anim calcmode="lin" valueType="num">
                                      <p:cBhvr>
                                        <p:cTn id="202" dur="500" fill="hold"/>
                                        <p:tgtEl>
                                          <p:spTgt spid="88"/>
                                        </p:tgtEl>
                                        <p:attrNameLst>
                                          <p:attrName>ppt_w</p:attrName>
                                        </p:attrNameLst>
                                      </p:cBhvr>
                                      <p:tavLst>
                                        <p:tav tm="0">
                                          <p:val>
                                            <p:fltVal val="0"/>
                                          </p:val>
                                        </p:tav>
                                        <p:tav tm="100000">
                                          <p:val>
                                            <p:strVal val="#ppt_w"/>
                                          </p:val>
                                        </p:tav>
                                      </p:tavLst>
                                    </p:anim>
                                    <p:anim calcmode="lin" valueType="num">
                                      <p:cBhvr>
                                        <p:cTn id="203" dur="500" fill="hold"/>
                                        <p:tgtEl>
                                          <p:spTgt spid="88"/>
                                        </p:tgtEl>
                                        <p:attrNameLst>
                                          <p:attrName>ppt_h</p:attrName>
                                        </p:attrNameLst>
                                      </p:cBhvr>
                                      <p:tavLst>
                                        <p:tav tm="0">
                                          <p:val>
                                            <p:fltVal val="0"/>
                                          </p:val>
                                        </p:tav>
                                        <p:tav tm="100000">
                                          <p:val>
                                            <p:strVal val="#ppt_h"/>
                                          </p:val>
                                        </p:tav>
                                      </p:tavLst>
                                    </p:anim>
                                    <p:animEffect transition="in" filter="fade">
                                      <p:cBhvr>
                                        <p:cTn id="204"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22" grpId="0" animBg="1"/>
      <p:bldP spid="23" grpId="0" animBg="1"/>
      <p:bldP spid="24" grpId="0" animBg="1"/>
      <p:bldP spid="25" grpId="0" animBg="1"/>
      <p:bldP spid="26" grpId="0" animBg="1"/>
      <p:bldP spid="33" grpId="0"/>
      <p:bldP spid="34" grpId="0"/>
      <p:bldP spid="209" grpId="0"/>
      <p:bldP spid="210" grpId="0"/>
      <p:bldP spid="211" grpId="0"/>
      <p:bldP spid="212" grpId="0"/>
      <p:bldP spid="213" grpId="0"/>
      <p:bldP spid="214" grpId="0"/>
      <p:bldP spid="215" grpId="0"/>
      <p:bldP spid="216" grpId="0"/>
      <p:bldP spid="83" grpId="0" animBg="1"/>
      <p:bldP spid="84" grpId="0" animBg="1"/>
      <p:bldP spid="85" grpId="0" animBg="1"/>
      <p:bldP spid="86" grpId="0" animBg="1"/>
      <p:bldP spid="87" grpId="0" animBg="1"/>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a:extLst>
              <a:ext uri="{FF2B5EF4-FFF2-40B4-BE49-F238E27FC236}">
                <a16:creationId xmlns:a16="http://schemas.microsoft.com/office/drawing/2014/main" id="{20CFD7A9-BD5F-44E0-B60D-722C8BE58309}"/>
              </a:ext>
            </a:extLst>
          </p:cNvPr>
          <p:cNvSpPr/>
          <p:nvPr/>
        </p:nvSpPr>
        <p:spPr>
          <a:xfrm flipH="1">
            <a:off x="5239657" y="4049487"/>
            <a:ext cx="6952343" cy="2808514"/>
          </a:xfrm>
          <a:prstGeom prst="r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图文框 2">
            <a:extLst>
              <a:ext uri="{FF2B5EF4-FFF2-40B4-BE49-F238E27FC236}">
                <a16:creationId xmlns:a16="http://schemas.microsoft.com/office/drawing/2014/main" id="{8AD9A652-8AE9-4D7D-980E-53DB3D7668A8}"/>
              </a:ext>
            </a:extLst>
          </p:cNvPr>
          <p:cNvSpPr/>
          <p:nvPr/>
        </p:nvSpPr>
        <p:spPr>
          <a:xfrm rot="1419495">
            <a:off x="9064230" y="5739976"/>
            <a:ext cx="805226" cy="809486"/>
          </a:xfrm>
          <a:prstGeom prst="frame">
            <a:avLst>
              <a:gd name="adj1" fmla="val 24690"/>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 name="图文框 3">
            <a:extLst>
              <a:ext uri="{FF2B5EF4-FFF2-40B4-BE49-F238E27FC236}">
                <a16:creationId xmlns:a16="http://schemas.microsoft.com/office/drawing/2014/main" id="{CBD92302-2AE4-4470-A595-C8BB26FB2B3E}"/>
              </a:ext>
            </a:extLst>
          </p:cNvPr>
          <p:cNvSpPr/>
          <p:nvPr/>
        </p:nvSpPr>
        <p:spPr>
          <a:xfrm rot="19438241">
            <a:off x="10069275" y="6215226"/>
            <a:ext cx="356184" cy="358068"/>
          </a:xfrm>
          <a:prstGeom prst="frame">
            <a:avLst>
              <a:gd name="adj1" fmla="val 25290"/>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 name="图文框 7">
            <a:extLst>
              <a:ext uri="{FF2B5EF4-FFF2-40B4-BE49-F238E27FC236}">
                <a16:creationId xmlns:a16="http://schemas.microsoft.com/office/drawing/2014/main" id="{D8FF2943-7B4B-4A36-A914-CC8231C48A7F}"/>
              </a:ext>
            </a:extLst>
          </p:cNvPr>
          <p:cNvSpPr/>
          <p:nvPr/>
        </p:nvSpPr>
        <p:spPr>
          <a:xfrm>
            <a:off x="4238241" y="1988419"/>
            <a:ext cx="356184" cy="358068"/>
          </a:xfrm>
          <a:prstGeom prst="frame">
            <a:avLst>
              <a:gd name="adj1" fmla="val 26313"/>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cs typeface="+mn-ea"/>
              <a:sym typeface="+mn-lt"/>
            </a:endParaRPr>
          </a:p>
        </p:txBody>
      </p:sp>
      <p:sp>
        <p:nvSpPr>
          <p:cNvPr id="9" name="图文框 8">
            <a:extLst>
              <a:ext uri="{FF2B5EF4-FFF2-40B4-BE49-F238E27FC236}">
                <a16:creationId xmlns:a16="http://schemas.microsoft.com/office/drawing/2014/main" id="{6C5A8C8C-4630-40F6-A8CF-9786DF23F797}"/>
              </a:ext>
            </a:extLst>
          </p:cNvPr>
          <p:cNvSpPr/>
          <p:nvPr/>
        </p:nvSpPr>
        <p:spPr>
          <a:xfrm rot="802938">
            <a:off x="679641" y="985636"/>
            <a:ext cx="616206" cy="619466"/>
          </a:xfrm>
          <a:prstGeom prst="frame">
            <a:avLst>
              <a:gd name="adj1" fmla="val 38930"/>
            </a:avLst>
          </a:prstGeom>
          <a:solidFill>
            <a:srgbClr val="FDD302"/>
          </a:solidFill>
          <a:ln>
            <a:noFill/>
          </a:ln>
          <a:effectLst>
            <a:outerShdw blurRad="63500" sx="102000" sy="102000" algn="ctr" rotWithShape="0">
              <a:prstClr val="black">
                <a:alpha val="40000"/>
              </a:prstClr>
            </a:outerShdw>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 name="图文框 9">
            <a:extLst>
              <a:ext uri="{FF2B5EF4-FFF2-40B4-BE49-F238E27FC236}">
                <a16:creationId xmlns:a16="http://schemas.microsoft.com/office/drawing/2014/main" id="{4C3D15EC-7140-4453-8C7E-8F739755864E}"/>
              </a:ext>
            </a:extLst>
          </p:cNvPr>
          <p:cNvSpPr/>
          <p:nvPr/>
        </p:nvSpPr>
        <p:spPr>
          <a:xfrm rot="1652870">
            <a:off x="7483012" y="713701"/>
            <a:ext cx="411752" cy="413930"/>
          </a:xfrm>
          <a:prstGeom prst="frame">
            <a:avLst>
              <a:gd name="adj1" fmla="val 42306"/>
            </a:avLst>
          </a:prstGeom>
          <a:solidFill>
            <a:srgbClr val="FDD302"/>
          </a:solidFill>
          <a:ln>
            <a:noFill/>
          </a:ln>
          <a:effectLst>
            <a:outerShdw blurRad="63500" sx="102000" sy="102000" algn="ctr" rotWithShape="0">
              <a:prstClr val="black">
                <a:alpha val="40000"/>
              </a:prstClr>
            </a:outerShdw>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 name="图文框 10">
            <a:extLst>
              <a:ext uri="{FF2B5EF4-FFF2-40B4-BE49-F238E27FC236}">
                <a16:creationId xmlns:a16="http://schemas.microsoft.com/office/drawing/2014/main" id="{6C2E76E2-4500-43F1-8B4D-21172B617359}"/>
              </a:ext>
            </a:extLst>
          </p:cNvPr>
          <p:cNvSpPr/>
          <p:nvPr/>
        </p:nvSpPr>
        <p:spPr>
          <a:xfrm rot="1652870">
            <a:off x="10644729" y="2473426"/>
            <a:ext cx="300430" cy="302020"/>
          </a:xfrm>
          <a:prstGeom prst="frame">
            <a:avLst>
              <a:gd name="adj1" fmla="val 42306"/>
            </a:avLst>
          </a:prstGeom>
          <a:solidFill>
            <a:srgbClr val="FDD302"/>
          </a:solidFill>
          <a:ln>
            <a:noFill/>
          </a:ln>
          <a:effectLst>
            <a:outerShdw blurRad="63500" sx="102000" sy="102000" algn="ctr" rotWithShape="0">
              <a:prstClr val="black">
                <a:alpha val="40000"/>
              </a:prstClr>
            </a:outerShdw>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2" name="图文框 11">
            <a:extLst>
              <a:ext uri="{FF2B5EF4-FFF2-40B4-BE49-F238E27FC236}">
                <a16:creationId xmlns:a16="http://schemas.microsoft.com/office/drawing/2014/main" id="{DA11D619-0F30-499E-8ED3-14E5D9322A70}"/>
              </a:ext>
            </a:extLst>
          </p:cNvPr>
          <p:cNvSpPr/>
          <p:nvPr/>
        </p:nvSpPr>
        <p:spPr>
          <a:xfrm rot="1652870">
            <a:off x="2490657" y="5642415"/>
            <a:ext cx="300430" cy="302020"/>
          </a:xfrm>
          <a:prstGeom prst="frame">
            <a:avLst>
              <a:gd name="adj1" fmla="val 42306"/>
            </a:avLst>
          </a:prstGeom>
          <a:solidFill>
            <a:srgbClr val="FDD302"/>
          </a:solidFill>
          <a:ln>
            <a:noFill/>
          </a:ln>
          <a:effectLst>
            <a:outerShdw blurRad="63500" sx="102000" sy="102000" algn="ctr" rotWithShape="0">
              <a:prstClr val="black">
                <a:alpha val="40000"/>
              </a:prstClr>
            </a:outerShdw>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3" name="图文框 12">
            <a:extLst>
              <a:ext uri="{FF2B5EF4-FFF2-40B4-BE49-F238E27FC236}">
                <a16:creationId xmlns:a16="http://schemas.microsoft.com/office/drawing/2014/main" id="{778E902B-C769-4CDE-9590-1B4F8E092C71}"/>
              </a:ext>
            </a:extLst>
          </p:cNvPr>
          <p:cNvSpPr/>
          <p:nvPr/>
        </p:nvSpPr>
        <p:spPr>
          <a:xfrm rot="802938">
            <a:off x="6445441" y="4907696"/>
            <a:ext cx="616206" cy="619466"/>
          </a:xfrm>
          <a:prstGeom prst="frame">
            <a:avLst>
              <a:gd name="adj1" fmla="val 38930"/>
            </a:avLst>
          </a:prstGeom>
          <a:solidFill>
            <a:srgbClr val="FDD302"/>
          </a:solidFill>
          <a:ln>
            <a:noFill/>
          </a:ln>
          <a:effectLst>
            <a:outerShdw blurRad="63500" sx="102000" sy="102000" algn="ctr" rotWithShape="0">
              <a:prstClr val="black">
                <a:alpha val="40000"/>
              </a:prstClr>
            </a:outerShdw>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4" name="矩形 13">
            <a:extLst>
              <a:ext uri="{FF2B5EF4-FFF2-40B4-BE49-F238E27FC236}">
                <a16:creationId xmlns:a16="http://schemas.microsoft.com/office/drawing/2014/main" id="{AE087352-E2F0-4C16-976E-522EDE08597B}"/>
              </a:ext>
            </a:extLst>
          </p:cNvPr>
          <p:cNvSpPr/>
          <p:nvPr/>
        </p:nvSpPr>
        <p:spPr>
          <a:xfrm>
            <a:off x="4238240" y="2761555"/>
            <a:ext cx="5519461" cy="830997"/>
          </a:xfrm>
          <a:prstGeom prst="rect">
            <a:avLst/>
          </a:prstGeom>
        </p:spPr>
        <p:txBody>
          <a:bodyPr wrap="none">
            <a:spAutoFit/>
          </a:bodyPr>
          <a:lstStyle/>
          <a:p>
            <a:pPr algn="ctr"/>
            <a:r>
              <a:rPr lang="zh-CN" altLang="en-US" sz="4800" spc="400" dirty="0">
                <a:cs typeface="+mn-ea"/>
                <a:sym typeface="+mn-lt"/>
              </a:rPr>
              <a:t>培训主要内容流程</a:t>
            </a:r>
          </a:p>
        </p:txBody>
      </p:sp>
      <p:sp>
        <p:nvSpPr>
          <p:cNvPr id="15" name="矩形 14">
            <a:extLst>
              <a:ext uri="{FF2B5EF4-FFF2-40B4-BE49-F238E27FC236}">
                <a16:creationId xmlns:a16="http://schemas.microsoft.com/office/drawing/2014/main" id="{EB105221-0356-4190-8877-729C03A2DEAD}"/>
              </a:ext>
            </a:extLst>
          </p:cNvPr>
          <p:cNvSpPr/>
          <p:nvPr/>
        </p:nvSpPr>
        <p:spPr>
          <a:xfrm>
            <a:off x="4538131" y="3512681"/>
            <a:ext cx="4919680" cy="338554"/>
          </a:xfrm>
          <a:prstGeom prst="rect">
            <a:avLst/>
          </a:prstGeom>
        </p:spPr>
        <p:txBody>
          <a:bodyPr wrap="none">
            <a:spAutoFit/>
          </a:bodyPr>
          <a:lstStyle/>
          <a:p>
            <a:pPr algn="ctr"/>
            <a:r>
              <a:rPr lang="zh-CN" altLang="en-US" sz="1600" spc="100" dirty="0">
                <a:cs typeface="+mn-ea"/>
                <a:sym typeface="+mn-lt"/>
              </a:rPr>
              <a:t>ENTERPRISE PROJECT SUMMARY ANALYSIS</a:t>
            </a:r>
          </a:p>
        </p:txBody>
      </p:sp>
      <p:grpSp>
        <p:nvGrpSpPr>
          <p:cNvPr id="17" name="组合 16">
            <a:extLst>
              <a:ext uri="{FF2B5EF4-FFF2-40B4-BE49-F238E27FC236}">
                <a16:creationId xmlns:a16="http://schemas.microsoft.com/office/drawing/2014/main" id="{BC729762-A54D-4152-A08E-C10645CC8769}"/>
              </a:ext>
            </a:extLst>
          </p:cNvPr>
          <p:cNvGrpSpPr/>
          <p:nvPr/>
        </p:nvGrpSpPr>
        <p:grpSpPr>
          <a:xfrm>
            <a:off x="2752153" y="2574562"/>
            <a:ext cx="1275346" cy="1275344"/>
            <a:chOff x="2926321" y="2153656"/>
            <a:chExt cx="1275346" cy="1275344"/>
          </a:xfrm>
        </p:grpSpPr>
        <p:sp>
          <p:nvSpPr>
            <p:cNvPr id="5" name="图文框 4">
              <a:extLst>
                <a:ext uri="{FF2B5EF4-FFF2-40B4-BE49-F238E27FC236}">
                  <a16:creationId xmlns:a16="http://schemas.microsoft.com/office/drawing/2014/main" id="{79C9BFE5-6C14-4324-9784-6CD1D615B6A9}"/>
                </a:ext>
              </a:extLst>
            </p:cNvPr>
            <p:cNvSpPr/>
            <p:nvPr/>
          </p:nvSpPr>
          <p:spPr>
            <a:xfrm>
              <a:off x="2926321" y="2153656"/>
              <a:ext cx="1275346" cy="1275344"/>
            </a:xfrm>
            <a:prstGeom prst="frame">
              <a:avLst>
                <a:gd name="adj1" fmla="val 18912"/>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ffectLst>
                  <a:outerShdw blurRad="38100" dist="38100" dir="2700000" algn="tl">
                    <a:srgbClr val="000000">
                      <a:alpha val="43137"/>
                    </a:srgbClr>
                  </a:outerShdw>
                </a:effectLst>
                <a:cs typeface="+mn-ea"/>
                <a:sym typeface="+mn-lt"/>
              </a:endParaRPr>
            </a:p>
          </p:txBody>
        </p:sp>
        <p:sp>
          <p:nvSpPr>
            <p:cNvPr id="6" name="文本框 5">
              <a:extLst>
                <a:ext uri="{FF2B5EF4-FFF2-40B4-BE49-F238E27FC236}">
                  <a16:creationId xmlns:a16="http://schemas.microsoft.com/office/drawing/2014/main" id="{4CF80F21-17AD-4D0F-9BF5-9EF8C0142072}"/>
                </a:ext>
              </a:extLst>
            </p:cNvPr>
            <p:cNvSpPr txBox="1"/>
            <p:nvPr/>
          </p:nvSpPr>
          <p:spPr>
            <a:xfrm>
              <a:off x="3151913" y="2406608"/>
              <a:ext cx="824162" cy="707886"/>
            </a:xfrm>
            <a:prstGeom prst="rect">
              <a:avLst/>
            </a:prstGeom>
            <a:noFill/>
          </p:spPr>
          <p:txBody>
            <a:bodyPr wrap="square" rtlCol="0">
              <a:spAutoFit/>
            </a:bodyPr>
            <a:lstStyle/>
            <a:p>
              <a:pPr algn="ctr"/>
              <a:r>
                <a:rPr lang="en-US" altLang="zh-CN" sz="4000" dirty="0">
                  <a:solidFill>
                    <a:schemeClr val="bg1">
                      <a:lumMod val="50000"/>
                    </a:schemeClr>
                  </a:solidFill>
                  <a:cs typeface="+mn-ea"/>
                  <a:sym typeface="+mn-lt"/>
                </a:rPr>
                <a:t>03</a:t>
              </a:r>
              <a:endParaRPr lang="zh-CN" altLang="en-US" sz="4000" dirty="0">
                <a:solidFill>
                  <a:schemeClr val="bg1">
                    <a:lumMod val="50000"/>
                  </a:schemeClr>
                </a:solidFill>
                <a:cs typeface="+mn-ea"/>
                <a:sym typeface="+mn-lt"/>
              </a:endParaRPr>
            </a:p>
          </p:txBody>
        </p:sp>
        <p:sp>
          <p:nvSpPr>
            <p:cNvPr id="16" name="文本框 15">
              <a:extLst>
                <a:ext uri="{FF2B5EF4-FFF2-40B4-BE49-F238E27FC236}">
                  <a16:creationId xmlns:a16="http://schemas.microsoft.com/office/drawing/2014/main" id="{D11D3791-CDA1-432E-8B51-96CFE30E1D3F}"/>
                </a:ext>
              </a:extLst>
            </p:cNvPr>
            <p:cNvSpPr txBox="1"/>
            <p:nvPr/>
          </p:nvSpPr>
          <p:spPr>
            <a:xfrm>
              <a:off x="3180605" y="2396826"/>
              <a:ext cx="824162" cy="707886"/>
            </a:xfrm>
            <a:prstGeom prst="rect">
              <a:avLst/>
            </a:prstGeom>
            <a:noFill/>
          </p:spPr>
          <p:txBody>
            <a:bodyPr wrap="square" rtlCol="0">
              <a:spAutoFit/>
            </a:bodyPr>
            <a:lstStyle/>
            <a:p>
              <a:pPr algn="ctr"/>
              <a:r>
                <a:rPr lang="en-US" altLang="zh-CN" sz="4000" dirty="0">
                  <a:cs typeface="+mn-ea"/>
                  <a:sym typeface="+mn-lt"/>
                </a:rPr>
                <a:t>03</a:t>
              </a:r>
              <a:endParaRPr lang="zh-CN" altLang="en-US" sz="4000" dirty="0">
                <a:cs typeface="+mn-ea"/>
                <a:sym typeface="+mn-lt"/>
              </a:endParaRPr>
            </a:p>
          </p:txBody>
        </p:sp>
      </p:grpSp>
    </p:spTree>
    <p:custDataLst>
      <p:tags r:id="rId1"/>
    </p:custDataLst>
    <p:extLst>
      <p:ext uri="{BB962C8B-B14F-4D97-AF65-F5344CB8AC3E}">
        <p14:creationId xmlns:p14="http://schemas.microsoft.com/office/powerpoint/2010/main" val="1373344768"/>
      </p:ext>
    </p:extLst>
  </p:cSld>
  <p:clrMapOvr>
    <a:masterClrMapping/>
  </p:clrMapOvr>
  <mc:AlternateContent xmlns:mc="http://schemas.openxmlformats.org/markup-compatibility/2006" xmlns:p14="http://schemas.microsoft.com/office/powerpoint/2010/main">
    <mc:Choice Requires="p14">
      <p:transition spd="slow" p14:dur="1500" advTm="3302">
        <p:random/>
      </p:transition>
    </mc:Choice>
    <mc:Fallback xmlns="" xmlns:a16="http://schemas.microsoft.com/office/drawing/2014/main">
      <p:transition spd="slow" advTm="3302">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1000" fill="hold"/>
                                        <p:tgtEl>
                                          <p:spTgt spid="17"/>
                                        </p:tgtEl>
                                        <p:attrNameLst>
                                          <p:attrName>ppt_w</p:attrName>
                                        </p:attrNameLst>
                                      </p:cBhvr>
                                      <p:tavLst>
                                        <p:tav tm="0">
                                          <p:val>
                                            <p:fltVal val="0"/>
                                          </p:val>
                                        </p:tav>
                                        <p:tav tm="100000">
                                          <p:val>
                                            <p:strVal val="#ppt_w"/>
                                          </p:val>
                                        </p:tav>
                                      </p:tavLst>
                                    </p:anim>
                                    <p:anim calcmode="lin" valueType="num">
                                      <p:cBhvr>
                                        <p:cTn id="25" dur="1000" fill="hold"/>
                                        <p:tgtEl>
                                          <p:spTgt spid="17"/>
                                        </p:tgtEl>
                                        <p:attrNameLst>
                                          <p:attrName>ppt_h</p:attrName>
                                        </p:attrNameLst>
                                      </p:cBhvr>
                                      <p:tavLst>
                                        <p:tav tm="0">
                                          <p:val>
                                            <p:fltVal val="0"/>
                                          </p:val>
                                        </p:tav>
                                        <p:tav tm="100000">
                                          <p:val>
                                            <p:strVal val="#ppt_h"/>
                                          </p:val>
                                        </p:tav>
                                      </p:tavLst>
                                    </p:anim>
                                    <p:anim calcmode="lin" valueType="num">
                                      <p:cBhvr>
                                        <p:cTn id="26" dur="1000" fill="hold"/>
                                        <p:tgtEl>
                                          <p:spTgt spid="17"/>
                                        </p:tgtEl>
                                        <p:attrNameLst>
                                          <p:attrName>style.rotation</p:attrName>
                                        </p:attrNameLst>
                                      </p:cBhvr>
                                      <p:tavLst>
                                        <p:tav tm="0">
                                          <p:val>
                                            <p:fltVal val="90"/>
                                          </p:val>
                                        </p:tav>
                                        <p:tav tm="100000">
                                          <p:val>
                                            <p:fltVal val="0"/>
                                          </p:val>
                                        </p:tav>
                                      </p:tavLst>
                                    </p:anim>
                                    <p:animEffect transition="in" filter="fade">
                                      <p:cBhvr>
                                        <p:cTn id="27" dur="1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outVertical)">
                                      <p:cBhvr>
                                        <p:cTn id="32" dur="500"/>
                                        <p:tgtEl>
                                          <p:spTgt spid="14"/>
                                        </p:tgtEl>
                                      </p:cBhvr>
                                    </p:animEffect>
                                  </p:childTnLst>
                                </p:cTn>
                              </p:par>
                              <p:par>
                                <p:cTn id="33" presetID="16" presetClass="entr" presetSubtype="37"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outVertical)">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p:cTn id="60" dur="500" fill="hold"/>
                                        <p:tgtEl>
                                          <p:spTgt spid="10"/>
                                        </p:tgtEl>
                                        <p:attrNameLst>
                                          <p:attrName>ppt_w</p:attrName>
                                        </p:attrNameLst>
                                      </p:cBhvr>
                                      <p:tavLst>
                                        <p:tav tm="0">
                                          <p:val>
                                            <p:fltVal val="0"/>
                                          </p:val>
                                        </p:tav>
                                        <p:tav tm="100000">
                                          <p:val>
                                            <p:strVal val="#ppt_w"/>
                                          </p:val>
                                        </p:tav>
                                      </p:tavLst>
                                    </p:anim>
                                    <p:anim calcmode="lin" valueType="num">
                                      <p:cBhvr>
                                        <p:cTn id="61" dur="500" fill="hold"/>
                                        <p:tgtEl>
                                          <p:spTgt spid="10"/>
                                        </p:tgtEl>
                                        <p:attrNameLst>
                                          <p:attrName>ppt_h</p:attrName>
                                        </p:attrNameLst>
                                      </p:cBhvr>
                                      <p:tavLst>
                                        <p:tav tm="0">
                                          <p:val>
                                            <p:fltVal val="0"/>
                                          </p:val>
                                        </p:tav>
                                        <p:tav tm="100000">
                                          <p:val>
                                            <p:strVal val="#ppt_h"/>
                                          </p:val>
                                        </p:tav>
                                      </p:tavLst>
                                    </p:anim>
                                    <p:animEffect transition="in" filter="fade">
                                      <p:cBhvr>
                                        <p:cTn id="62" dur="500"/>
                                        <p:tgtEl>
                                          <p:spTgt spid="10"/>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p:cTn id="65" dur="500" fill="hold"/>
                                        <p:tgtEl>
                                          <p:spTgt spid="11"/>
                                        </p:tgtEl>
                                        <p:attrNameLst>
                                          <p:attrName>ppt_w</p:attrName>
                                        </p:attrNameLst>
                                      </p:cBhvr>
                                      <p:tavLst>
                                        <p:tav tm="0">
                                          <p:val>
                                            <p:fltVal val="0"/>
                                          </p:val>
                                        </p:tav>
                                        <p:tav tm="100000">
                                          <p:val>
                                            <p:strVal val="#ppt_w"/>
                                          </p:val>
                                        </p:tav>
                                      </p:tavLst>
                                    </p:anim>
                                    <p:anim calcmode="lin" valueType="num">
                                      <p:cBhvr>
                                        <p:cTn id="66" dur="500" fill="hold"/>
                                        <p:tgtEl>
                                          <p:spTgt spid="11"/>
                                        </p:tgtEl>
                                        <p:attrNameLst>
                                          <p:attrName>ppt_h</p:attrName>
                                        </p:attrNameLst>
                                      </p:cBhvr>
                                      <p:tavLst>
                                        <p:tav tm="0">
                                          <p:val>
                                            <p:fltVal val="0"/>
                                          </p:val>
                                        </p:tav>
                                        <p:tav tm="100000">
                                          <p:val>
                                            <p:strVal val="#ppt_h"/>
                                          </p:val>
                                        </p:tav>
                                      </p:tavLst>
                                    </p:anim>
                                    <p:animEffect transition="in" filter="fade">
                                      <p:cBhvr>
                                        <p:cTn id="6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animBg="1"/>
      <p:bldP spid="9" grpId="0" animBg="1"/>
      <p:bldP spid="10" grpId="0" animBg="1"/>
      <p:bldP spid="11" grpId="0" animBg="1"/>
      <p:bldP spid="12" grpId="0" animBg="1"/>
      <p:bldP spid="13" grpId="0" animBg="1"/>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612FBB1E-A304-444D-8A04-CBC661F58E6C}"/>
              </a:ext>
            </a:extLst>
          </p:cNvPr>
          <p:cNvPicPr>
            <a:picLocks noChangeAspect="1"/>
          </p:cNvPicPr>
          <p:nvPr/>
        </p:nvPicPr>
        <p:blipFill rotWithShape="1">
          <a:blip r:embed="rId3" cstate="screen">
            <a:extLst>
              <a:ext uri="{BEBA8EAE-BF5A-486C-A8C5-ECC9F3942E4B}">
                <a14:imgProps xmlns:a14="http://schemas.microsoft.com/office/drawing/2010/main">
                  <a14:imgLayer>
                    <a14:imgEffect>
                      <a14:backgroundRemoval t="0" b="100000" l="0" r="100000">
                        <a14:foregroundMark x1="18360" y1="54994" x2="22047" y2="44776"/>
                        <a14:foregroundMark x1="62077" y1="16992" x2="64146" y2="26866"/>
                        <a14:foregroundMark x1="68585" y1="21929" x2="73777" y2="33869"/>
                        <a14:foregroundMark x1="95034" y1="36854" x2="98495" y2="33180"/>
                        <a14:foregroundMark x1="1204" y1="94145" x2="13619" y2="90471"/>
                        <a14:foregroundMark x1="98683" y1="96785" x2="82318" y2="99885"/>
                      </a14:backgroundRemoval>
                    </a14:imgEffect>
                    <a14:imgEffect>
                      <a14:saturation sat="66000"/>
                    </a14:imgEffect>
                  </a14:imgLayer>
                </a14:imgProps>
              </a:ext>
              <a:ext uri="{28A0092B-C50C-407E-A947-70E740481C1C}">
                <a14:useLocalDpi xmlns:a14="http://schemas.microsoft.com/office/drawing/2010/main"/>
              </a:ext>
            </a:extLst>
          </a:blip>
          <a:srcRect/>
          <a:stretch/>
        </p:blipFill>
        <p:spPr>
          <a:xfrm>
            <a:off x="1137613" y="3235569"/>
            <a:ext cx="11054387" cy="3622432"/>
          </a:xfrm>
          <a:prstGeom prst="rect">
            <a:avLst/>
          </a:prstGeom>
        </p:spPr>
      </p:pic>
      <p:sp>
        <p:nvSpPr>
          <p:cNvPr id="2" name="矩形 1">
            <a:extLst>
              <a:ext uri="{FF2B5EF4-FFF2-40B4-BE49-F238E27FC236}">
                <a16:creationId xmlns:a16="http://schemas.microsoft.com/office/drawing/2014/main" id="{AA81D33E-AB87-4BA6-921D-7F2865787712}"/>
              </a:ext>
            </a:extLst>
          </p:cNvPr>
          <p:cNvSpPr/>
          <p:nvPr/>
        </p:nvSpPr>
        <p:spPr>
          <a:xfrm>
            <a:off x="0" y="0"/>
            <a:ext cx="11938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 name="组合 2">
            <a:extLst>
              <a:ext uri="{FF2B5EF4-FFF2-40B4-BE49-F238E27FC236}">
                <a16:creationId xmlns:a16="http://schemas.microsoft.com/office/drawing/2014/main" id="{9E8E8AF7-ED6D-474F-9607-8FCC0FA3B37B}"/>
              </a:ext>
            </a:extLst>
          </p:cNvPr>
          <p:cNvGrpSpPr/>
          <p:nvPr/>
        </p:nvGrpSpPr>
        <p:grpSpPr>
          <a:xfrm>
            <a:off x="337719" y="851026"/>
            <a:ext cx="469900" cy="479424"/>
            <a:chOff x="151606" y="896144"/>
            <a:chExt cx="469900" cy="479424"/>
          </a:xfrm>
        </p:grpSpPr>
        <p:sp>
          <p:nvSpPr>
            <p:cNvPr id="4" name="图文框 3">
              <a:extLst>
                <a:ext uri="{FF2B5EF4-FFF2-40B4-BE49-F238E27FC236}">
                  <a16:creationId xmlns:a16="http://schemas.microsoft.com/office/drawing/2014/main" id="{16C368FA-1EFB-403F-AD61-301D273F0566}"/>
                </a:ext>
              </a:extLst>
            </p:cNvPr>
            <p:cNvSpPr/>
            <p:nvPr/>
          </p:nvSpPr>
          <p:spPr>
            <a:xfrm>
              <a:off x="151606" y="905668"/>
              <a:ext cx="469900" cy="469900"/>
            </a:xfrm>
            <a:prstGeom prst="frame">
              <a:avLst>
                <a:gd name="adj1" fmla="val 17568"/>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文本框 4">
              <a:extLst>
                <a:ext uri="{FF2B5EF4-FFF2-40B4-BE49-F238E27FC236}">
                  <a16:creationId xmlns:a16="http://schemas.microsoft.com/office/drawing/2014/main" id="{98E5C6D4-F866-494C-9406-F5B981130815}"/>
                </a:ext>
              </a:extLst>
            </p:cNvPr>
            <p:cNvSpPr txBox="1"/>
            <p:nvPr/>
          </p:nvSpPr>
          <p:spPr>
            <a:xfrm>
              <a:off x="340121" y="896144"/>
              <a:ext cx="92869" cy="461665"/>
            </a:xfrm>
            <a:prstGeom prst="rect">
              <a:avLst/>
            </a:prstGeom>
            <a:noFill/>
          </p:spPr>
          <p:txBody>
            <a:bodyPr wrap="square" rtlCol="0">
              <a:spAutoFit/>
            </a:bodyPr>
            <a:lstStyle/>
            <a:p>
              <a:pPr algn="ctr"/>
              <a:r>
                <a:rPr lang="en-US" altLang="zh-CN" sz="2400" dirty="0">
                  <a:solidFill>
                    <a:schemeClr val="bg1"/>
                  </a:solidFill>
                  <a:cs typeface="+mn-ea"/>
                  <a:sym typeface="+mn-lt"/>
                </a:rPr>
                <a:t>B</a:t>
              </a:r>
              <a:endParaRPr lang="zh-CN" altLang="en-US" sz="2400" dirty="0">
                <a:solidFill>
                  <a:schemeClr val="bg1"/>
                </a:solidFill>
                <a:cs typeface="+mn-ea"/>
                <a:sym typeface="+mn-lt"/>
              </a:endParaRPr>
            </a:p>
          </p:txBody>
        </p:sp>
      </p:grpSp>
      <p:sp>
        <p:nvSpPr>
          <p:cNvPr id="6" name="图文框 5">
            <a:extLst>
              <a:ext uri="{FF2B5EF4-FFF2-40B4-BE49-F238E27FC236}">
                <a16:creationId xmlns:a16="http://schemas.microsoft.com/office/drawing/2014/main" id="{141B46D5-7798-43FE-B24B-06985DAB0E83}"/>
              </a:ext>
            </a:extLst>
          </p:cNvPr>
          <p:cNvSpPr/>
          <p:nvPr/>
        </p:nvSpPr>
        <p:spPr>
          <a:xfrm rot="21191490">
            <a:off x="840187" y="693434"/>
            <a:ext cx="128588" cy="128588"/>
          </a:xfrm>
          <a:prstGeom prst="frame">
            <a:avLst>
              <a:gd name="adj1" fmla="val 25463"/>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7" name="组合 6">
            <a:extLst>
              <a:ext uri="{FF2B5EF4-FFF2-40B4-BE49-F238E27FC236}">
                <a16:creationId xmlns:a16="http://schemas.microsoft.com/office/drawing/2014/main" id="{9B0B91E4-7F93-476A-AAEE-EBD2A396A0BA}"/>
              </a:ext>
            </a:extLst>
          </p:cNvPr>
          <p:cNvGrpSpPr/>
          <p:nvPr/>
        </p:nvGrpSpPr>
        <p:grpSpPr>
          <a:xfrm>
            <a:off x="-41773" y="3366878"/>
            <a:ext cx="1251106" cy="349921"/>
            <a:chOff x="-28653" y="3614528"/>
            <a:chExt cx="1251106" cy="349921"/>
          </a:xfrm>
        </p:grpSpPr>
        <p:sp>
          <p:nvSpPr>
            <p:cNvPr id="8" name="文本框 7">
              <a:extLst>
                <a:ext uri="{FF2B5EF4-FFF2-40B4-BE49-F238E27FC236}">
                  <a16:creationId xmlns:a16="http://schemas.microsoft.com/office/drawing/2014/main" id="{C02AD0E6-E100-4766-AE9F-E2F80D1B88A7}"/>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培训定位</a:t>
              </a:r>
            </a:p>
          </p:txBody>
        </p:sp>
        <p:sp>
          <p:nvSpPr>
            <p:cNvPr id="9" name="文本框 8">
              <a:extLst>
                <a:ext uri="{FF2B5EF4-FFF2-40B4-BE49-F238E27FC236}">
                  <a16:creationId xmlns:a16="http://schemas.microsoft.com/office/drawing/2014/main" id="{76EBEB01-8A79-4665-8BFF-A2F2ED6FEE40}"/>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EXPLANATION</a:t>
              </a:r>
              <a:endParaRPr lang="zh-CN" altLang="en-US" sz="500" dirty="0">
                <a:solidFill>
                  <a:schemeClr val="bg1"/>
                </a:solidFill>
                <a:cs typeface="+mn-ea"/>
                <a:sym typeface="+mn-lt"/>
              </a:endParaRPr>
            </a:p>
          </p:txBody>
        </p:sp>
      </p:grpSp>
      <p:grpSp>
        <p:nvGrpSpPr>
          <p:cNvPr id="10" name="组合 9">
            <a:extLst>
              <a:ext uri="{FF2B5EF4-FFF2-40B4-BE49-F238E27FC236}">
                <a16:creationId xmlns:a16="http://schemas.microsoft.com/office/drawing/2014/main" id="{5AEDA1D4-FF0C-4EB0-80FB-ED120714D8F5}"/>
              </a:ext>
            </a:extLst>
          </p:cNvPr>
          <p:cNvGrpSpPr/>
          <p:nvPr/>
        </p:nvGrpSpPr>
        <p:grpSpPr>
          <a:xfrm>
            <a:off x="-41773" y="3975018"/>
            <a:ext cx="1251106" cy="349921"/>
            <a:chOff x="-28653" y="3614528"/>
            <a:chExt cx="1251106" cy="349921"/>
          </a:xfrm>
        </p:grpSpPr>
        <p:sp>
          <p:nvSpPr>
            <p:cNvPr id="11" name="文本框 10">
              <a:extLst>
                <a:ext uri="{FF2B5EF4-FFF2-40B4-BE49-F238E27FC236}">
                  <a16:creationId xmlns:a16="http://schemas.microsoft.com/office/drawing/2014/main" id="{E0C2C3B5-2805-4752-A553-1868DCC51326}"/>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项目类别</a:t>
              </a:r>
            </a:p>
          </p:txBody>
        </p:sp>
        <p:sp>
          <p:nvSpPr>
            <p:cNvPr id="12" name="文本框 11">
              <a:extLst>
                <a:ext uri="{FF2B5EF4-FFF2-40B4-BE49-F238E27FC236}">
                  <a16:creationId xmlns:a16="http://schemas.microsoft.com/office/drawing/2014/main" id="{345C6098-48FA-4B6C-BB0C-43D4F0092D0E}"/>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MAIN ITEM INTRODUCTION</a:t>
              </a:r>
              <a:endParaRPr lang="zh-CN" altLang="en-US" sz="500" dirty="0">
                <a:solidFill>
                  <a:schemeClr val="bg1"/>
                </a:solidFill>
                <a:cs typeface="+mn-ea"/>
                <a:sym typeface="+mn-lt"/>
              </a:endParaRPr>
            </a:p>
          </p:txBody>
        </p:sp>
      </p:grpSp>
      <p:grpSp>
        <p:nvGrpSpPr>
          <p:cNvPr id="13" name="组合 12">
            <a:extLst>
              <a:ext uri="{FF2B5EF4-FFF2-40B4-BE49-F238E27FC236}">
                <a16:creationId xmlns:a16="http://schemas.microsoft.com/office/drawing/2014/main" id="{B2754E6E-E803-498F-982F-109F673840D3}"/>
              </a:ext>
            </a:extLst>
          </p:cNvPr>
          <p:cNvGrpSpPr/>
          <p:nvPr/>
        </p:nvGrpSpPr>
        <p:grpSpPr>
          <a:xfrm>
            <a:off x="-41773" y="4583158"/>
            <a:ext cx="1251106" cy="349921"/>
            <a:chOff x="-28653" y="3614528"/>
            <a:chExt cx="1251106" cy="349921"/>
          </a:xfrm>
        </p:grpSpPr>
        <p:sp>
          <p:nvSpPr>
            <p:cNvPr id="14" name="文本框 13">
              <a:extLst>
                <a:ext uri="{FF2B5EF4-FFF2-40B4-BE49-F238E27FC236}">
                  <a16:creationId xmlns:a16="http://schemas.microsoft.com/office/drawing/2014/main" id="{15F2136C-0F9B-41CE-8DDD-FD0553ECB309}"/>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基本流程</a:t>
              </a:r>
            </a:p>
          </p:txBody>
        </p:sp>
        <p:sp>
          <p:nvSpPr>
            <p:cNvPr id="15" name="文本框 14">
              <a:extLst>
                <a:ext uri="{FF2B5EF4-FFF2-40B4-BE49-F238E27FC236}">
                  <a16:creationId xmlns:a16="http://schemas.microsoft.com/office/drawing/2014/main" id="{D01CE33D-A249-49B0-9DE9-57EB9BDA8B8C}"/>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MANAGEMENT</a:t>
              </a:r>
              <a:endParaRPr lang="zh-CN" altLang="en-US" sz="500" dirty="0">
                <a:solidFill>
                  <a:schemeClr val="bg1"/>
                </a:solidFill>
                <a:cs typeface="+mn-ea"/>
                <a:sym typeface="+mn-lt"/>
              </a:endParaRPr>
            </a:p>
          </p:txBody>
        </p:sp>
      </p:grpSp>
      <p:grpSp>
        <p:nvGrpSpPr>
          <p:cNvPr id="16" name="组合 15">
            <a:extLst>
              <a:ext uri="{FF2B5EF4-FFF2-40B4-BE49-F238E27FC236}">
                <a16:creationId xmlns:a16="http://schemas.microsoft.com/office/drawing/2014/main" id="{3A377B13-C223-4C22-B873-48024AD1BEBA}"/>
              </a:ext>
            </a:extLst>
          </p:cNvPr>
          <p:cNvGrpSpPr/>
          <p:nvPr/>
        </p:nvGrpSpPr>
        <p:grpSpPr>
          <a:xfrm>
            <a:off x="-41773" y="5191298"/>
            <a:ext cx="1251106" cy="349921"/>
            <a:chOff x="-28653" y="3614528"/>
            <a:chExt cx="1251106" cy="349921"/>
          </a:xfrm>
        </p:grpSpPr>
        <p:sp>
          <p:nvSpPr>
            <p:cNvPr id="17" name="文本框 16">
              <a:extLst>
                <a:ext uri="{FF2B5EF4-FFF2-40B4-BE49-F238E27FC236}">
                  <a16:creationId xmlns:a16="http://schemas.microsoft.com/office/drawing/2014/main" id="{FF2301B4-858C-4D86-AA63-1117F6C80E3E}"/>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关键因素</a:t>
              </a:r>
            </a:p>
          </p:txBody>
        </p:sp>
        <p:sp>
          <p:nvSpPr>
            <p:cNvPr id="18" name="文本框 17">
              <a:extLst>
                <a:ext uri="{FF2B5EF4-FFF2-40B4-BE49-F238E27FC236}">
                  <a16:creationId xmlns:a16="http://schemas.microsoft.com/office/drawing/2014/main" id="{ECA2DB47-0D75-43B7-848D-46A712FF1B61}"/>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MANAGEMENT ASSOCIATION</a:t>
              </a:r>
              <a:endParaRPr lang="zh-CN" altLang="en-US" sz="500" dirty="0">
                <a:solidFill>
                  <a:schemeClr val="bg1"/>
                </a:solidFill>
                <a:cs typeface="+mn-ea"/>
                <a:sym typeface="+mn-lt"/>
              </a:endParaRPr>
            </a:p>
          </p:txBody>
        </p:sp>
      </p:grpSp>
      <p:sp>
        <p:nvSpPr>
          <p:cNvPr id="22" name="等腰三角形 21">
            <a:extLst>
              <a:ext uri="{FF2B5EF4-FFF2-40B4-BE49-F238E27FC236}">
                <a16:creationId xmlns:a16="http://schemas.microsoft.com/office/drawing/2014/main" id="{31F3B5F3-1550-44F0-A5B8-75953F9DF94E}"/>
              </a:ext>
            </a:extLst>
          </p:cNvPr>
          <p:cNvSpPr/>
          <p:nvPr/>
        </p:nvSpPr>
        <p:spPr>
          <a:xfrm rot="16200000">
            <a:off x="1076721" y="3462842"/>
            <a:ext cx="135047" cy="95518"/>
          </a:xfrm>
          <a:prstGeom prst="triangl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a:extLst>
              <a:ext uri="{FF2B5EF4-FFF2-40B4-BE49-F238E27FC236}">
                <a16:creationId xmlns:a16="http://schemas.microsoft.com/office/drawing/2014/main" id="{CF215B12-38C7-478D-A07E-F78ABCE1E021}"/>
              </a:ext>
            </a:extLst>
          </p:cNvPr>
          <p:cNvSpPr/>
          <p:nvPr/>
        </p:nvSpPr>
        <p:spPr>
          <a:xfrm>
            <a:off x="0" y="0"/>
            <a:ext cx="1193800" cy="76200"/>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a:extLst>
              <a:ext uri="{FF2B5EF4-FFF2-40B4-BE49-F238E27FC236}">
                <a16:creationId xmlns:a16="http://schemas.microsoft.com/office/drawing/2014/main" id="{3C6DD3CE-3129-4616-8150-D73B7207D246}"/>
              </a:ext>
            </a:extLst>
          </p:cNvPr>
          <p:cNvSpPr/>
          <p:nvPr/>
        </p:nvSpPr>
        <p:spPr>
          <a:xfrm>
            <a:off x="141945"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a:extLst>
              <a:ext uri="{FF2B5EF4-FFF2-40B4-BE49-F238E27FC236}">
                <a16:creationId xmlns:a16="http://schemas.microsoft.com/office/drawing/2014/main" id="{40B3E1F8-B1A3-44DC-B879-9D9E946F4746}"/>
              </a:ext>
            </a:extLst>
          </p:cNvPr>
          <p:cNvSpPr/>
          <p:nvPr/>
        </p:nvSpPr>
        <p:spPr>
          <a:xfrm>
            <a:off x="540818"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椭圆 25">
            <a:extLst>
              <a:ext uri="{FF2B5EF4-FFF2-40B4-BE49-F238E27FC236}">
                <a16:creationId xmlns:a16="http://schemas.microsoft.com/office/drawing/2014/main" id="{B198116E-7A0C-4790-9D30-37092C6CF986}"/>
              </a:ext>
            </a:extLst>
          </p:cNvPr>
          <p:cNvSpPr/>
          <p:nvPr/>
        </p:nvSpPr>
        <p:spPr>
          <a:xfrm>
            <a:off x="939691" y="6528514"/>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4" name="组合 33">
            <a:extLst>
              <a:ext uri="{FF2B5EF4-FFF2-40B4-BE49-F238E27FC236}">
                <a16:creationId xmlns:a16="http://schemas.microsoft.com/office/drawing/2014/main" id="{1194BF08-717A-470F-9CB9-80A7C38E2269}"/>
              </a:ext>
            </a:extLst>
          </p:cNvPr>
          <p:cNvGrpSpPr/>
          <p:nvPr/>
        </p:nvGrpSpPr>
        <p:grpSpPr>
          <a:xfrm>
            <a:off x="0" y="1809749"/>
            <a:ext cx="1193800" cy="830180"/>
            <a:chOff x="0" y="1809749"/>
            <a:chExt cx="1193800" cy="830180"/>
          </a:xfrm>
        </p:grpSpPr>
        <p:grpSp>
          <p:nvGrpSpPr>
            <p:cNvPr id="28" name="组合 27">
              <a:extLst>
                <a:ext uri="{FF2B5EF4-FFF2-40B4-BE49-F238E27FC236}">
                  <a16:creationId xmlns:a16="http://schemas.microsoft.com/office/drawing/2014/main" id="{46219FFE-E2E5-4CA2-85A5-A8E1E65D7E3A}"/>
                </a:ext>
              </a:extLst>
            </p:cNvPr>
            <p:cNvGrpSpPr/>
            <p:nvPr/>
          </p:nvGrpSpPr>
          <p:grpSpPr>
            <a:xfrm>
              <a:off x="0" y="1809749"/>
              <a:ext cx="1193800" cy="830180"/>
              <a:chOff x="0" y="2057399"/>
              <a:chExt cx="1193800" cy="830180"/>
            </a:xfrm>
          </p:grpSpPr>
          <p:sp>
            <p:nvSpPr>
              <p:cNvPr id="30" name="矩形 29">
                <a:extLst>
                  <a:ext uri="{FF2B5EF4-FFF2-40B4-BE49-F238E27FC236}">
                    <a16:creationId xmlns:a16="http://schemas.microsoft.com/office/drawing/2014/main" id="{34F044AF-5F7A-43A4-A88C-C0F6EE7CD248}"/>
                  </a:ext>
                </a:extLst>
              </p:cNvPr>
              <p:cNvSpPr/>
              <p:nvPr/>
            </p:nvSpPr>
            <p:spPr>
              <a:xfrm>
                <a:off x="0" y="2057400"/>
                <a:ext cx="1193800" cy="830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30">
                <a:extLst>
                  <a:ext uri="{FF2B5EF4-FFF2-40B4-BE49-F238E27FC236}">
                    <a16:creationId xmlns:a16="http://schemas.microsoft.com/office/drawing/2014/main" id="{62E64639-F023-4B84-8C6E-37D67DDC25E4}"/>
                  </a:ext>
                </a:extLst>
              </p:cNvPr>
              <p:cNvSpPr/>
              <p:nvPr/>
            </p:nvSpPr>
            <p:spPr>
              <a:xfrm>
                <a:off x="1148081" y="2057399"/>
                <a:ext cx="45719" cy="830179"/>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文本框 31">
                <a:extLst>
                  <a:ext uri="{FF2B5EF4-FFF2-40B4-BE49-F238E27FC236}">
                    <a16:creationId xmlns:a16="http://schemas.microsoft.com/office/drawing/2014/main" id="{FEC9A71F-B84C-4B44-A678-782C1F48899D}"/>
                  </a:ext>
                </a:extLst>
              </p:cNvPr>
              <p:cNvSpPr txBox="1"/>
              <p:nvPr/>
            </p:nvSpPr>
            <p:spPr>
              <a:xfrm>
                <a:off x="100172" y="2504261"/>
                <a:ext cx="947737" cy="307777"/>
              </a:xfrm>
              <a:prstGeom prst="rect">
                <a:avLst/>
              </a:prstGeom>
              <a:noFill/>
            </p:spPr>
            <p:txBody>
              <a:bodyPr wrap="square" rtlCol="0">
                <a:spAutoFit/>
              </a:bodyPr>
              <a:lstStyle/>
              <a:p>
                <a:pPr algn="ctr"/>
                <a:r>
                  <a:rPr lang="en-US" altLang="zh-CN" sz="1400" dirty="0">
                    <a:cs typeface="+mn-ea"/>
                    <a:sym typeface="+mn-lt"/>
                  </a:rPr>
                  <a:t>Part 03</a:t>
                </a:r>
                <a:endParaRPr lang="zh-CN" altLang="en-US" sz="1400" dirty="0">
                  <a:cs typeface="+mn-ea"/>
                  <a:sym typeface="+mn-lt"/>
                </a:endParaRPr>
              </a:p>
            </p:txBody>
          </p:sp>
        </p:grpSp>
        <p:pic>
          <p:nvPicPr>
            <p:cNvPr id="33" name="图片 32">
              <a:extLst>
                <a:ext uri="{FF2B5EF4-FFF2-40B4-BE49-F238E27FC236}">
                  <a16:creationId xmlns:a16="http://schemas.microsoft.com/office/drawing/2014/main" id="{533B8E35-ED43-4BD4-928F-CB26D6CE6A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9750" y="1979328"/>
              <a:ext cx="244080" cy="235426"/>
            </a:xfrm>
            <a:prstGeom prst="rect">
              <a:avLst/>
            </a:prstGeom>
          </p:spPr>
        </p:pic>
      </p:grpSp>
      <p:sp>
        <p:nvSpPr>
          <p:cNvPr id="35" name="文本框 34">
            <a:extLst>
              <a:ext uri="{FF2B5EF4-FFF2-40B4-BE49-F238E27FC236}">
                <a16:creationId xmlns:a16="http://schemas.microsoft.com/office/drawing/2014/main" id="{6588DBAA-409E-442E-92E1-EB214575C639}"/>
              </a:ext>
            </a:extLst>
          </p:cNvPr>
          <p:cNvSpPr txBox="1"/>
          <p:nvPr/>
        </p:nvSpPr>
        <p:spPr>
          <a:xfrm>
            <a:off x="5657863" y="558638"/>
            <a:ext cx="2199774" cy="584775"/>
          </a:xfrm>
          <a:prstGeom prst="rect">
            <a:avLst/>
          </a:prstGeom>
          <a:noFill/>
        </p:spPr>
        <p:txBody>
          <a:bodyPr wrap="square" rtlCol="0">
            <a:spAutoFit/>
          </a:bodyPr>
          <a:lstStyle/>
          <a:p>
            <a:pPr algn="ctr"/>
            <a:r>
              <a:rPr lang="zh-CN" altLang="en-US" sz="3200" spc="600" dirty="0">
                <a:solidFill>
                  <a:srgbClr val="FDD302"/>
                </a:solidFill>
                <a:cs typeface="+mn-ea"/>
                <a:sym typeface="+mn-lt"/>
              </a:rPr>
              <a:t>培训</a:t>
            </a:r>
            <a:r>
              <a:rPr lang="zh-CN" altLang="en-US" sz="3200" spc="600" dirty="0">
                <a:solidFill>
                  <a:schemeClr val="tx1">
                    <a:lumMod val="85000"/>
                    <a:lumOff val="15000"/>
                  </a:schemeClr>
                </a:solidFill>
                <a:cs typeface="+mn-ea"/>
                <a:sym typeface="+mn-lt"/>
              </a:rPr>
              <a:t>定位</a:t>
            </a:r>
          </a:p>
        </p:txBody>
      </p:sp>
      <p:sp>
        <p:nvSpPr>
          <p:cNvPr id="36" name="矩形 35">
            <a:extLst>
              <a:ext uri="{FF2B5EF4-FFF2-40B4-BE49-F238E27FC236}">
                <a16:creationId xmlns:a16="http://schemas.microsoft.com/office/drawing/2014/main" id="{B4959933-5D34-44E1-8C06-7D1DCC9E2DD9}"/>
              </a:ext>
            </a:extLst>
          </p:cNvPr>
          <p:cNvSpPr/>
          <p:nvPr/>
        </p:nvSpPr>
        <p:spPr>
          <a:xfrm>
            <a:off x="5847084" y="1087728"/>
            <a:ext cx="1821332" cy="261610"/>
          </a:xfrm>
          <a:prstGeom prst="rect">
            <a:avLst/>
          </a:prstGeom>
        </p:spPr>
        <p:txBody>
          <a:bodyPr wrap="none">
            <a:spAutoFit/>
          </a:bodyPr>
          <a:lstStyle/>
          <a:p>
            <a:pPr algn="ctr"/>
            <a:r>
              <a:rPr lang="en-US" altLang="zh-CN" sz="1100" dirty="0">
                <a:cs typeface="+mn-ea"/>
                <a:sym typeface="+mn-lt"/>
              </a:rPr>
              <a:t>PROJECT EXPLANATION</a:t>
            </a:r>
          </a:p>
        </p:txBody>
      </p:sp>
      <p:sp>
        <p:nvSpPr>
          <p:cNvPr id="27" name="任意多边形: 形状 26">
            <a:extLst>
              <a:ext uri="{FF2B5EF4-FFF2-40B4-BE49-F238E27FC236}">
                <a16:creationId xmlns:a16="http://schemas.microsoft.com/office/drawing/2014/main" id="{2EBF38BB-30A9-4ABF-BBD7-D7FEF21CA8C7}"/>
              </a:ext>
            </a:extLst>
          </p:cNvPr>
          <p:cNvSpPr/>
          <p:nvPr/>
        </p:nvSpPr>
        <p:spPr>
          <a:xfrm>
            <a:off x="1182029" y="3342507"/>
            <a:ext cx="11140069" cy="1851102"/>
          </a:xfrm>
          <a:custGeom>
            <a:avLst/>
            <a:gdLst>
              <a:gd name="connsiteX0" fmla="*/ 0 w 11140069"/>
              <a:gd name="connsiteY0" fmla="*/ 1572322 h 1851102"/>
              <a:gd name="connsiteX1" fmla="*/ 223025 w 11140069"/>
              <a:gd name="connsiteY1" fmla="*/ 1427356 h 1851102"/>
              <a:gd name="connsiteX2" fmla="*/ 367991 w 11140069"/>
              <a:gd name="connsiteY2" fmla="*/ 1460810 h 1851102"/>
              <a:gd name="connsiteX3" fmla="*/ 635620 w 11140069"/>
              <a:gd name="connsiteY3" fmla="*/ 1326995 h 1851102"/>
              <a:gd name="connsiteX4" fmla="*/ 702527 w 11140069"/>
              <a:gd name="connsiteY4" fmla="*/ 1182029 h 1851102"/>
              <a:gd name="connsiteX5" fmla="*/ 936703 w 11140069"/>
              <a:gd name="connsiteY5" fmla="*/ 1182029 h 1851102"/>
              <a:gd name="connsiteX6" fmla="*/ 1081669 w 11140069"/>
              <a:gd name="connsiteY6" fmla="*/ 1037063 h 1851102"/>
              <a:gd name="connsiteX7" fmla="*/ 1237786 w 11140069"/>
              <a:gd name="connsiteY7" fmla="*/ 936702 h 1851102"/>
              <a:gd name="connsiteX8" fmla="*/ 1694986 w 11140069"/>
              <a:gd name="connsiteY8" fmla="*/ 1271239 h 1851102"/>
              <a:gd name="connsiteX9" fmla="*/ 1895708 w 11140069"/>
              <a:gd name="connsiteY9" fmla="*/ 1650380 h 1851102"/>
              <a:gd name="connsiteX10" fmla="*/ 1962615 w 11140069"/>
              <a:gd name="connsiteY10" fmla="*/ 1851102 h 1851102"/>
              <a:gd name="connsiteX11" fmla="*/ 2152186 w 11140069"/>
              <a:gd name="connsiteY11" fmla="*/ 1773044 h 1851102"/>
              <a:gd name="connsiteX12" fmla="*/ 2430966 w 11140069"/>
              <a:gd name="connsiteY12" fmla="*/ 1616927 h 1851102"/>
              <a:gd name="connsiteX13" fmla="*/ 2575932 w 11140069"/>
              <a:gd name="connsiteY13" fmla="*/ 1260088 h 1851102"/>
              <a:gd name="connsiteX14" fmla="*/ 2921620 w 11140069"/>
              <a:gd name="connsiteY14" fmla="*/ 1371600 h 1851102"/>
              <a:gd name="connsiteX15" fmla="*/ 3166947 w 11140069"/>
              <a:gd name="connsiteY15" fmla="*/ 1382751 h 1851102"/>
              <a:gd name="connsiteX16" fmla="*/ 3523786 w 11140069"/>
              <a:gd name="connsiteY16" fmla="*/ 1460810 h 1851102"/>
              <a:gd name="connsiteX17" fmla="*/ 3724508 w 11140069"/>
              <a:gd name="connsiteY17" fmla="*/ 1371600 h 1851102"/>
              <a:gd name="connsiteX18" fmla="*/ 4014439 w 11140069"/>
              <a:gd name="connsiteY18" fmla="*/ 1349298 h 1851102"/>
              <a:gd name="connsiteX19" fmla="*/ 4270917 w 11140069"/>
              <a:gd name="connsiteY19" fmla="*/ 1293541 h 1851102"/>
              <a:gd name="connsiteX20" fmla="*/ 4393581 w 11140069"/>
              <a:gd name="connsiteY20" fmla="*/ 1271239 h 1851102"/>
              <a:gd name="connsiteX21" fmla="*/ 4583151 w 11140069"/>
              <a:gd name="connsiteY21" fmla="*/ 1070517 h 1851102"/>
              <a:gd name="connsiteX22" fmla="*/ 4716966 w 11140069"/>
              <a:gd name="connsiteY22" fmla="*/ 1326995 h 1851102"/>
              <a:gd name="connsiteX23" fmla="*/ 4850781 w 11140069"/>
              <a:gd name="connsiteY23" fmla="*/ 1494263 h 1851102"/>
              <a:gd name="connsiteX24" fmla="*/ 4995747 w 11140069"/>
              <a:gd name="connsiteY24" fmla="*/ 1494263 h 1851102"/>
              <a:gd name="connsiteX25" fmla="*/ 5140712 w 11140069"/>
              <a:gd name="connsiteY25" fmla="*/ 1460810 h 1851102"/>
              <a:gd name="connsiteX26" fmla="*/ 5464098 w 11140069"/>
              <a:gd name="connsiteY26" fmla="*/ 1505415 h 1851102"/>
              <a:gd name="connsiteX27" fmla="*/ 5620215 w 11140069"/>
              <a:gd name="connsiteY27" fmla="*/ 1014761 h 1851102"/>
              <a:gd name="connsiteX28" fmla="*/ 5798634 w 11140069"/>
              <a:gd name="connsiteY28" fmla="*/ 691376 h 1851102"/>
              <a:gd name="connsiteX29" fmla="*/ 5898995 w 11140069"/>
              <a:gd name="connsiteY29" fmla="*/ 524107 h 1851102"/>
              <a:gd name="connsiteX30" fmla="*/ 5999356 w 11140069"/>
              <a:gd name="connsiteY30" fmla="*/ 691376 h 1851102"/>
              <a:gd name="connsiteX31" fmla="*/ 6110869 w 11140069"/>
              <a:gd name="connsiteY31" fmla="*/ 624468 h 1851102"/>
              <a:gd name="connsiteX32" fmla="*/ 6188927 w 11140069"/>
              <a:gd name="connsiteY32" fmla="*/ 535258 h 1851102"/>
              <a:gd name="connsiteX33" fmla="*/ 6311591 w 11140069"/>
              <a:gd name="connsiteY33" fmla="*/ 446049 h 1851102"/>
              <a:gd name="connsiteX34" fmla="*/ 6389649 w 11140069"/>
              <a:gd name="connsiteY34" fmla="*/ 713678 h 1851102"/>
              <a:gd name="connsiteX35" fmla="*/ 6623825 w 11140069"/>
              <a:gd name="connsiteY35" fmla="*/ 479502 h 1851102"/>
              <a:gd name="connsiteX36" fmla="*/ 6768791 w 11140069"/>
              <a:gd name="connsiteY36" fmla="*/ 379141 h 1851102"/>
              <a:gd name="connsiteX37" fmla="*/ 7014117 w 11140069"/>
              <a:gd name="connsiteY37" fmla="*/ 0 h 1851102"/>
              <a:gd name="connsiteX38" fmla="*/ 7136781 w 11140069"/>
              <a:gd name="connsiteY38" fmla="*/ 33454 h 1851102"/>
              <a:gd name="connsiteX39" fmla="*/ 7214839 w 11140069"/>
              <a:gd name="connsiteY39" fmla="*/ 245327 h 1851102"/>
              <a:gd name="connsiteX40" fmla="*/ 7471317 w 11140069"/>
              <a:gd name="connsiteY40" fmla="*/ 446049 h 1851102"/>
              <a:gd name="connsiteX41" fmla="*/ 7705493 w 11140069"/>
              <a:gd name="connsiteY41" fmla="*/ 691376 h 1851102"/>
              <a:gd name="connsiteX42" fmla="*/ 7928517 w 11140069"/>
              <a:gd name="connsiteY42" fmla="*/ 858644 h 1851102"/>
              <a:gd name="connsiteX43" fmla="*/ 8151542 w 11140069"/>
              <a:gd name="connsiteY43" fmla="*/ 892098 h 1851102"/>
              <a:gd name="connsiteX44" fmla="*/ 8408020 w 11140069"/>
              <a:gd name="connsiteY44" fmla="*/ 657922 h 1851102"/>
              <a:gd name="connsiteX45" fmla="*/ 8697951 w 11140069"/>
              <a:gd name="connsiteY45" fmla="*/ 546410 h 1851102"/>
              <a:gd name="connsiteX46" fmla="*/ 8787161 w 11140069"/>
              <a:gd name="connsiteY46" fmla="*/ 401444 h 1851102"/>
              <a:gd name="connsiteX47" fmla="*/ 9110547 w 11140069"/>
              <a:gd name="connsiteY47" fmla="*/ 769434 h 1851102"/>
              <a:gd name="connsiteX48" fmla="*/ 9590049 w 11140069"/>
              <a:gd name="connsiteY48" fmla="*/ 936702 h 1851102"/>
              <a:gd name="connsiteX49" fmla="*/ 9824225 w 11140069"/>
              <a:gd name="connsiteY49" fmla="*/ 1170878 h 1851102"/>
              <a:gd name="connsiteX50" fmla="*/ 9980342 w 11140069"/>
              <a:gd name="connsiteY50" fmla="*/ 1137424 h 1851102"/>
              <a:gd name="connsiteX51" fmla="*/ 10158761 w 11140069"/>
              <a:gd name="connsiteY51" fmla="*/ 1003610 h 1851102"/>
              <a:gd name="connsiteX52" fmla="*/ 10426391 w 11140069"/>
              <a:gd name="connsiteY52" fmla="*/ 858644 h 1851102"/>
              <a:gd name="connsiteX53" fmla="*/ 10705171 w 11140069"/>
              <a:gd name="connsiteY53" fmla="*/ 892098 h 1851102"/>
              <a:gd name="connsiteX54" fmla="*/ 10894742 w 11140069"/>
              <a:gd name="connsiteY54" fmla="*/ 936702 h 1851102"/>
              <a:gd name="connsiteX55" fmla="*/ 11017405 w 11140069"/>
              <a:gd name="connsiteY55" fmla="*/ 858644 h 1851102"/>
              <a:gd name="connsiteX56" fmla="*/ 11140069 w 11140069"/>
              <a:gd name="connsiteY56" fmla="*/ 791737 h 185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1140069" h="1851102">
                <a:moveTo>
                  <a:pt x="0" y="1572322"/>
                </a:moveTo>
                <a:lnTo>
                  <a:pt x="223025" y="1427356"/>
                </a:lnTo>
                <a:lnTo>
                  <a:pt x="367991" y="1460810"/>
                </a:lnTo>
                <a:lnTo>
                  <a:pt x="635620" y="1326995"/>
                </a:lnTo>
                <a:lnTo>
                  <a:pt x="702527" y="1182029"/>
                </a:lnTo>
                <a:lnTo>
                  <a:pt x="936703" y="1182029"/>
                </a:lnTo>
                <a:lnTo>
                  <a:pt x="1081669" y="1037063"/>
                </a:lnTo>
                <a:lnTo>
                  <a:pt x="1237786" y="936702"/>
                </a:lnTo>
                <a:lnTo>
                  <a:pt x="1694986" y="1271239"/>
                </a:lnTo>
                <a:lnTo>
                  <a:pt x="1895708" y="1650380"/>
                </a:lnTo>
                <a:lnTo>
                  <a:pt x="1962615" y="1851102"/>
                </a:lnTo>
                <a:lnTo>
                  <a:pt x="2152186" y="1773044"/>
                </a:lnTo>
                <a:lnTo>
                  <a:pt x="2430966" y="1616927"/>
                </a:lnTo>
                <a:lnTo>
                  <a:pt x="2575932" y="1260088"/>
                </a:lnTo>
                <a:lnTo>
                  <a:pt x="2921620" y="1371600"/>
                </a:lnTo>
                <a:lnTo>
                  <a:pt x="3166947" y="1382751"/>
                </a:lnTo>
                <a:lnTo>
                  <a:pt x="3523786" y="1460810"/>
                </a:lnTo>
                <a:lnTo>
                  <a:pt x="3724508" y="1371600"/>
                </a:lnTo>
                <a:lnTo>
                  <a:pt x="4014439" y="1349298"/>
                </a:lnTo>
                <a:lnTo>
                  <a:pt x="4270917" y="1293541"/>
                </a:lnTo>
                <a:lnTo>
                  <a:pt x="4393581" y="1271239"/>
                </a:lnTo>
                <a:lnTo>
                  <a:pt x="4583151" y="1070517"/>
                </a:lnTo>
                <a:lnTo>
                  <a:pt x="4716966" y="1326995"/>
                </a:lnTo>
                <a:lnTo>
                  <a:pt x="4850781" y="1494263"/>
                </a:lnTo>
                <a:lnTo>
                  <a:pt x="4995747" y="1494263"/>
                </a:lnTo>
                <a:lnTo>
                  <a:pt x="5140712" y="1460810"/>
                </a:lnTo>
                <a:lnTo>
                  <a:pt x="5464098" y="1505415"/>
                </a:lnTo>
                <a:lnTo>
                  <a:pt x="5620215" y="1014761"/>
                </a:lnTo>
                <a:lnTo>
                  <a:pt x="5798634" y="691376"/>
                </a:lnTo>
                <a:lnTo>
                  <a:pt x="5898995" y="524107"/>
                </a:lnTo>
                <a:lnTo>
                  <a:pt x="5999356" y="691376"/>
                </a:lnTo>
                <a:lnTo>
                  <a:pt x="6110869" y="624468"/>
                </a:lnTo>
                <a:lnTo>
                  <a:pt x="6188927" y="535258"/>
                </a:lnTo>
                <a:lnTo>
                  <a:pt x="6311591" y="446049"/>
                </a:lnTo>
                <a:lnTo>
                  <a:pt x="6389649" y="713678"/>
                </a:lnTo>
                <a:lnTo>
                  <a:pt x="6623825" y="479502"/>
                </a:lnTo>
                <a:lnTo>
                  <a:pt x="6768791" y="379141"/>
                </a:lnTo>
                <a:lnTo>
                  <a:pt x="7014117" y="0"/>
                </a:lnTo>
                <a:lnTo>
                  <a:pt x="7136781" y="33454"/>
                </a:lnTo>
                <a:lnTo>
                  <a:pt x="7214839" y="245327"/>
                </a:lnTo>
                <a:lnTo>
                  <a:pt x="7471317" y="446049"/>
                </a:lnTo>
                <a:lnTo>
                  <a:pt x="7705493" y="691376"/>
                </a:lnTo>
                <a:lnTo>
                  <a:pt x="7928517" y="858644"/>
                </a:lnTo>
                <a:lnTo>
                  <a:pt x="8151542" y="892098"/>
                </a:lnTo>
                <a:lnTo>
                  <a:pt x="8408020" y="657922"/>
                </a:lnTo>
                <a:lnTo>
                  <a:pt x="8697951" y="546410"/>
                </a:lnTo>
                <a:lnTo>
                  <a:pt x="8787161" y="401444"/>
                </a:lnTo>
                <a:lnTo>
                  <a:pt x="9110547" y="769434"/>
                </a:lnTo>
                <a:lnTo>
                  <a:pt x="9590049" y="936702"/>
                </a:lnTo>
                <a:lnTo>
                  <a:pt x="9824225" y="1170878"/>
                </a:lnTo>
                <a:lnTo>
                  <a:pt x="9980342" y="1137424"/>
                </a:lnTo>
                <a:lnTo>
                  <a:pt x="10158761" y="1003610"/>
                </a:lnTo>
                <a:lnTo>
                  <a:pt x="10426391" y="858644"/>
                </a:lnTo>
                <a:lnTo>
                  <a:pt x="10705171" y="892098"/>
                </a:lnTo>
                <a:lnTo>
                  <a:pt x="10894742" y="936702"/>
                </a:lnTo>
                <a:lnTo>
                  <a:pt x="11017405" y="858644"/>
                </a:lnTo>
                <a:lnTo>
                  <a:pt x="11140069" y="791737"/>
                </a:lnTo>
              </a:path>
            </a:pathLst>
          </a:custGeom>
          <a:noFill/>
          <a:ln w="3175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8" name="组合 57">
            <a:extLst>
              <a:ext uri="{FF2B5EF4-FFF2-40B4-BE49-F238E27FC236}">
                <a16:creationId xmlns:a16="http://schemas.microsoft.com/office/drawing/2014/main" id="{3DA73B76-9535-4C13-B37C-92FAE7750221}"/>
              </a:ext>
            </a:extLst>
          </p:cNvPr>
          <p:cNvGrpSpPr/>
          <p:nvPr/>
        </p:nvGrpSpPr>
        <p:grpSpPr>
          <a:xfrm>
            <a:off x="2199531" y="2985518"/>
            <a:ext cx="468923" cy="1293691"/>
            <a:chOff x="2199531" y="2985518"/>
            <a:chExt cx="468923" cy="1293691"/>
          </a:xfrm>
        </p:grpSpPr>
        <p:cxnSp>
          <p:nvCxnSpPr>
            <p:cNvPr id="37" name="直接连接符 36">
              <a:extLst>
                <a:ext uri="{FF2B5EF4-FFF2-40B4-BE49-F238E27FC236}">
                  <a16:creationId xmlns:a16="http://schemas.microsoft.com/office/drawing/2014/main" id="{F097EAB9-0586-43EA-BB13-C9F4C50C78E2}"/>
                </a:ext>
              </a:extLst>
            </p:cNvPr>
            <p:cNvCxnSpPr>
              <a:stCxn id="27" idx="7"/>
            </p:cNvCxnSpPr>
            <p:nvPr/>
          </p:nvCxnSpPr>
          <p:spPr>
            <a:xfrm flipV="1">
              <a:off x="2419815" y="3429000"/>
              <a:ext cx="6862" cy="850209"/>
            </a:xfrm>
            <a:prstGeom prst="line">
              <a:avLst/>
            </a:prstGeom>
            <a:ln w="25400" cmpd="sng">
              <a:solidFill>
                <a:srgbClr val="FDD302"/>
              </a:solidFill>
            </a:ln>
          </p:spPr>
          <p:style>
            <a:lnRef idx="1">
              <a:schemeClr val="accent1"/>
            </a:lnRef>
            <a:fillRef idx="0">
              <a:schemeClr val="accent1"/>
            </a:fillRef>
            <a:effectRef idx="0">
              <a:schemeClr val="accent1"/>
            </a:effectRef>
            <a:fontRef idx="minor">
              <a:schemeClr val="tx1"/>
            </a:fontRef>
          </p:style>
        </p:cxnSp>
        <p:grpSp>
          <p:nvGrpSpPr>
            <p:cNvPr id="46" name="组合 45">
              <a:extLst>
                <a:ext uri="{FF2B5EF4-FFF2-40B4-BE49-F238E27FC236}">
                  <a16:creationId xmlns:a16="http://schemas.microsoft.com/office/drawing/2014/main" id="{58B90D3A-1AF7-4200-BF0D-0A273F96EA1D}"/>
                </a:ext>
              </a:extLst>
            </p:cNvPr>
            <p:cNvGrpSpPr/>
            <p:nvPr/>
          </p:nvGrpSpPr>
          <p:grpSpPr>
            <a:xfrm>
              <a:off x="2199531" y="2985518"/>
              <a:ext cx="468923" cy="468923"/>
              <a:chOff x="2199531" y="2985518"/>
              <a:chExt cx="468923" cy="468923"/>
            </a:xfrm>
          </p:grpSpPr>
          <p:sp>
            <p:nvSpPr>
              <p:cNvPr id="41" name="椭圆 40">
                <a:extLst>
                  <a:ext uri="{FF2B5EF4-FFF2-40B4-BE49-F238E27FC236}">
                    <a16:creationId xmlns:a16="http://schemas.microsoft.com/office/drawing/2014/main" id="{7C21A37B-65D1-442A-A7E2-569F5DB3B751}"/>
                  </a:ext>
                </a:extLst>
              </p:cNvPr>
              <p:cNvSpPr/>
              <p:nvPr/>
            </p:nvSpPr>
            <p:spPr>
              <a:xfrm>
                <a:off x="2199531" y="2985518"/>
                <a:ext cx="468923" cy="468923"/>
              </a:xfrm>
              <a:prstGeom prst="ellipse">
                <a:avLst/>
              </a:prstGeom>
              <a:noFill/>
              <a:ln w="25400">
                <a:solidFill>
                  <a:srgbClr val="FDD3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5" name="图片 44">
                <a:extLst>
                  <a:ext uri="{FF2B5EF4-FFF2-40B4-BE49-F238E27FC236}">
                    <a16:creationId xmlns:a16="http://schemas.microsoft.com/office/drawing/2014/main" id="{F44EEC98-4856-4DF3-A647-10AD6E7F07E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42119" y="3134198"/>
                <a:ext cx="183746" cy="183944"/>
              </a:xfrm>
              <a:prstGeom prst="rect">
                <a:avLst/>
              </a:prstGeom>
            </p:spPr>
          </p:pic>
        </p:grpSp>
      </p:grpSp>
      <p:sp>
        <p:nvSpPr>
          <p:cNvPr id="48" name="矩形 47">
            <a:extLst>
              <a:ext uri="{FF2B5EF4-FFF2-40B4-BE49-F238E27FC236}">
                <a16:creationId xmlns:a16="http://schemas.microsoft.com/office/drawing/2014/main" id="{583E40E1-1624-4933-ACDD-0604050077FA}"/>
              </a:ext>
            </a:extLst>
          </p:cNvPr>
          <p:cNvSpPr/>
          <p:nvPr/>
        </p:nvSpPr>
        <p:spPr>
          <a:xfrm>
            <a:off x="1524348" y="2120790"/>
            <a:ext cx="1901483" cy="784830"/>
          </a:xfrm>
          <a:prstGeom prst="rect">
            <a:avLst/>
          </a:prstGeom>
        </p:spPr>
        <p:txBody>
          <a:bodyPr wrap="square">
            <a:spAutoFit/>
          </a:bodyPr>
          <a:lstStyle/>
          <a:p>
            <a:pPr algn="ctr">
              <a:lnSpc>
                <a:spcPts val="1800"/>
              </a:lnSpc>
            </a:pPr>
            <a:r>
              <a:rPr lang="zh-CN" altLang="en-US" sz="1400" spc="300" dirty="0">
                <a:solidFill>
                  <a:schemeClr val="tx1">
                    <a:lumMod val="85000"/>
                    <a:lumOff val="15000"/>
                  </a:schemeClr>
                </a:solidFill>
                <a:cs typeface="+mn-ea"/>
                <a:sym typeface="+mn-lt"/>
              </a:rPr>
              <a:t>培训项目管理在培训体系中的位置。</a:t>
            </a:r>
          </a:p>
        </p:txBody>
      </p:sp>
      <p:sp>
        <p:nvSpPr>
          <p:cNvPr id="49" name="矩形 48">
            <a:extLst>
              <a:ext uri="{FF2B5EF4-FFF2-40B4-BE49-F238E27FC236}">
                <a16:creationId xmlns:a16="http://schemas.microsoft.com/office/drawing/2014/main" id="{92995664-7A90-42E2-9E6F-817595C2A032}"/>
              </a:ext>
            </a:extLst>
          </p:cNvPr>
          <p:cNvSpPr/>
          <p:nvPr/>
        </p:nvSpPr>
        <p:spPr>
          <a:xfrm>
            <a:off x="3656309" y="2432869"/>
            <a:ext cx="2028785" cy="954107"/>
          </a:xfrm>
          <a:prstGeom prst="rect">
            <a:avLst/>
          </a:prstGeom>
        </p:spPr>
        <p:txBody>
          <a:bodyPr wrap="square">
            <a:spAutoFit/>
          </a:bodyPr>
          <a:lstStyle/>
          <a:p>
            <a:pPr algn="ctr"/>
            <a:r>
              <a:rPr lang="zh-CN" altLang="en-US" sz="1400" spc="300" dirty="0">
                <a:solidFill>
                  <a:prstClr val="black">
                    <a:lumMod val="85000"/>
                    <a:lumOff val="15000"/>
                  </a:prstClr>
                </a:solidFill>
                <a:cs typeface="+mn-ea"/>
                <a:sym typeface="+mn-lt"/>
              </a:rPr>
              <a:t>个人以为培训体系由策略层、运作层、项目层、教学层四个层面构成</a:t>
            </a:r>
            <a:endParaRPr lang="zh-CN" altLang="en-US" dirty="0">
              <a:cs typeface="+mn-ea"/>
              <a:sym typeface="+mn-lt"/>
            </a:endParaRPr>
          </a:p>
        </p:txBody>
      </p:sp>
      <p:grpSp>
        <p:nvGrpSpPr>
          <p:cNvPr id="59" name="组合 58">
            <a:extLst>
              <a:ext uri="{FF2B5EF4-FFF2-40B4-BE49-F238E27FC236}">
                <a16:creationId xmlns:a16="http://schemas.microsoft.com/office/drawing/2014/main" id="{80BDDE6B-3956-48E1-AB96-6308EFFE6AB8}"/>
              </a:ext>
            </a:extLst>
          </p:cNvPr>
          <p:cNvGrpSpPr/>
          <p:nvPr/>
        </p:nvGrpSpPr>
        <p:grpSpPr>
          <a:xfrm>
            <a:off x="4431323" y="3446714"/>
            <a:ext cx="468923" cy="1317088"/>
            <a:chOff x="4431323" y="3446714"/>
            <a:chExt cx="468923" cy="1317088"/>
          </a:xfrm>
        </p:grpSpPr>
        <p:cxnSp>
          <p:nvCxnSpPr>
            <p:cNvPr id="38" name="直接连接符 37">
              <a:extLst>
                <a:ext uri="{FF2B5EF4-FFF2-40B4-BE49-F238E27FC236}">
                  <a16:creationId xmlns:a16="http://schemas.microsoft.com/office/drawing/2014/main" id="{485D8783-6FE0-4FCF-96DD-DCE2CA1B19AE}"/>
                </a:ext>
              </a:extLst>
            </p:cNvPr>
            <p:cNvCxnSpPr/>
            <p:nvPr/>
          </p:nvCxnSpPr>
          <p:spPr>
            <a:xfrm flipV="1">
              <a:off x="4658923" y="3913593"/>
              <a:ext cx="6862" cy="850209"/>
            </a:xfrm>
            <a:prstGeom prst="line">
              <a:avLst/>
            </a:prstGeom>
            <a:ln w="25400" cmpd="sng">
              <a:solidFill>
                <a:srgbClr val="FDD302"/>
              </a:solidFill>
            </a:ln>
          </p:spPr>
          <p:style>
            <a:lnRef idx="1">
              <a:schemeClr val="accent1"/>
            </a:lnRef>
            <a:fillRef idx="0">
              <a:schemeClr val="accent1"/>
            </a:fillRef>
            <a:effectRef idx="0">
              <a:schemeClr val="accent1"/>
            </a:effectRef>
            <a:fontRef idx="minor">
              <a:schemeClr val="tx1"/>
            </a:fontRef>
          </p:style>
        </p:cxnSp>
        <p:grpSp>
          <p:nvGrpSpPr>
            <p:cNvPr id="51" name="组合 50">
              <a:extLst>
                <a:ext uri="{FF2B5EF4-FFF2-40B4-BE49-F238E27FC236}">
                  <a16:creationId xmlns:a16="http://schemas.microsoft.com/office/drawing/2014/main" id="{DD852530-51D9-4206-8509-49D849C003F7}"/>
                </a:ext>
              </a:extLst>
            </p:cNvPr>
            <p:cNvGrpSpPr/>
            <p:nvPr/>
          </p:nvGrpSpPr>
          <p:grpSpPr>
            <a:xfrm>
              <a:off x="4431323" y="3446714"/>
              <a:ext cx="468923" cy="468923"/>
              <a:chOff x="4436184" y="3464169"/>
              <a:chExt cx="468923" cy="468923"/>
            </a:xfrm>
          </p:grpSpPr>
          <p:sp>
            <p:nvSpPr>
              <p:cNvPr id="42" name="椭圆 41">
                <a:extLst>
                  <a:ext uri="{FF2B5EF4-FFF2-40B4-BE49-F238E27FC236}">
                    <a16:creationId xmlns:a16="http://schemas.microsoft.com/office/drawing/2014/main" id="{7DC542A5-B75A-48A1-95EB-A07D31544743}"/>
                  </a:ext>
                </a:extLst>
              </p:cNvPr>
              <p:cNvSpPr/>
              <p:nvPr/>
            </p:nvSpPr>
            <p:spPr>
              <a:xfrm>
                <a:off x="4436184" y="3464169"/>
                <a:ext cx="468923" cy="468923"/>
              </a:xfrm>
              <a:prstGeom prst="ellipse">
                <a:avLst/>
              </a:prstGeom>
              <a:noFill/>
              <a:ln w="25400">
                <a:solidFill>
                  <a:srgbClr val="FDD3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0" name="图片 49">
                <a:extLst>
                  <a:ext uri="{FF2B5EF4-FFF2-40B4-BE49-F238E27FC236}">
                    <a16:creationId xmlns:a16="http://schemas.microsoft.com/office/drawing/2014/main" id="{F7295EF4-12DC-4F91-BE62-310F828F487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83821" y="3618583"/>
                <a:ext cx="184005" cy="157313"/>
              </a:xfrm>
              <a:prstGeom prst="rect">
                <a:avLst/>
              </a:prstGeom>
            </p:spPr>
          </p:pic>
        </p:grpSp>
      </p:grpSp>
      <p:grpSp>
        <p:nvGrpSpPr>
          <p:cNvPr id="60" name="组合 59">
            <a:extLst>
              <a:ext uri="{FF2B5EF4-FFF2-40B4-BE49-F238E27FC236}">
                <a16:creationId xmlns:a16="http://schemas.microsoft.com/office/drawing/2014/main" id="{A943814D-5AD9-41CD-9B8C-8CAE1CA6AD6E}"/>
              </a:ext>
            </a:extLst>
          </p:cNvPr>
          <p:cNvGrpSpPr/>
          <p:nvPr/>
        </p:nvGrpSpPr>
        <p:grpSpPr>
          <a:xfrm>
            <a:off x="6916615" y="2571713"/>
            <a:ext cx="468923" cy="1331315"/>
            <a:chOff x="6916615" y="2571713"/>
            <a:chExt cx="468923" cy="1331315"/>
          </a:xfrm>
        </p:grpSpPr>
        <p:cxnSp>
          <p:nvCxnSpPr>
            <p:cNvPr id="39" name="直接连接符 38">
              <a:extLst>
                <a:ext uri="{FF2B5EF4-FFF2-40B4-BE49-F238E27FC236}">
                  <a16:creationId xmlns:a16="http://schemas.microsoft.com/office/drawing/2014/main" id="{00361783-BF3B-48A5-80EF-A383B0D49B21}"/>
                </a:ext>
              </a:extLst>
            </p:cNvPr>
            <p:cNvCxnSpPr/>
            <p:nvPr/>
          </p:nvCxnSpPr>
          <p:spPr>
            <a:xfrm flipV="1">
              <a:off x="7144215" y="3052819"/>
              <a:ext cx="6862" cy="850209"/>
            </a:xfrm>
            <a:prstGeom prst="line">
              <a:avLst/>
            </a:prstGeom>
            <a:ln w="25400" cmpd="sng">
              <a:solidFill>
                <a:srgbClr val="FDD302"/>
              </a:solidFill>
            </a:ln>
          </p:spPr>
          <p:style>
            <a:lnRef idx="1">
              <a:schemeClr val="accent1"/>
            </a:lnRef>
            <a:fillRef idx="0">
              <a:schemeClr val="accent1"/>
            </a:fillRef>
            <a:effectRef idx="0">
              <a:schemeClr val="accent1"/>
            </a:effectRef>
            <a:fontRef idx="minor">
              <a:schemeClr val="tx1"/>
            </a:fontRef>
          </p:style>
        </p:cxnSp>
        <p:grpSp>
          <p:nvGrpSpPr>
            <p:cNvPr id="53" name="组合 52">
              <a:extLst>
                <a:ext uri="{FF2B5EF4-FFF2-40B4-BE49-F238E27FC236}">
                  <a16:creationId xmlns:a16="http://schemas.microsoft.com/office/drawing/2014/main" id="{BCA89B28-8BBD-4A0D-A66A-2EC378091DEA}"/>
                </a:ext>
              </a:extLst>
            </p:cNvPr>
            <p:cNvGrpSpPr/>
            <p:nvPr/>
          </p:nvGrpSpPr>
          <p:grpSpPr>
            <a:xfrm>
              <a:off x="6916615" y="2571713"/>
              <a:ext cx="468923" cy="468923"/>
              <a:chOff x="6904892" y="2549359"/>
              <a:chExt cx="468923" cy="468923"/>
            </a:xfrm>
          </p:grpSpPr>
          <p:sp>
            <p:nvSpPr>
              <p:cNvPr id="43" name="椭圆 42">
                <a:extLst>
                  <a:ext uri="{FF2B5EF4-FFF2-40B4-BE49-F238E27FC236}">
                    <a16:creationId xmlns:a16="http://schemas.microsoft.com/office/drawing/2014/main" id="{F985555D-718A-40DC-963C-E7736FF2F756}"/>
                  </a:ext>
                </a:extLst>
              </p:cNvPr>
              <p:cNvSpPr/>
              <p:nvPr/>
            </p:nvSpPr>
            <p:spPr>
              <a:xfrm>
                <a:off x="6904892" y="2549359"/>
                <a:ext cx="468923" cy="468923"/>
              </a:xfrm>
              <a:prstGeom prst="ellipse">
                <a:avLst/>
              </a:prstGeom>
              <a:noFill/>
              <a:ln w="25400">
                <a:solidFill>
                  <a:srgbClr val="FDD3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2" name="图片 51">
                <a:extLst>
                  <a:ext uri="{FF2B5EF4-FFF2-40B4-BE49-F238E27FC236}">
                    <a16:creationId xmlns:a16="http://schemas.microsoft.com/office/drawing/2014/main" id="{11493764-977E-496A-8AB2-93AB79D562B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48483" y="2692852"/>
                <a:ext cx="181741" cy="181937"/>
              </a:xfrm>
              <a:prstGeom prst="rect">
                <a:avLst/>
              </a:prstGeom>
            </p:spPr>
          </p:pic>
        </p:grpSp>
      </p:grpSp>
      <p:sp>
        <p:nvSpPr>
          <p:cNvPr id="54" name="矩形 53">
            <a:extLst>
              <a:ext uri="{FF2B5EF4-FFF2-40B4-BE49-F238E27FC236}">
                <a16:creationId xmlns:a16="http://schemas.microsoft.com/office/drawing/2014/main" id="{EE791DAC-65DA-472D-9A2A-E9ECE2779E36}"/>
              </a:ext>
            </a:extLst>
          </p:cNvPr>
          <p:cNvSpPr/>
          <p:nvPr/>
        </p:nvSpPr>
        <p:spPr>
          <a:xfrm>
            <a:off x="6311884" y="1983173"/>
            <a:ext cx="1751108" cy="523220"/>
          </a:xfrm>
          <a:prstGeom prst="rect">
            <a:avLst/>
          </a:prstGeom>
        </p:spPr>
        <p:txBody>
          <a:bodyPr wrap="square">
            <a:spAutoFit/>
          </a:bodyPr>
          <a:lstStyle/>
          <a:p>
            <a:pPr algn="ctr"/>
            <a:r>
              <a:rPr lang="zh-CN" altLang="en-US" sz="1400" spc="300" dirty="0">
                <a:solidFill>
                  <a:prstClr val="black">
                    <a:lumMod val="85000"/>
                    <a:lumOff val="15000"/>
                  </a:prstClr>
                </a:solidFill>
                <a:cs typeface="+mn-ea"/>
                <a:sym typeface="+mn-lt"/>
              </a:rPr>
              <a:t>训项目管理与培训管理的关系。</a:t>
            </a:r>
          </a:p>
        </p:txBody>
      </p:sp>
      <p:sp>
        <p:nvSpPr>
          <p:cNvPr id="55" name="矩形 54">
            <a:extLst>
              <a:ext uri="{FF2B5EF4-FFF2-40B4-BE49-F238E27FC236}">
                <a16:creationId xmlns:a16="http://schemas.microsoft.com/office/drawing/2014/main" id="{B2ED6B4C-CFDD-4ACD-9406-3D1852B0AFB4}"/>
              </a:ext>
            </a:extLst>
          </p:cNvPr>
          <p:cNvSpPr/>
          <p:nvPr/>
        </p:nvSpPr>
        <p:spPr>
          <a:xfrm>
            <a:off x="9200675" y="1737002"/>
            <a:ext cx="1490708" cy="738664"/>
          </a:xfrm>
          <a:prstGeom prst="rect">
            <a:avLst/>
          </a:prstGeom>
        </p:spPr>
        <p:txBody>
          <a:bodyPr wrap="square">
            <a:spAutoFit/>
          </a:bodyPr>
          <a:lstStyle/>
          <a:p>
            <a:pPr algn="ctr"/>
            <a:r>
              <a:rPr lang="zh-CN" altLang="en-US" sz="1400" spc="300" dirty="0">
                <a:solidFill>
                  <a:prstClr val="black">
                    <a:lumMod val="85000"/>
                    <a:lumOff val="15000"/>
                  </a:prstClr>
                </a:solidFill>
                <a:cs typeface="+mn-ea"/>
                <a:sym typeface="+mn-lt"/>
              </a:rPr>
              <a:t>培训项目管理是培训管理工作的一部分。</a:t>
            </a:r>
            <a:endParaRPr lang="zh-CN" altLang="en-US" dirty="0">
              <a:cs typeface="+mn-ea"/>
              <a:sym typeface="+mn-lt"/>
            </a:endParaRPr>
          </a:p>
        </p:txBody>
      </p:sp>
      <p:grpSp>
        <p:nvGrpSpPr>
          <p:cNvPr id="61" name="组合 60">
            <a:extLst>
              <a:ext uri="{FF2B5EF4-FFF2-40B4-BE49-F238E27FC236}">
                <a16:creationId xmlns:a16="http://schemas.microsoft.com/office/drawing/2014/main" id="{103BAE89-968A-41D1-AB5C-9F0028ED75FE}"/>
              </a:ext>
            </a:extLst>
          </p:cNvPr>
          <p:cNvGrpSpPr/>
          <p:nvPr/>
        </p:nvGrpSpPr>
        <p:grpSpPr>
          <a:xfrm>
            <a:off x="9730153" y="2472850"/>
            <a:ext cx="468923" cy="1319132"/>
            <a:chOff x="9730153" y="2472850"/>
            <a:chExt cx="468923" cy="1319132"/>
          </a:xfrm>
        </p:grpSpPr>
        <p:cxnSp>
          <p:nvCxnSpPr>
            <p:cNvPr id="40" name="直接连接符 39">
              <a:extLst>
                <a:ext uri="{FF2B5EF4-FFF2-40B4-BE49-F238E27FC236}">
                  <a16:creationId xmlns:a16="http://schemas.microsoft.com/office/drawing/2014/main" id="{D02BF648-5B1A-48F0-A0CD-DD32C69FE9EA}"/>
                </a:ext>
              </a:extLst>
            </p:cNvPr>
            <p:cNvCxnSpPr/>
            <p:nvPr/>
          </p:nvCxnSpPr>
          <p:spPr>
            <a:xfrm flipV="1">
              <a:off x="9957753" y="2941773"/>
              <a:ext cx="6862" cy="850209"/>
            </a:xfrm>
            <a:prstGeom prst="line">
              <a:avLst/>
            </a:prstGeom>
            <a:ln w="25400" cmpd="sng">
              <a:solidFill>
                <a:srgbClr val="FDD302"/>
              </a:solidFill>
            </a:ln>
          </p:spPr>
          <p:style>
            <a:lnRef idx="1">
              <a:schemeClr val="accent1"/>
            </a:lnRef>
            <a:fillRef idx="0">
              <a:schemeClr val="accent1"/>
            </a:fillRef>
            <a:effectRef idx="0">
              <a:schemeClr val="accent1"/>
            </a:effectRef>
            <a:fontRef idx="minor">
              <a:schemeClr val="tx1"/>
            </a:fontRef>
          </p:style>
        </p:cxnSp>
        <p:grpSp>
          <p:nvGrpSpPr>
            <p:cNvPr id="57" name="组合 56">
              <a:extLst>
                <a:ext uri="{FF2B5EF4-FFF2-40B4-BE49-F238E27FC236}">
                  <a16:creationId xmlns:a16="http://schemas.microsoft.com/office/drawing/2014/main" id="{54D1EC38-0AD0-45B4-BB4D-0F8CDB882055}"/>
                </a:ext>
              </a:extLst>
            </p:cNvPr>
            <p:cNvGrpSpPr/>
            <p:nvPr/>
          </p:nvGrpSpPr>
          <p:grpSpPr>
            <a:xfrm>
              <a:off x="9730153" y="2472850"/>
              <a:ext cx="468923" cy="468923"/>
              <a:chOff x="9730153" y="2472850"/>
              <a:chExt cx="468923" cy="468923"/>
            </a:xfrm>
          </p:grpSpPr>
          <p:sp>
            <p:nvSpPr>
              <p:cNvPr id="44" name="椭圆 43">
                <a:extLst>
                  <a:ext uri="{FF2B5EF4-FFF2-40B4-BE49-F238E27FC236}">
                    <a16:creationId xmlns:a16="http://schemas.microsoft.com/office/drawing/2014/main" id="{C333188D-371C-49B0-AF30-0DB504D69100}"/>
                  </a:ext>
                </a:extLst>
              </p:cNvPr>
              <p:cNvSpPr/>
              <p:nvPr/>
            </p:nvSpPr>
            <p:spPr>
              <a:xfrm>
                <a:off x="9730153" y="2472850"/>
                <a:ext cx="468923" cy="468923"/>
              </a:xfrm>
              <a:prstGeom prst="ellipse">
                <a:avLst/>
              </a:prstGeom>
              <a:noFill/>
              <a:ln w="25400">
                <a:solidFill>
                  <a:srgbClr val="FDD3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6" name="图片 55">
                <a:extLst>
                  <a:ext uri="{FF2B5EF4-FFF2-40B4-BE49-F238E27FC236}">
                    <a16:creationId xmlns:a16="http://schemas.microsoft.com/office/drawing/2014/main" id="{5681C7F1-6C0C-4FDE-AF2A-3771F46A057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885762" y="2622823"/>
                <a:ext cx="157705" cy="168976"/>
              </a:xfrm>
              <a:prstGeom prst="rect">
                <a:avLst/>
              </a:prstGeom>
            </p:spPr>
          </p:pic>
        </p:grpSp>
      </p:grpSp>
    </p:spTree>
    <p:custDataLst>
      <p:tags r:id="rId1"/>
    </p:custDataLst>
    <p:extLst>
      <p:ext uri="{BB962C8B-B14F-4D97-AF65-F5344CB8AC3E}">
        <p14:creationId xmlns:p14="http://schemas.microsoft.com/office/powerpoint/2010/main" val="2841634369"/>
      </p:ext>
    </p:extLst>
  </p:cSld>
  <p:clrMapOvr>
    <a:masterClrMapping/>
  </p:clrMapOvr>
  <mc:AlternateContent xmlns:mc="http://schemas.openxmlformats.org/markup-compatibility/2006" xmlns:p14="http://schemas.microsoft.com/office/powerpoint/2010/main">
    <mc:Choice Requires="p14">
      <p:transition spd="slow" p14:dur="1500" advTm="9385">
        <p:random/>
      </p:transition>
    </mc:Choice>
    <mc:Fallback xmlns="" xmlns:a16="http://schemas.microsoft.com/office/drawing/2014/main" xmlns:a14="http://schemas.microsoft.com/office/drawing/2010/main">
      <p:transition spd="slow" advTm="9385">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p:tgtEl>
                                          <p:spTgt spid="34"/>
                                        </p:tgtEl>
                                        <p:attrNameLst>
                                          <p:attrName>ppt_x</p:attrName>
                                        </p:attrNameLst>
                                      </p:cBhvr>
                                      <p:tavLst>
                                        <p:tav tm="0">
                                          <p:val>
                                            <p:strVal val="#ppt_x-#ppt_w*1.125000"/>
                                          </p:val>
                                        </p:tav>
                                        <p:tav tm="100000">
                                          <p:val>
                                            <p:strVal val="#ppt_x"/>
                                          </p:val>
                                        </p:tav>
                                      </p:tavLst>
                                    </p:anim>
                                    <p:animEffect transition="in" filter="wipe(right)">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randombar(horizontal)">
                                      <p:cBhvr>
                                        <p:cTn id="37" dur="500"/>
                                        <p:tgtEl>
                                          <p:spTgt spid="7"/>
                                        </p:tgtEl>
                                      </p:cBhvr>
                                    </p:animEffect>
                                  </p:childTnLst>
                                </p:cTn>
                              </p:par>
                              <p:par>
                                <p:cTn id="38" presetID="14" presetClass="entr" presetSubtype="1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randombar(horizontal)">
                                      <p:cBhvr>
                                        <p:cTn id="40" dur="500"/>
                                        <p:tgtEl>
                                          <p:spTgt spid="10"/>
                                        </p:tgtEl>
                                      </p:cBhvr>
                                    </p:animEffect>
                                  </p:childTnLst>
                                </p:cTn>
                              </p:par>
                              <p:par>
                                <p:cTn id="41" presetID="14" presetClass="entr" presetSubtype="1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randombar(horizontal)">
                                      <p:cBhvr>
                                        <p:cTn id="43" dur="500"/>
                                        <p:tgtEl>
                                          <p:spTgt spid="13"/>
                                        </p:tgtEl>
                                      </p:cBhvr>
                                    </p:animEffect>
                                  </p:childTnLst>
                                </p:cTn>
                              </p:par>
                              <p:par>
                                <p:cTn id="44" presetID="14" presetClass="entr" presetSubtype="1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randombar(horizontal)">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2"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p:tgtEl>
                                          <p:spTgt spid="22"/>
                                        </p:tgtEl>
                                        <p:attrNameLst>
                                          <p:attrName>ppt_x</p:attrName>
                                        </p:attrNameLst>
                                      </p:cBhvr>
                                      <p:tavLst>
                                        <p:tav tm="0">
                                          <p:val>
                                            <p:strVal val="#ppt_x+#ppt_w*1.125000"/>
                                          </p:val>
                                        </p:tav>
                                        <p:tav tm="100000">
                                          <p:val>
                                            <p:strVal val="#ppt_x"/>
                                          </p:val>
                                        </p:tav>
                                      </p:tavLst>
                                    </p:anim>
                                    <p:animEffect transition="in" filter="wipe(left)">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barn(inVertical)">
                                      <p:cBhvr>
                                        <p:cTn id="57" dur="500"/>
                                        <p:tgtEl>
                                          <p:spTgt spid="26"/>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barn(inVertical)">
                                      <p:cBhvr>
                                        <p:cTn id="60" dur="500"/>
                                        <p:tgtEl>
                                          <p:spTgt spid="25"/>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barn(inVertical)">
                                      <p:cBhvr>
                                        <p:cTn id="63" dur="500"/>
                                        <p:tgtEl>
                                          <p:spTgt spid="24"/>
                                        </p:tgtEl>
                                      </p:cBhvr>
                                    </p:animEffect>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1000"/>
                                        <p:tgtEl>
                                          <p:spTgt spid="36"/>
                                        </p:tgtEl>
                                      </p:cBhvr>
                                    </p:animEffect>
                                    <p:anim calcmode="lin" valueType="num">
                                      <p:cBhvr>
                                        <p:cTn id="69" dur="1000" fill="hold"/>
                                        <p:tgtEl>
                                          <p:spTgt spid="36"/>
                                        </p:tgtEl>
                                        <p:attrNameLst>
                                          <p:attrName>ppt_x</p:attrName>
                                        </p:attrNameLst>
                                      </p:cBhvr>
                                      <p:tavLst>
                                        <p:tav tm="0">
                                          <p:val>
                                            <p:strVal val="#ppt_x"/>
                                          </p:val>
                                        </p:tav>
                                        <p:tav tm="100000">
                                          <p:val>
                                            <p:strVal val="#ppt_x"/>
                                          </p:val>
                                        </p:tav>
                                      </p:tavLst>
                                    </p:anim>
                                    <p:anim calcmode="lin" valueType="num">
                                      <p:cBhvr>
                                        <p:cTn id="70" dur="1000" fill="hold"/>
                                        <p:tgtEl>
                                          <p:spTgt spid="36"/>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1000"/>
                                        <p:tgtEl>
                                          <p:spTgt spid="35"/>
                                        </p:tgtEl>
                                      </p:cBhvr>
                                    </p:animEffect>
                                    <p:anim calcmode="lin" valueType="num">
                                      <p:cBhvr>
                                        <p:cTn id="74" dur="1000" fill="hold"/>
                                        <p:tgtEl>
                                          <p:spTgt spid="35"/>
                                        </p:tgtEl>
                                        <p:attrNameLst>
                                          <p:attrName>ppt_x</p:attrName>
                                        </p:attrNameLst>
                                      </p:cBhvr>
                                      <p:tavLst>
                                        <p:tav tm="0">
                                          <p:val>
                                            <p:strVal val="#ppt_x"/>
                                          </p:val>
                                        </p:tav>
                                        <p:tav tm="100000">
                                          <p:val>
                                            <p:strVal val="#ppt_x"/>
                                          </p:val>
                                        </p:tav>
                                      </p:tavLst>
                                    </p:anim>
                                    <p:anim calcmode="lin" valueType="num">
                                      <p:cBhvr>
                                        <p:cTn id="7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nodeType="click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wipe(down)">
                                      <p:cBhvr>
                                        <p:cTn id="80" dur="500"/>
                                        <p:tgtEl>
                                          <p:spTgt spid="20"/>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left)">
                                      <p:cBhvr>
                                        <p:cTn id="85" dur="750"/>
                                        <p:tgtEl>
                                          <p:spTgt spid="27"/>
                                        </p:tgtEl>
                                      </p:cBhvr>
                                    </p:animEffect>
                                  </p:childTnLst>
                                </p:cTn>
                              </p:par>
                            </p:childTnLst>
                          </p:cTn>
                        </p:par>
                      </p:childTnLst>
                    </p:cTn>
                  </p:par>
                  <p:par>
                    <p:cTn id="86" fill="hold">
                      <p:stCondLst>
                        <p:cond delay="indefinite"/>
                      </p:stCondLst>
                      <p:childTnLst>
                        <p:par>
                          <p:cTn id="87" fill="hold">
                            <p:stCondLst>
                              <p:cond delay="0"/>
                            </p:stCondLst>
                            <p:childTnLst>
                              <p:par>
                                <p:cTn id="88" presetID="12" presetClass="entr" presetSubtype="4" fill="hold" nodeType="clickEffect">
                                  <p:stCondLst>
                                    <p:cond delay="0"/>
                                  </p:stCondLst>
                                  <p:childTnLst>
                                    <p:set>
                                      <p:cBhvr>
                                        <p:cTn id="89" dur="1" fill="hold">
                                          <p:stCondLst>
                                            <p:cond delay="0"/>
                                          </p:stCondLst>
                                        </p:cTn>
                                        <p:tgtEl>
                                          <p:spTgt spid="58"/>
                                        </p:tgtEl>
                                        <p:attrNameLst>
                                          <p:attrName>style.visibility</p:attrName>
                                        </p:attrNameLst>
                                      </p:cBhvr>
                                      <p:to>
                                        <p:strVal val="visible"/>
                                      </p:to>
                                    </p:set>
                                    <p:anim calcmode="lin" valueType="num">
                                      <p:cBhvr additive="base">
                                        <p:cTn id="90" dur="500"/>
                                        <p:tgtEl>
                                          <p:spTgt spid="58"/>
                                        </p:tgtEl>
                                        <p:attrNameLst>
                                          <p:attrName>ppt_y</p:attrName>
                                        </p:attrNameLst>
                                      </p:cBhvr>
                                      <p:tavLst>
                                        <p:tav tm="0">
                                          <p:val>
                                            <p:strVal val="#ppt_y+#ppt_h*1.125000"/>
                                          </p:val>
                                        </p:tav>
                                        <p:tav tm="100000">
                                          <p:val>
                                            <p:strVal val="#ppt_y"/>
                                          </p:val>
                                        </p:tav>
                                      </p:tavLst>
                                    </p:anim>
                                    <p:animEffect transition="in" filter="wipe(up)">
                                      <p:cBhvr>
                                        <p:cTn id="91" dur="500"/>
                                        <p:tgtEl>
                                          <p:spTgt spid="58"/>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37" fill="hold" grpId="0" nodeType="clickEffect">
                                  <p:stCondLst>
                                    <p:cond delay="0"/>
                                  </p:stCondLst>
                                  <p:childTnLst>
                                    <p:set>
                                      <p:cBhvr>
                                        <p:cTn id="95" dur="1" fill="hold">
                                          <p:stCondLst>
                                            <p:cond delay="0"/>
                                          </p:stCondLst>
                                        </p:cTn>
                                        <p:tgtEl>
                                          <p:spTgt spid="48"/>
                                        </p:tgtEl>
                                        <p:attrNameLst>
                                          <p:attrName>style.visibility</p:attrName>
                                        </p:attrNameLst>
                                      </p:cBhvr>
                                      <p:to>
                                        <p:strVal val="visible"/>
                                      </p:to>
                                    </p:set>
                                    <p:animEffect transition="in" filter="barn(outVertical)">
                                      <p:cBhvr>
                                        <p:cTn id="96" dur="500"/>
                                        <p:tgtEl>
                                          <p:spTgt spid="48"/>
                                        </p:tgtEl>
                                      </p:cBhvr>
                                    </p:animEffect>
                                  </p:childTnLst>
                                </p:cTn>
                              </p:par>
                            </p:childTnLst>
                          </p:cTn>
                        </p:par>
                      </p:childTnLst>
                    </p:cTn>
                  </p:par>
                  <p:par>
                    <p:cTn id="97" fill="hold">
                      <p:stCondLst>
                        <p:cond delay="indefinite"/>
                      </p:stCondLst>
                      <p:childTnLst>
                        <p:par>
                          <p:cTn id="98" fill="hold">
                            <p:stCondLst>
                              <p:cond delay="0"/>
                            </p:stCondLst>
                            <p:childTnLst>
                              <p:par>
                                <p:cTn id="99" presetID="12" presetClass="entr" presetSubtype="4" fill="hold" nodeType="clickEffect">
                                  <p:stCondLst>
                                    <p:cond delay="0"/>
                                  </p:stCondLst>
                                  <p:childTnLst>
                                    <p:set>
                                      <p:cBhvr>
                                        <p:cTn id="100" dur="1" fill="hold">
                                          <p:stCondLst>
                                            <p:cond delay="0"/>
                                          </p:stCondLst>
                                        </p:cTn>
                                        <p:tgtEl>
                                          <p:spTgt spid="59"/>
                                        </p:tgtEl>
                                        <p:attrNameLst>
                                          <p:attrName>style.visibility</p:attrName>
                                        </p:attrNameLst>
                                      </p:cBhvr>
                                      <p:to>
                                        <p:strVal val="visible"/>
                                      </p:to>
                                    </p:set>
                                    <p:anim calcmode="lin" valueType="num">
                                      <p:cBhvr additive="base">
                                        <p:cTn id="101" dur="500"/>
                                        <p:tgtEl>
                                          <p:spTgt spid="59"/>
                                        </p:tgtEl>
                                        <p:attrNameLst>
                                          <p:attrName>ppt_y</p:attrName>
                                        </p:attrNameLst>
                                      </p:cBhvr>
                                      <p:tavLst>
                                        <p:tav tm="0">
                                          <p:val>
                                            <p:strVal val="#ppt_y+#ppt_h*1.125000"/>
                                          </p:val>
                                        </p:tav>
                                        <p:tav tm="100000">
                                          <p:val>
                                            <p:strVal val="#ppt_y"/>
                                          </p:val>
                                        </p:tav>
                                      </p:tavLst>
                                    </p:anim>
                                    <p:animEffect transition="in" filter="wipe(up)">
                                      <p:cBhvr>
                                        <p:cTn id="102" dur="500"/>
                                        <p:tgtEl>
                                          <p:spTgt spid="59"/>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37" fill="hold" grpId="0" nodeType="click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barn(outVertical)">
                                      <p:cBhvr>
                                        <p:cTn id="107" dur="500"/>
                                        <p:tgtEl>
                                          <p:spTgt spid="49"/>
                                        </p:tgtEl>
                                      </p:cBhvr>
                                    </p:animEffect>
                                  </p:childTnLst>
                                </p:cTn>
                              </p:par>
                            </p:childTnLst>
                          </p:cTn>
                        </p:par>
                      </p:childTnLst>
                    </p:cTn>
                  </p:par>
                  <p:par>
                    <p:cTn id="108" fill="hold">
                      <p:stCondLst>
                        <p:cond delay="indefinite"/>
                      </p:stCondLst>
                      <p:childTnLst>
                        <p:par>
                          <p:cTn id="109" fill="hold">
                            <p:stCondLst>
                              <p:cond delay="0"/>
                            </p:stCondLst>
                            <p:childTnLst>
                              <p:par>
                                <p:cTn id="110" presetID="12" presetClass="entr" presetSubtype="4" fill="hold" nodeType="clickEffect">
                                  <p:stCondLst>
                                    <p:cond delay="0"/>
                                  </p:stCondLst>
                                  <p:childTnLst>
                                    <p:set>
                                      <p:cBhvr>
                                        <p:cTn id="111" dur="1" fill="hold">
                                          <p:stCondLst>
                                            <p:cond delay="0"/>
                                          </p:stCondLst>
                                        </p:cTn>
                                        <p:tgtEl>
                                          <p:spTgt spid="60"/>
                                        </p:tgtEl>
                                        <p:attrNameLst>
                                          <p:attrName>style.visibility</p:attrName>
                                        </p:attrNameLst>
                                      </p:cBhvr>
                                      <p:to>
                                        <p:strVal val="visible"/>
                                      </p:to>
                                    </p:set>
                                    <p:anim calcmode="lin" valueType="num">
                                      <p:cBhvr additive="base">
                                        <p:cTn id="112" dur="500"/>
                                        <p:tgtEl>
                                          <p:spTgt spid="60"/>
                                        </p:tgtEl>
                                        <p:attrNameLst>
                                          <p:attrName>ppt_y</p:attrName>
                                        </p:attrNameLst>
                                      </p:cBhvr>
                                      <p:tavLst>
                                        <p:tav tm="0">
                                          <p:val>
                                            <p:strVal val="#ppt_y+#ppt_h*1.125000"/>
                                          </p:val>
                                        </p:tav>
                                        <p:tav tm="100000">
                                          <p:val>
                                            <p:strVal val="#ppt_y"/>
                                          </p:val>
                                        </p:tav>
                                      </p:tavLst>
                                    </p:anim>
                                    <p:animEffect transition="in" filter="wipe(up)">
                                      <p:cBhvr>
                                        <p:cTn id="113" dur="500"/>
                                        <p:tgtEl>
                                          <p:spTgt spid="60"/>
                                        </p:tgtEl>
                                      </p:cBhvr>
                                    </p:animEffect>
                                  </p:childTnLst>
                                </p:cTn>
                              </p:par>
                            </p:childTnLst>
                          </p:cTn>
                        </p:par>
                      </p:childTnLst>
                    </p:cTn>
                  </p:par>
                  <p:par>
                    <p:cTn id="114" fill="hold">
                      <p:stCondLst>
                        <p:cond delay="indefinite"/>
                      </p:stCondLst>
                      <p:childTnLst>
                        <p:par>
                          <p:cTn id="115" fill="hold">
                            <p:stCondLst>
                              <p:cond delay="0"/>
                            </p:stCondLst>
                            <p:childTnLst>
                              <p:par>
                                <p:cTn id="116" presetID="16" presetClass="entr" presetSubtype="37" fill="hold" grpId="0" nodeType="clickEffect">
                                  <p:stCondLst>
                                    <p:cond delay="0"/>
                                  </p:stCondLst>
                                  <p:childTnLst>
                                    <p:set>
                                      <p:cBhvr>
                                        <p:cTn id="117" dur="1" fill="hold">
                                          <p:stCondLst>
                                            <p:cond delay="0"/>
                                          </p:stCondLst>
                                        </p:cTn>
                                        <p:tgtEl>
                                          <p:spTgt spid="54"/>
                                        </p:tgtEl>
                                        <p:attrNameLst>
                                          <p:attrName>style.visibility</p:attrName>
                                        </p:attrNameLst>
                                      </p:cBhvr>
                                      <p:to>
                                        <p:strVal val="visible"/>
                                      </p:to>
                                    </p:set>
                                    <p:animEffect transition="in" filter="barn(outVertical)">
                                      <p:cBhvr>
                                        <p:cTn id="118" dur="500"/>
                                        <p:tgtEl>
                                          <p:spTgt spid="54"/>
                                        </p:tgtEl>
                                      </p:cBhvr>
                                    </p:animEffect>
                                  </p:childTnLst>
                                </p:cTn>
                              </p:par>
                            </p:childTnLst>
                          </p:cTn>
                        </p:par>
                      </p:childTnLst>
                    </p:cTn>
                  </p:par>
                  <p:par>
                    <p:cTn id="119" fill="hold">
                      <p:stCondLst>
                        <p:cond delay="indefinite"/>
                      </p:stCondLst>
                      <p:childTnLst>
                        <p:par>
                          <p:cTn id="120" fill="hold">
                            <p:stCondLst>
                              <p:cond delay="0"/>
                            </p:stCondLst>
                            <p:childTnLst>
                              <p:par>
                                <p:cTn id="121" presetID="12" presetClass="entr" presetSubtype="4" fill="hold" nodeType="clickEffect">
                                  <p:stCondLst>
                                    <p:cond delay="0"/>
                                  </p:stCondLst>
                                  <p:childTnLst>
                                    <p:set>
                                      <p:cBhvr>
                                        <p:cTn id="122" dur="1" fill="hold">
                                          <p:stCondLst>
                                            <p:cond delay="0"/>
                                          </p:stCondLst>
                                        </p:cTn>
                                        <p:tgtEl>
                                          <p:spTgt spid="61"/>
                                        </p:tgtEl>
                                        <p:attrNameLst>
                                          <p:attrName>style.visibility</p:attrName>
                                        </p:attrNameLst>
                                      </p:cBhvr>
                                      <p:to>
                                        <p:strVal val="visible"/>
                                      </p:to>
                                    </p:set>
                                    <p:anim calcmode="lin" valueType="num">
                                      <p:cBhvr additive="base">
                                        <p:cTn id="123" dur="500"/>
                                        <p:tgtEl>
                                          <p:spTgt spid="61"/>
                                        </p:tgtEl>
                                        <p:attrNameLst>
                                          <p:attrName>ppt_y</p:attrName>
                                        </p:attrNameLst>
                                      </p:cBhvr>
                                      <p:tavLst>
                                        <p:tav tm="0">
                                          <p:val>
                                            <p:strVal val="#ppt_y+#ppt_h*1.125000"/>
                                          </p:val>
                                        </p:tav>
                                        <p:tav tm="100000">
                                          <p:val>
                                            <p:strVal val="#ppt_y"/>
                                          </p:val>
                                        </p:tav>
                                      </p:tavLst>
                                    </p:anim>
                                    <p:animEffect transition="in" filter="wipe(up)">
                                      <p:cBhvr>
                                        <p:cTn id="124" dur="500"/>
                                        <p:tgtEl>
                                          <p:spTgt spid="61"/>
                                        </p:tgtEl>
                                      </p:cBhvr>
                                    </p:animEffect>
                                  </p:childTnLst>
                                </p:cTn>
                              </p:par>
                            </p:childTnLst>
                          </p:cTn>
                        </p:par>
                      </p:childTnLst>
                    </p:cTn>
                  </p:par>
                  <p:par>
                    <p:cTn id="125" fill="hold">
                      <p:stCondLst>
                        <p:cond delay="indefinite"/>
                      </p:stCondLst>
                      <p:childTnLst>
                        <p:par>
                          <p:cTn id="126" fill="hold">
                            <p:stCondLst>
                              <p:cond delay="0"/>
                            </p:stCondLst>
                            <p:childTnLst>
                              <p:par>
                                <p:cTn id="127" presetID="16" presetClass="entr" presetSubtype="37" fill="hold" grpId="0" nodeType="clickEffect">
                                  <p:stCondLst>
                                    <p:cond delay="0"/>
                                  </p:stCondLst>
                                  <p:childTnLst>
                                    <p:set>
                                      <p:cBhvr>
                                        <p:cTn id="128" dur="1" fill="hold">
                                          <p:stCondLst>
                                            <p:cond delay="0"/>
                                          </p:stCondLst>
                                        </p:cTn>
                                        <p:tgtEl>
                                          <p:spTgt spid="55"/>
                                        </p:tgtEl>
                                        <p:attrNameLst>
                                          <p:attrName>style.visibility</p:attrName>
                                        </p:attrNameLst>
                                      </p:cBhvr>
                                      <p:to>
                                        <p:strVal val="visible"/>
                                      </p:to>
                                    </p:set>
                                    <p:animEffect transition="in" filter="barn(outVertical)">
                                      <p:cBhvr>
                                        <p:cTn id="12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22" grpId="0" animBg="1"/>
      <p:bldP spid="23" grpId="0" animBg="1"/>
      <p:bldP spid="24" grpId="0" animBg="1"/>
      <p:bldP spid="25" grpId="0" animBg="1"/>
      <p:bldP spid="26" grpId="0" animBg="1"/>
      <p:bldP spid="35" grpId="0"/>
      <p:bldP spid="36" grpId="0"/>
      <p:bldP spid="27" grpId="0" animBg="1"/>
      <p:bldP spid="48" grpId="0"/>
      <p:bldP spid="49" grpId="0"/>
      <p:bldP spid="54"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2318685-6F1B-4B9A-A3D1-D77D9AB99B27}"/>
              </a:ext>
            </a:extLst>
          </p:cNvPr>
          <p:cNvSpPr/>
          <p:nvPr/>
        </p:nvSpPr>
        <p:spPr>
          <a:xfrm>
            <a:off x="0" y="0"/>
            <a:ext cx="11938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 name="组合 2">
            <a:extLst>
              <a:ext uri="{FF2B5EF4-FFF2-40B4-BE49-F238E27FC236}">
                <a16:creationId xmlns:a16="http://schemas.microsoft.com/office/drawing/2014/main" id="{8615DD7C-66E5-408E-980D-6FA1422B8852}"/>
              </a:ext>
            </a:extLst>
          </p:cNvPr>
          <p:cNvGrpSpPr/>
          <p:nvPr/>
        </p:nvGrpSpPr>
        <p:grpSpPr>
          <a:xfrm>
            <a:off x="337719" y="851026"/>
            <a:ext cx="469900" cy="479424"/>
            <a:chOff x="151606" y="896144"/>
            <a:chExt cx="469900" cy="479424"/>
          </a:xfrm>
        </p:grpSpPr>
        <p:sp>
          <p:nvSpPr>
            <p:cNvPr id="4" name="图文框 3">
              <a:extLst>
                <a:ext uri="{FF2B5EF4-FFF2-40B4-BE49-F238E27FC236}">
                  <a16:creationId xmlns:a16="http://schemas.microsoft.com/office/drawing/2014/main" id="{09149099-7977-4435-B025-E3C5981CF6AE}"/>
                </a:ext>
              </a:extLst>
            </p:cNvPr>
            <p:cNvSpPr/>
            <p:nvPr/>
          </p:nvSpPr>
          <p:spPr>
            <a:xfrm>
              <a:off x="151606" y="905668"/>
              <a:ext cx="469900" cy="469900"/>
            </a:xfrm>
            <a:prstGeom prst="frame">
              <a:avLst>
                <a:gd name="adj1" fmla="val 17568"/>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文本框 4">
              <a:extLst>
                <a:ext uri="{FF2B5EF4-FFF2-40B4-BE49-F238E27FC236}">
                  <a16:creationId xmlns:a16="http://schemas.microsoft.com/office/drawing/2014/main" id="{FE7F399F-37EE-47E4-A2A3-A54C594A259B}"/>
                </a:ext>
              </a:extLst>
            </p:cNvPr>
            <p:cNvSpPr txBox="1"/>
            <p:nvPr/>
          </p:nvSpPr>
          <p:spPr>
            <a:xfrm>
              <a:off x="340121" y="896144"/>
              <a:ext cx="92869" cy="461665"/>
            </a:xfrm>
            <a:prstGeom prst="rect">
              <a:avLst/>
            </a:prstGeom>
            <a:noFill/>
          </p:spPr>
          <p:txBody>
            <a:bodyPr wrap="square" rtlCol="0">
              <a:spAutoFit/>
            </a:bodyPr>
            <a:lstStyle/>
            <a:p>
              <a:pPr algn="ctr"/>
              <a:r>
                <a:rPr lang="en-US" altLang="zh-CN" sz="2400" dirty="0">
                  <a:solidFill>
                    <a:schemeClr val="bg1"/>
                  </a:solidFill>
                  <a:cs typeface="+mn-ea"/>
                  <a:sym typeface="+mn-lt"/>
                </a:rPr>
                <a:t>B</a:t>
              </a:r>
              <a:endParaRPr lang="zh-CN" altLang="en-US" sz="2400" dirty="0">
                <a:solidFill>
                  <a:schemeClr val="bg1"/>
                </a:solidFill>
                <a:cs typeface="+mn-ea"/>
                <a:sym typeface="+mn-lt"/>
              </a:endParaRPr>
            </a:p>
          </p:txBody>
        </p:sp>
      </p:grpSp>
      <p:sp>
        <p:nvSpPr>
          <p:cNvPr id="6" name="图文框 5">
            <a:extLst>
              <a:ext uri="{FF2B5EF4-FFF2-40B4-BE49-F238E27FC236}">
                <a16:creationId xmlns:a16="http://schemas.microsoft.com/office/drawing/2014/main" id="{8CB2CD2B-DA9F-4013-AD33-1891FDD441E7}"/>
              </a:ext>
            </a:extLst>
          </p:cNvPr>
          <p:cNvSpPr/>
          <p:nvPr/>
        </p:nvSpPr>
        <p:spPr>
          <a:xfrm rot="21191490">
            <a:off x="840187" y="693434"/>
            <a:ext cx="128588" cy="128588"/>
          </a:xfrm>
          <a:prstGeom prst="frame">
            <a:avLst>
              <a:gd name="adj1" fmla="val 25463"/>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7" name="组合 6">
            <a:extLst>
              <a:ext uri="{FF2B5EF4-FFF2-40B4-BE49-F238E27FC236}">
                <a16:creationId xmlns:a16="http://schemas.microsoft.com/office/drawing/2014/main" id="{3239B35C-27E1-45AF-9FCA-B96BA56A875D}"/>
              </a:ext>
            </a:extLst>
          </p:cNvPr>
          <p:cNvGrpSpPr/>
          <p:nvPr/>
        </p:nvGrpSpPr>
        <p:grpSpPr>
          <a:xfrm>
            <a:off x="-41773" y="3366878"/>
            <a:ext cx="1251106" cy="349921"/>
            <a:chOff x="-28653" y="3614528"/>
            <a:chExt cx="1251106" cy="349921"/>
          </a:xfrm>
        </p:grpSpPr>
        <p:sp>
          <p:nvSpPr>
            <p:cNvPr id="8" name="文本框 7">
              <a:extLst>
                <a:ext uri="{FF2B5EF4-FFF2-40B4-BE49-F238E27FC236}">
                  <a16:creationId xmlns:a16="http://schemas.microsoft.com/office/drawing/2014/main" id="{DDC799A1-07CB-4CA8-9758-D8519E011D95}"/>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培训定位</a:t>
              </a:r>
            </a:p>
          </p:txBody>
        </p:sp>
        <p:sp>
          <p:nvSpPr>
            <p:cNvPr id="9" name="文本框 8">
              <a:extLst>
                <a:ext uri="{FF2B5EF4-FFF2-40B4-BE49-F238E27FC236}">
                  <a16:creationId xmlns:a16="http://schemas.microsoft.com/office/drawing/2014/main" id="{EB4846FD-2B43-4800-BECD-791B6424FCF2}"/>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EXPLANATION</a:t>
              </a:r>
              <a:endParaRPr lang="zh-CN" altLang="en-US" sz="500" dirty="0">
                <a:solidFill>
                  <a:schemeClr val="bg1"/>
                </a:solidFill>
                <a:cs typeface="+mn-ea"/>
                <a:sym typeface="+mn-lt"/>
              </a:endParaRPr>
            </a:p>
          </p:txBody>
        </p:sp>
      </p:grpSp>
      <p:grpSp>
        <p:nvGrpSpPr>
          <p:cNvPr id="10" name="组合 9">
            <a:extLst>
              <a:ext uri="{FF2B5EF4-FFF2-40B4-BE49-F238E27FC236}">
                <a16:creationId xmlns:a16="http://schemas.microsoft.com/office/drawing/2014/main" id="{FB69CE70-2B64-4643-B415-DFCC44833D33}"/>
              </a:ext>
            </a:extLst>
          </p:cNvPr>
          <p:cNvGrpSpPr/>
          <p:nvPr/>
        </p:nvGrpSpPr>
        <p:grpSpPr>
          <a:xfrm>
            <a:off x="-41773" y="3975018"/>
            <a:ext cx="1251106" cy="349921"/>
            <a:chOff x="-28653" y="3614528"/>
            <a:chExt cx="1251106" cy="349921"/>
          </a:xfrm>
        </p:grpSpPr>
        <p:sp>
          <p:nvSpPr>
            <p:cNvPr id="11" name="文本框 10">
              <a:extLst>
                <a:ext uri="{FF2B5EF4-FFF2-40B4-BE49-F238E27FC236}">
                  <a16:creationId xmlns:a16="http://schemas.microsoft.com/office/drawing/2014/main" id="{04721412-7B82-42DB-92B0-25C1A2D63F12}"/>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项目类别</a:t>
              </a:r>
            </a:p>
          </p:txBody>
        </p:sp>
        <p:sp>
          <p:nvSpPr>
            <p:cNvPr id="12" name="文本框 11">
              <a:extLst>
                <a:ext uri="{FF2B5EF4-FFF2-40B4-BE49-F238E27FC236}">
                  <a16:creationId xmlns:a16="http://schemas.microsoft.com/office/drawing/2014/main" id="{2C72C56B-292C-4014-929B-0E9926721537}"/>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MAIN ITEM INTRODUCTION</a:t>
              </a:r>
              <a:endParaRPr lang="zh-CN" altLang="en-US" sz="500" dirty="0">
                <a:solidFill>
                  <a:schemeClr val="bg1"/>
                </a:solidFill>
                <a:cs typeface="+mn-ea"/>
                <a:sym typeface="+mn-lt"/>
              </a:endParaRPr>
            </a:p>
          </p:txBody>
        </p:sp>
      </p:grpSp>
      <p:grpSp>
        <p:nvGrpSpPr>
          <p:cNvPr id="13" name="组合 12">
            <a:extLst>
              <a:ext uri="{FF2B5EF4-FFF2-40B4-BE49-F238E27FC236}">
                <a16:creationId xmlns:a16="http://schemas.microsoft.com/office/drawing/2014/main" id="{6D28C45C-4152-419D-B69E-51C1B5430094}"/>
              </a:ext>
            </a:extLst>
          </p:cNvPr>
          <p:cNvGrpSpPr/>
          <p:nvPr/>
        </p:nvGrpSpPr>
        <p:grpSpPr>
          <a:xfrm>
            <a:off x="-41773" y="4583158"/>
            <a:ext cx="1251106" cy="349921"/>
            <a:chOff x="-28653" y="3614528"/>
            <a:chExt cx="1251106" cy="349921"/>
          </a:xfrm>
        </p:grpSpPr>
        <p:sp>
          <p:nvSpPr>
            <p:cNvPr id="14" name="文本框 13">
              <a:extLst>
                <a:ext uri="{FF2B5EF4-FFF2-40B4-BE49-F238E27FC236}">
                  <a16:creationId xmlns:a16="http://schemas.microsoft.com/office/drawing/2014/main" id="{3F86A12D-2AF1-41F4-B63F-8FA14B547400}"/>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基本流程</a:t>
              </a:r>
            </a:p>
          </p:txBody>
        </p:sp>
        <p:sp>
          <p:nvSpPr>
            <p:cNvPr id="15" name="文本框 14">
              <a:extLst>
                <a:ext uri="{FF2B5EF4-FFF2-40B4-BE49-F238E27FC236}">
                  <a16:creationId xmlns:a16="http://schemas.microsoft.com/office/drawing/2014/main" id="{7539A591-A999-4D7A-8F84-3431051AA89C}"/>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MANAGEMENT</a:t>
              </a:r>
              <a:endParaRPr lang="zh-CN" altLang="en-US" sz="500" dirty="0">
                <a:solidFill>
                  <a:schemeClr val="bg1"/>
                </a:solidFill>
                <a:cs typeface="+mn-ea"/>
                <a:sym typeface="+mn-lt"/>
              </a:endParaRPr>
            </a:p>
          </p:txBody>
        </p:sp>
      </p:grpSp>
      <p:grpSp>
        <p:nvGrpSpPr>
          <p:cNvPr id="16" name="组合 15">
            <a:extLst>
              <a:ext uri="{FF2B5EF4-FFF2-40B4-BE49-F238E27FC236}">
                <a16:creationId xmlns:a16="http://schemas.microsoft.com/office/drawing/2014/main" id="{48EB6DDB-2230-4119-B493-A1898BE0ABA8}"/>
              </a:ext>
            </a:extLst>
          </p:cNvPr>
          <p:cNvGrpSpPr/>
          <p:nvPr/>
        </p:nvGrpSpPr>
        <p:grpSpPr>
          <a:xfrm>
            <a:off x="-41773" y="5191298"/>
            <a:ext cx="1251106" cy="349921"/>
            <a:chOff x="-28653" y="3614528"/>
            <a:chExt cx="1251106" cy="349921"/>
          </a:xfrm>
        </p:grpSpPr>
        <p:sp>
          <p:nvSpPr>
            <p:cNvPr id="17" name="文本框 16">
              <a:extLst>
                <a:ext uri="{FF2B5EF4-FFF2-40B4-BE49-F238E27FC236}">
                  <a16:creationId xmlns:a16="http://schemas.microsoft.com/office/drawing/2014/main" id="{505B0AE1-DCB6-4828-8914-0D6EFC90E397}"/>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关键因素</a:t>
              </a:r>
            </a:p>
          </p:txBody>
        </p:sp>
        <p:sp>
          <p:nvSpPr>
            <p:cNvPr id="18" name="文本框 17">
              <a:extLst>
                <a:ext uri="{FF2B5EF4-FFF2-40B4-BE49-F238E27FC236}">
                  <a16:creationId xmlns:a16="http://schemas.microsoft.com/office/drawing/2014/main" id="{B95186E8-01B4-4D8D-BEC0-33EF289BD72E}"/>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MANAGEMENT ASSOCIATION</a:t>
              </a:r>
              <a:endParaRPr lang="zh-CN" altLang="en-US" sz="500" dirty="0">
                <a:solidFill>
                  <a:schemeClr val="bg1"/>
                </a:solidFill>
                <a:cs typeface="+mn-ea"/>
                <a:sym typeface="+mn-lt"/>
              </a:endParaRPr>
            </a:p>
          </p:txBody>
        </p:sp>
      </p:grpSp>
      <p:sp>
        <p:nvSpPr>
          <p:cNvPr id="19" name="等腰三角形 18">
            <a:extLst>
              <a:ext uri="{FF2B5EF4-FFF2-40B4-BE49-F238E27FC236}">
                <a16:creationId xmlns:a16="http://schemas.microsoft.com/office/drawing/2014/main" id="{E25B9ABF-5950-4F30-B8DE-458A200371B4}"/>
              </a:ext>
            </a:extLst>
          </p:cNvPr>
          <p:cNvSpPr/>
          <p:nvPr/>
        </p:nvSpPr>
        <p:spPr>
          <a:xfrm rot="16200000">
            <a:off x="1080558" y="4060152"/>
            <a:ext cx="135047" cy="95518"/>
          </a:xfrm>
          <a:prstGeom prst="triangl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19">
            <a:extLst>
              <a:ext uri="{FF2B5EF4-FFF2-40B4-BE49-F238E27FC236}">
                <a16:creationId xmlns:a16="http://schemas.microsoft.com/office/drawing/2014/main" id="{57520029-F056-4181-A989-030DAB7E64D1}"/>
              </a:ext>
            </a:extLst>
          </p:cNvPr>
          <p:cNvSpPr/>
          <p:nvPr/>
        </p:nvSpPr>
        <p:spPr>
          <a:xfrm>
            <a:off x="0" y="0"/>
            <a:ext cx="1193800" cy="76200"/>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a:extLst>
              <a:ext uri="{FF2B5EF4-FFF2-40B4-BE49-F238E27FC236}">
                <a16:creationId xmlns:a16="http://schemas.microsoft.com/office/drawing/2014/main" id="{6B045FEC-1EEE-4576-BFDB-E185467250CA}"/>
              </a:ext>
            </a:extLst>
          </p:cNvPr>
          <p:cNvSpPr/>
          <p:nvPr/>
        </p:nvSpPr>
        <p:spPr>
          <a:xfrm>
            <a:off x="141945"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a:extLst>
              <a:ext uri="{FF2B5EF4-FFF2-40B4-BE49-F238E27FC236}">
                <a16:creationId xmlns:a16="http://schemas.microsoft.com/office/drawing/2014/main" id="{46729C49-5912-4BF0-A189-21CF276DBCA3}"/>
              </a:ext>
            </a:extLst>
          </p:cNvPr>
          <p:cNvSpPr/>
          <p:nvPr/>
        </p:nvSpPr>
        <p:spPr>
          <a:xfrm>
            <a:off x="540818"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椭圆 22">
            <a:extLst>
              <a:ext uri="{FF2B5EF4-FFF2-40B4-BE49-F238E27FC236}">
                <a16:creationId xmlns:a16="http://schemas.microsoft.com/office/drawing/2014/main" id="{51455B3D-A4DD-4D00-A019-C02AB32044BE}"/>
              </a:ext>
            </a:extLst>
          </p:cNvPr>
          <p:cNvSpPr/>
          <p:nvPr/>
        </p:nvSpPr>
        <p:spPr>
          <a:xfrm>
            <a:off x="939691" y="6528514"/>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4" name="组合 23">
            <a:extLst>
              <a:ext uri="{FF2B5EF4-FFF2-40B4-BE49-F238E27FC236}">
                <a16:creationId xmlns:a16="http://schemas.microsoft.com/office/drawing/2014/main" id="{BBC04D94-73FF-45AB-B837-B1252C2ED5EF}"/>
              </a:ext>
            </a:extLst>
          </p:cNvPr>
          <p:cNvGrpSpPr/>
          <p:nvPr/>
        </p:nvGrpSpPr>
        <p:grpSpPr>
          <a:xfrm>
            <a:off x="0" y="1809749"/>
            <a:ext cx="1193800" cy="830180"/>
            <a:chOff x="0" y="1809749"/>
            <a:chExt cx="1193800" cy="830180"/>
          </a:xfrm>
        </p:grpSpPr>
        <p:grpSp>
          <p:nvGrpSpPr>
            <p:cNvPr id="25" name="组合 24">
              <a:extLst>
                <a:ext uri="{FF2B5EF4-FFF2-40B4-BE49-F238E27FC236}">
                  <a16:creationId xmlns:a16="http://schemas.microsoft.com/office/drawing/2014/main" id="{BE0CD915-465E-497B-9B7D-2AFC5FC7FA5A}"/>
                </a:ext>
              </a:extLst>
            </p:cNvPr>
            <p:cNvGrpSpPr/>
            <p:nvPr/>
          </p:nvGrpSpPr>
          <p:grpSpPr>
            <a:xfrm>
              <a:off x="0" y="1809749"/>
              <a:ext cx="1193800" cy="830180"/>
              <a:chOff x="0" y="2057399"/>
              <a:chExt cx="1193800" cy="830180"/>
            </a:xfrm>
          </p:grpSpPr>
          <p:sp>
            <p:nvSpPr>
              <p:cNvPr id="27" name="矩形 26">
                <a:extLst>
                  <a:ext uri="{FF2B5EF4-FFF2-40B4-BE49-F238E27FC236}">
                    <a16:creationId xmlns:a16="http://schemas.microsoft.com/office/drawing/2014/main" id="{239F1068-D939-47C7-B852-24C79A8B03FC}"/>
                  </a:ext>
                </a:extLst>
              </p:cNvPr>
              <p:cNvSpPr/>
              <p:nvPr/>
            </p:nvSpPr>
            <p:spPr>
              <a:xfrm>
                <a:off x="0" y="2057400"/>
                <a:ext cx="1193800" cy="830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27">
                <a:extLst>
                  <a:ext uri="{FF2B5EF4-FFF2-40B4-BE49-F238E27FC236}">
                    <a16:creationId xmlns:a16="http://schemas.microsoft.com/office/drawing/2014/main" id="{96AEC603-D427-44BE-89A5-76762F504A1C}"/>
                  </a:ext>
                </a:extLst>
              </p:cNvPr>
              <p:cNvSpPr/>
              <p:nvPr/>
            </p:nvSpPr>
            <p:spPr>
              <a:xfrm>
                <a:off x="1148081" y="2057399"/>
                <a:ext cx="45719" cy="830179"/>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文本框 28">
                <a:extLst>
                  <a:ext uri="{FF2B5EF4-FFF2-40B4-BE49-F238E27FC236}">
                    <a16:creationId xmlns:a16="http://schemas.microsoft.com/office/drawing/2014/main" id="{30EC0D12-1C8F-4F19-AB08-1DBBD3DA460A}"/>
                  </a:ext>
                </a:extLst>
              </p:cNvPr>
              <p:cNvSpPr txBox="1"/>
              <p:nvPr/>
            </p:nvSpPr>
            <p:spPr>
              <a:xfrm>
                <a:off x="100172" y="2504261"/>
                <a:ext cx="947737" cy="307777"/>
              </a:xfrm>
              <a:prstGeom prst="rect">
                <a:avLst/>
              </a:prstGeom>
              <a:noFill/>
            </p:spPr>
            <p:txBody>
              <a:bodyPr wrap="square" rtlCol="0">
                <a:spAutoFit/>
              </a:bodyPr>
              <a:lstStyle/>
              <a:p>
                <a:pPr algn="ctr"/>
                <a:r>
                  <a:rPr lang="en-US" altLang="zh-CN" sz="1400" dirty="0">
                    <a:cs typeface="+mn-ea"/>
                    <a:sym typeface="+mn-lt"/>
                  </a:rPr>
                  <a:t>Part 03</a:t>
                </a:r>
                <a:endParaRPr lang="zh-CN" altLang="en-US" sz="1400" dirty="0">
                  <a:cs typeface="+mn-ea"/>
                  <a:sym typeface="+mn-lt"/>
                </a:endParaRPr>
              </a:p>
            </p:txBody>
          </p:sp>
        </p:grpSp>
        <p:pic>
          <p:nvPicPr>
            <p:cNvPr id="26" name="图片 25">
              <a:extLst>
                <a:ext uri="{FF2B5EF4-FFF2-40B4-BE49-F238E27FC236}">
                  <a16:creationId xmlns:a16="http://schemas.microsoft.com/office/drawing/2014/main" id="{8EAABA7B-C4B2-4370-9DEF-AABFD25CE8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9750" y="1979328"/>
              <a:ext cx="244080" cy="235426"/>
            </a:xfrm>
            <a:prstGeom prst="rect">
              <a:avLst/>
            </a:prstGeom>
          </p:spPr>
        </p:pic>
      </p:grpSp>
      <p:sp>
        <p:nvSpPr>
          <p:cNvPr id="30" name="文本框 29">
            <a:extLst>
              <a:ext uri="{FF2B5EF4-FFF2-40B4-BE49-F238E27FC236}">
                <a16:creationId xmlns:a16="http://schemas.microsoft.com/office/drawing/2014/main" id="{84D32403-F327-452D-8362-B2CB521EBFE3}"/>
              </a:ext>
            </a:extLst>
          </p:cNvPr>
          <p:cNvSpPr txBox="1"/>
          <p:nvPr/>
        </p:nvSpPr>
        <p:spPr>
          <a:xfrm>
            <a:off x="5657863" y="558638"/>
            <a:ext cx="2199774" cy="584775"/>
          </a:xfrm>
          <a:prstGeom prst="rect">
            <a:avLst/>
          </a:prstGeom>
          <a:noFill/>
        </p:spPr>
        <p:txBody>
          <a:bodyPr wrap="square" rtlCol="0">
            <a:spAutoFit/>
          </a:bodyPr>
          <a:lstStyle/>
          <a:p>
            <a:pPr algn="ctr"/>
            <a:r>
              <a:rPr lang="zh-CN" altLang="en-US" sz="3200" spc="600" dirty="0">
                <a:solidFill>
                  <a:srgbClr val="FDD302"/>
                </a:solidFill>
                <a:cs typeface="+mn-ea"/>
                <a:sym typeface="+mn-lt"/>
              </a:rPr>
              <a:t>项目</a:t>
            </a:r>
            <a:r>
              <a:rPr lang="zh-CN" altLang="en-US" sz="3200" spc="600" dirty="0">
                <a:solidFill>
                  <a:schemeClr val="tx1">
                    <a:lumMod val="85000"/>
                    <a:lumOff val="15000"/>
                  </a:schemeClr>
                </a:solidFill>
                <a:cs typeface="+mn-ea"/>
                <a:sym typeface="+mn-lt"/>
              </a:rPr>
              <a:t>类别</a:t>
            </a:r>
          </a:p>
        </p:txBody>
      </p:sp>
      <p:sp>
        <p:nvSpPr>
          <p:cNvPr id="31" name="矩形 30">
            <a:extLst>
              <a:ext uri="{FF2B5EF4-FFF2-40B4-BE49-F238E27FC236}">
                <a16:creationId xmlns:a16="http://schemas.microsoft.com/office/drawing/2014/main" id="{B66FA8AF-539C-42D0-B07B-64236D38A3AE}"/>
              </a:ext>
            </a:extLst>
          </p:cNvPr>
          <p:cNvSpPr/>
          <p:nvPr/>
        </p:nvSpPr>
        <p:spPr>
          <a:xfrm>
            <a:off x="5706019" y="1087728"/>
            <a:ext cx="2103461" cy="261610"/>
          </a:xfrm>
          <a:prstGeom prst="rect">
            <a:avLst/>
          </a:prstGeom>
        </p:spPr>
        <p:txBody>
          <a:bodyPr wrap="none">
            <a:spAutoFit/>
          </a:bodyPr>
          <a:lstStyle/>
          <a:p>
            <a:pPr algn="ctr"/>
            <a:r>
              <a:rPr lang="en-US" altLang="zh-CN" sz="1100" dirty="0">
                <a:cs typeface="+mn-ea"/>
                <a:sym typeface="+mn-lt"/>
              </a:rPr>
              <a:t>MAIN ITEM INTRODUCTION</a:t>
            </a:r>
          </a:p>
        </p:txBody>
      </p:sp>
      <p:graphicFrame>
        <p:nvGraphicFramePr>
          <p:cNvPr id="34" name="图表 33">
            <a:extLst>
              <a:ext uri="{FF2B5EF4-FFF2-40B4-BE49-F238E27FC236}">
                <a16:creationId xmlns:a16="http://schemas.microsoft.com/office/drawing/2014/main" id="{34719CAC-CE60-4C99-9B32-8573232EE2E7}"/>
              </a:ext>
            </a:extLst>
          </p:cNvPr>
          <p:cNvGraphicFramePr/>
          <p:nvPr>
            <p:extLst>
              <p:ext uri="{D42A27DB-BD31-4B8C-83A1-F6EECF244321}">
                <p14:modId xmlns:p14="http://schemas.microsoft.com/office/powerpoint/2010/main" val="3113606979"/>
              </p:ext>
            </p:extLst>
          </p:nvPr>
        </p:nvGraphicFramePr>
        <p:xfrm>
          <a:off x="2498891" y="2439348"/>
          <a:ext cx="2307569" cy="2378280"/>
        </p:xfrm>
        <a:graphic>
          <a:graphicData uri="http://schemas.openxmlformats.org/drawingml/2006/chart">
            <c:chart xmlns:c="http://schemas.openxmlformats.org/drawingml/2006/chart" xmlns:r="http://schemas.openxmlformats.org/officeDocument/2006/relationships" r:id="rId4"/>
          </a:graphicData>
        </a:graphic>
      </p:graphicFrame>
      <p:cxnSp>
        <p:nvCxnSpPr>
          <p:cNvPr id="38" name="直接箭头连接符 37">
            <a:extLst>
              <a:ext uri="{FF2B5EF4-FFF2-40B4-BE49-F238E27FC236}">
                <a16:creationId xmlns:a16="http://schemas.microsoft.com/office/drawing/2014/main" id="{9D941867-F80B-4AF0-8186-5F5383C2836B}"/>
              </a:ext>
            </a:extLst>
          </p:cNvPr>
          <p:cNvCxnSpPr/>
          <p:nvPr/>
        </p:nvCxnSpPr>
        <p:spPr>
          <a:xfrm flipH="1">
            <a:off x="4806460" y="3628488"/>
            <a:ext cx="76068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连接符: 肘形 39">
            <a:extLst>
              <a:ext uri="{FF2B5EF4-FFF2-40B4-BE49-F238E27FC236}">
                <a16:creationId xmlns:a16="http://schemas.microsoft.com/office/drawing/2014/main" id="{5C81FB14-E7D8-4E38-9E26-805C3437EF33}"/>
              </a:ext>
            </a:extLst>
          </p:cNvPr>
          <p:cNvCxnSpPr>
            <a:cxnSpLocks/>
          </p:cNvCxnSpPr>
          <p:nvPr/>
        </p:nvCxnSpPr>
        <p:spPr>
          <a:xfrm rot="10800000" flipV="1">
            <a:off x="1918509" y="4851921"/>
            <a:ext cx="1734166" cy="635280"/>
          </a:xfrm>
          <a:prstGeom prst="bentConnector3">
            <a:avLst>
              <a:gd name="adj1" fmla="val 18"/>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文本框 50">
            <a:extLst>
              <a:ext uri="{FF2B5EF4-FFF2-40B4-BE49-F238E27FC236}">
                <a16:creationId xmlns:a16="http://schemas.microsoft.com/office/drawing/2014/main" id="{8A27043F-B682-492B-AB25-CAB449DAB6D1}"/>
              </a:ext>
            </a:extLst>
          </p:cNvPr>
          <p:cNvSpPr txBox="1"/>
          <p:nvPr/>
        </p:nvSpPr>
        <p:spPr>
          <a:xfrm>
            <a:off x="5952887" y="2600816"/>
            <a:ext cx="847725" cy="461665"/>
          </a:xfrm>
          <a:prstGeom prst="rect">
            <a:avLst/>
          </a:prstGeom>
          <a:noFill/>
        </p:spPr>
        <p:txBody>
          <a:bodyPr wrap="square" rtlCol="0">
            <a:spAutoFit/>
          </a:bodyPr>
          <a:lstStyle/>
          <a:p>
            <a:pPr algn="r"/>
            <a:r>
              <a:rPr lang="en-US" altLang="zh-CN" sz="2400" dirty="0">
                <a:cs typeface="+mn-ea"/>
                <a:sym typeface="+mn-lt"/>
              </a:rPr>
              <a:t>23%</a:t>
            </a:r>
            <a:endParaRPr lang="zh-CN" altLang="en-US" sz="2400" dirty="0">
              <a:cs typeface="+mn-ea"/>
              <a:sym typeface="+mn-lt"/>
            </a:endParaRPr>
          </a:p>
        </p:txBody>
      </p:sp>
      <p:sp>
        <p:nvSpPr>
          <p:cNvPr id="52" name="矩形 51">
            <a:extLst>
              <a:ext uri="{FF2B5EF4-FFF2-40B4-BE49-F238E27FC236}">
                <a16:creationId xmlns:a16="http://schemas.microsoft.com/office/drawing/2014/main" id="{8EFB33CF-4F09-43AD-A402-B3DD1E2B586F}"/>
              </a:ext>
            </a:extLst>
          </p:cNvPr>
          <p:cNvSpPr/>
          <p:nvPr/>
        </p:nvSpPr>
        <p:spPr>
          <a:xfrm>
            <a:off x="4679950" y="3024302"/>
            <a:ext cx="2199774" cy="523220"/>
          </a:xfrm>
          <a:prstGeom prst="rect">
            <a:avLst/>
          </a:prstGeom>
        </p:spPr>
        <p:txBody>
          <a:bodyPr wrap="square">
            <a:spAutoFit/>
          </a:bodyPr>
          <a:lstStyle/>
          <a:p>
            <a:pPr algn="r"/>
            <a:r>
              <a:rPr lang="zh-CN" altLang="en-US" sz="1400" spc="300" dirty="0">
                <a:solidFill>
                  <a:srgbClr val="333333"/>
                </a:solidFill>
                <a:cs typeface="+mn-ea"/>
                <a:sym typeface="+mn-lt"/>
              </a:rPr>
              <a:t>按照学员对象分：新员工培训、市场经理</a:t>
            </a:r>
            <a:endParaRPr lang="zh-CN" altLang="en-US" sz="1400" spc="300" dirty="0">
              <a:cs typeface="+mn-ea"/>
              <a:sym typeface="+mn-lt"/>
            </a:endParaRPr>
          </a:p>
        </p:txBody>
      </p:sp>
      <p:sp>
        <p:nvSpPr>
          <p:cNvPr id="53" name="文本框 52">
            <a:extLst>
              <a:ext uri="{FF2B5EF4-FFF2-40B4-BE49-F238E27FC236}">
                <a16:creationId xmlns:a16="http://schemas.microsoft.com/office/drawing/2014/main" id="{0140F185-7E23-4C5A-A1A5-02E9F58C5606}"/>
              </a:ext>
            </a:extLst>
          </p:cNvPr>
          <p:cNvSpPr txBox="1"/>
          <p:nvPr/>
        </p:nvSpPr>
        <p:spPr>
          <a:xfrm>
            <a:off x="1666699" y="4520184"/>
            <a:ext cx="847725" cy="461665"/>
          </a:xfrm>
          <a:prstGeom prst="rect">
            <a:avLst/>
          </a:prstGeom>
          <a:noFill/>
        </p:spPr>
        <p:txBody>
          <a:bodyPr wrap="square" rtlCol="0">
            <a:spAutoFit/>
          </a:bodyPr>
          <a:lstStyle/>
          <a:p>
            <a:r>
              <a:rPr lang="en-US" altLang="zh-CN" sz="2400" dirty="0">
                <a:cs typeface="+mn-ea"/>
                <a:sym typeface="+mn-lt"/>
              </a:rPr>
              <a:t>72%</a:t>
            </a:r>
            <a:endParaRPr lang="zh-CN" altLang="en-US" sz="2400" dirty="0">
              <a:cs typeface="+mn-ea"/>
              <a:sym typeface="+mn-lt"/>
            </a:endParaRPr>
          </a:p>
        </p:txBody>
      </p:sp>
      <p:sp>
        <p:nvSpPr>
          <p:cNvPr id="54" name="矩形 53">
            <a:extLst>
              <a:ext uri="{FF2B5EF4-FFF2-40B4-BE49-F238E27FC236}">
                <a16:creationId xmlns:a16="http://schemas.microsoft.com/office/drawing/2014/main" id="{CA8B14F4-3E77-4567-A0A6-259BDF08BF8B}"/>
              </a:ext>
            </a:extLst>
          </p:cNvPr>
          <p:cNvSpPr/>
          <p:nvPr/>
        </p:nvSpPr>
        <p:spPr>
          <a:xfrm>
            <a:off x="1614444" y="4868929"/>
            <a:ext cx="1930989" cy="523220"/>
          </a:xfrm>
          <a:prstGeom prst="rect">
            <a:avLst/>
          </a:prstGeom>
        </p:spPr>
        <p:txBody>
          <a:bodyPr wrap="square">
            <a:spAutoFit/>
          </a:bodyPr>
          <a:lstStyle/>
          <a:p>
            <a:r>
              <a:rPr lang="zh-CN" altLang="en-US" sz="1400" spc="300" dirty="0">
                <a:solidFill>
                  <a:srgbClr val="333333"/>
                </a:solidFill>
                <a:cs typeface="+mn-ea"/>
                <a:sym typeface="+mn-lt"/>
              </a:rPr>
              <a:t>提升培训、入职培训、岗前培训</a:t>
            </a:r>
          </a:p>
        </p:txBody>
      </p:sp>
      <p:grpSp>
        <p:nvGrpSpPr>
          <p:cNvPr id="57" name="组合 56">
            <a:extLst>
              <a:ext uri="{FF2B5EF4-FFF2-40B4-BE49-F238E27FC236}">
                <a16:creationId xmlns:a16="http://schemas.microsoft.com/office/drawing/2014/main" id="{1568EC05-B657-487D-B876-E05B28D2AA83}"/>
              </a:ext>
            </a:extLst>
          </p:cNvPr>
          <p:cNvGrpSpPr/>
          <p:nvPr/>
        </p:nvGrpSpPr>
        <p:grpSpPr>
          <a:xfrm>
            <a:off x="4343104" y="4737445"/>
            <a:ext cx="1816213" cy="701965"/>
            <a:chOff x="4254608" y="4626126"/>
            <a:chExt cx="1816213" cy="701965"/>
          </a:xfrm>
        </p:grpSpPr>
        <p:sp>
          <p:nvSpPr>
            <p:cNvPr id="55" name="对话气泡: 矩形 54">
              <a:extLst>
                <a:ext uri="{FF2B5EF4-FFF2-40B4-BE49-F238E27FC236}">
                  <a16:creationId xmlns:a16="http://schemas.microsoft.com/office/drawing/2014/main" id="{B98D1B7E-4CA4-48D5-B67F-E653115332D4}"/>
                </a:ext>
              </a:extLst>
            </p:cNvPr>
            <p:cNvSpPr/>
            <p:nvPr/>
          </p:nvSpPr>
          <p:spPr>
            <a:xfrm>
              <a:off x="4254608" y="4626126"/>
              <a:ext cx="1816213" cy="634488"/>
            </a:xfrm>
            <a:prstGeom prst="wedgeRectCallout">
              <a:avLst>
                <a:gd name="adj1" fmla="val -30955"/>
                <a:gd name="adj2" fmla="val -80127"/>
              </a:avLst>
            </a:prstGeom>
            <a:noFill/>
            <a:ln>
              <a:solidFill>
                <a:srgbClr val="FDD3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矩形 55">
              <a:extLst>
                <a:ext uri="{FF2B5EF4-FFF2-40B4-BE49-F238E27FC236}">
                  <a16:creationId xmlns:a16="http://schemas.microsoft.com/office/drawing/2014/main" id="{00A20629-106C-49BA-A1E1-5E488246B94B}"/>
                </a:ext>
              </a:extLst>
            </p:cNvPr>
            <p:cNvSpPr/>
            <p:nvPr/>
          </p:nvSpPr>
          <p:spPr>
            <a:xfrm>
              <a:off x="4283360" y="4727927"/>
              <a:ext cx="1758709" cy="600164"/>
            </a:xfrm>
            <a:prstGeom prst="rect">
              <a:avLst/>
            </a:prstGeom>
          </p:spPr>
          <p:txBody>
            <a:bodyPr wrap="square">
              <a:spAutoFit/>
            </a:bodyPr>
            <a:lstStyle/>
            <a:p>
              <a:pPr algn="ctr"/>
              <a:r>
                <a:rPr lang="zh-CN" altLang="en-US" sz="1100" spc="300" dirty="0">
                  <a:solidFill>
                    <a:srgbClr val="333333"/>
                  </a:solidFill>
                  <a:cs typeface="+mn-ea"/>
                  <a:sym typeface="+mn-lt"/>
                </a:rPr>
                <a:t>轮岗培训、集中培训、</a:t>
              </a:r>
              <a:r>
                <a:rPr lang="en-US" altLang="zh-CN" sz="1100" spc="300" dirty="0">
                  <a:solidFill>
                    <a:srgbClr val="333333"/>
                  </a:solidFill>
                  <a:cs typeface="+mn-ea"/>
                  <a:sym typeface="+mn-lt"/>
                </a:rPr>
                <a:t>OJT</a:t>
              </a:r>
              <a:r>
                <a:rPr lang="zh-CN" altLang="en-US" sz="1100" spc="300" dirty="0">
                  <a:solidFill>
                    <a:srgbClr val="333333"/>
                  </a:solidFill>
                  <a:cs typeface="+mn-ea"/>
                  <a:sym typeface="+mn-lt"/>
                </a:rPr>
                <a:t>培训、脱产培训</a:t>
              </a:r>
            </a:p>
          </p:txBody>
        </p:sp>
      </p:grpSp>
      <p:cxnSp>
        <p:nvCxnSpPr>
          <p:cNvPr id="59" name="直接连接符 58">
            <a:extLst>
              <a:ext uri="{FF2B5EF4-FFF2-40B4-BE49-F238E27FC236}">
                <a16:creationId xmlns:a16="http://schemas.microsoft.com/office/drawing/2014/main" id="{A5E968D0-3D0F-4ACC-A66C-09F35B7EE69E}"/>
              </a:ext>
            </a:extLst>
          </p:cNvPr>
          <p:cNvCxnSpPr/>
          <p:nvPr/>
        </p:nvCxnSpPr>
        <p:spPr>
          <a:xfrm>
            <a:off x="7692537" y="3679288"/>
            <a:ext cx="38898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3" name="组合 62">
            <a:extLst>
              <a:ext uri="{FF2B5EF4-FFF2-40B4-BE49-F238E27FC236}">
                <a16:creationId xmlns:a16="http://schemas.microsoft.com/office/drawing/2014/main" id="{703A24C9-854F-4D13-A9EE-0401420EF850}"/>
              </a:ext>
            </a:extLst>
          </p:cNvPr>
          <p:cNvGrpSpPr/>
          <p:nvPr/>
        </p:nvGrpSpPr>
        <p:grpSpPr>
          <a:xfrm>
            <a:off x="7659594" y="1866609"/>
            <a:ext cx="587863" cy="587863"/>
            <a:chOff x="7692537" y="1803109"/>
            <a:chExt cx="587863" cy="587863"/>
          </a:xfrm>
        </p:grpSpPr>
        <p:sp>
          <p:nvSpPr>
            <p:cNvPr id="60" name="椭圆 59">
              <a:extLst>
                <a:ext uri="{FF2B5EF4-FFF2-40B4-BE49-F238E27FC236}">
                  <a16:creationId xmlns:a16="http://schemas.microsoft.com/office/drawing/2014/main" id="{9A197548-3DD3-4889-8709-78158B673C78}"/>
                </a:ext>
              </a:extLst>
            </p:cNvPr>
            <p:cNvSpPr/>
            <p:nvPr/>
          </p:nvSpPr>
          <p:spPr>
            <a:xfrm>
              <a:off x="7692537" y="1803109"/>
              <a:ext cx="587863" cy="587863"/>
            </a:xfrm>
            <a:prstGeom prst="ellipse">
              <a:avLst/>
            </a:prstGeom>
            <a:solidFill>
              <a:srgbClr val="FDD30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加号 61">
              <a:extLst>
                <a:ext uri="{FF2B5EF4-FFF2-40B4-BE49-F238E27FC236}">
                  <a16:creationId xmlns:a16="http://schemas.microsoft.com/office/drawing/2014/main" id="{F0AAD001-EEB3-429F-80DC-83A2ACD7E4A5}"/>
                </a:ext>
              </a:extLst>
            </p:cNvPr>
            <p:cNvSpPr/>
            <p:nvPr/>
          </p:nvSpPr>
          <p:spPr>
            <a:xfrm>
              <a:off x="7754685" y="1865257"/>
              <a:ext cx="463566" cy="463566"/>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5" name="组合 64">
            <a:extLst>
              <a:ext uri="{FF2B5EF4-FFF2-40B4-BE49-F238E27FC236}">
                <a16:creationId xmlns:a16="http://schemas.microsoft.com/office/drawing/2014/main" id="{7870796E-F4CD-4542-98A5-704976E77278}"/>
              </a:ext>
            </a:extLst>
          </p:cNvPr>
          <p:cNvGrpSpPr/>
          <p:nvPr/>
        </p:nvGrpSpPr>
        <p:grpSpPr>
          <a:xfrm>
            <a:off x="7727638" y="4040387"/>
            <a:ext cx="587863" cy="587863"/>
            <a:chOff x="7692536" y="4089642"/>
            <a:chExt cx="587863" cy="587863"/>
          </a:xfrm>
        </p:grpSpPr>
        <p:sp>
          <p:nvSpPr>
            <p:cNvPr id="61" name="椭圆 60">
              <a:extLst>
                <a:ext uri="{FF2B5EF4-FFF2-40B4-BE49-F238E27FC236}">
                  <a16:creationId xmlns:a16="http://schemas.microsoft.com/office/drawing/2014/main" id="{B1CECE7B-D101-4D92-AEEC-27B130A285EB}"/>
                </a:ext>
              </a:extLst>
            </p:cNvPr>
            <p:cNvSpPr/>
            <p:nvPr/>
          </p:nvSpPr>
          <p:spPr>
            <a:xfrm>
              <a:off x="7692536" y="4089642"/>
              <a:ext cx="587863" cy="587863"/>
            </a:xfrm>
            <a:prstGeom prst="ellipse">
              <a:avLst/>
            </a:prstGeom>
            <a:solidFill>
              <a:srgbClr val="FDD30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除号 63">
              <a:extLst>
                <a:ext uri="{FF2B5EF4-FFF2-40B4-BE49-F238E27FC236}">
                  <a16:creationId xmlns:a16="http://schemas.microsoft.com/office/drawing/2014/main" id="{A72E878E-37C1-440E-B46E-D6E588845893}"/>
                </a:ext>
              </a:extLst>
            </p:cNvPr>
            <p:cNvSpPr/>
            <p:nvPr/>
          </p:nvSpPr>
          <p:spPr>
            <a:xfrm>
              <a:off x="7832112" y="4229218"/>
              <a:ext cx="308710" cy="308710"/>
            </a:xfrm>
            <a:prstGeom prst="mathDivid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8" name="组合 67">
            <a:extLst>
              <a:ext uri="{FF2B5EF4-FFF2-40B4-BE49-F238E27FC236}">
                <a16:creationId xmlns:a16="http://schemas.microsoft.com/office/drawing/2014/main" id="{1E37223D-F7CF-481F-8560-DB373D54F543}"/>
              </a:ext>
            </a:extLst>
          </p:cNvPr>
          <p:cNvGrpSpPr/>
          <p:nvPr/>
        </p:nvGrpSpPr>
        <p:grpSpPr>
          <a:xfrm>
            <a:off x="8393348" y="1866609"/>
            <a:ext cx="2326278" cy="545184"/>
            <a:chOff x="8318621" y="1809749"/>
            <a:chExt cx="2326278" cy="545184"/>
          </a:xfrm>
        </p:grpSpPr>
        <p:sp>
          <p:nvSpPr>
            <p:cNvPr id="66" name="矩形 65">
              <a:extLst>
                <a:ext uri="{FF2B5EF4-FFF2-40B4-BE49-F238E27FC236}">
                  <a16:creationId xmlns:a16="http://schemas.microsoft.com/office/drawing/2014/main" id="{1516E751-023D-4D4D-8096-9068E5AB4166}"/>
                </a:ext>
              </a:extLst>
            </p:cNvPr>
            <p:cNvSpPr/>
            <p:nvPr/>
          </p:nvSpPr>
          <p:spPr>
            <a:xfrm>
              <a:off x="8342548" y="1809749"/>
              <a:ext cx="1800493" cy="369332"/>
            </a:xfrm>
            <a:prstGeom prst="rect">
              <a:avLst/>
            </a:prstGeom>
          </p:spPr>
          <p:txBody>
            <a:bodyPr wrap="none">
              <a:spAutoFit/>
            </a:bodyPr>
            <a:lstStyle/>
            <a:p>
              <a:r>
                <a:rPr lang="zh-CN" altLang="en-US" dirty="0">
                  <a:solidFill>
                    <a:srgbClr val="333333"/>
                  </a:solidFill>
                  <a:cs typeface="+mn-ea"/>
                  <a:sym typeface="+mn-lt"/>
                </a:rPr>
                <a:t>按照培训内容分</a:t>
              </a:r>
              <a:endParaRPr lang="zh-CN" altLang="en-US" dirty="0">
                <a:cs typeface="+mn-ea"/>
                <a:sym typeface="+mn-lt"/>
              </a:endParaRPr>
            </a:p>
          </p:txBody>
        </p:sp>
        <p:sp>
          <p:nvSpPr>
            <p:cNvPr id="67" name="矩形 66">
              <a:extLst>
                <a:ext uri="{FF2B5EF4-FFF2-40B4-BE49-F238E27FC236}">
                  <a16:creationId xmlns:a16="http://schemas.microsoft.com/office/drawing/2014/main" id="{D61DCEC2-0070-45AE-8449-1800613045B8}"/>
                </a:ext>
              </a:extLst>
            </p:cNvPr>
            <p:cNvSpPr/>
            <p:nvPr/>
          </p:nvSpPr>
          <p:spPr>
            <a:xfrm>
              <a:off x="8318621" y="2101017"/>
              <a:ext cx="2326278" cy="253916"/>
            </a:xfrm>
            <a:prstGeom prst="rect">
              <a:avLst/>
            </a:prstGeom>
          </p:spPr>
          <p:txBody>
            <a:bodyPr wrap="none">
              <a:spAutoFit/>
            </a:bodyPr>
            <a:lstStyle/>
            <a:p>
              <a:r>
                <a:rPr lang="zh-CN" altLang="en-US" sz="1050" dirty="0">
                  <a:cs typeface="+mn-ea"/>
                  <a:sym typeface="+mn-lt"/>
                </a:rPr>
                <a:t>DIVIDED BY TRAINING CONTENT</a:t>
              </a:r>
            </a:p>
          </p:txBody>
        </p:sp>
      </p:grpSp>
      <p:sp>
        <p:nvSpPr>
          <p:cNvPr id="69" name="矩形 68">
            <a:extLst>
              <a:ext uri="{FF2B5EF4-FFF2-40B4-BE49-F238E27FC236}">
                <a16:creationId xmlns:a16="http://schemas.microsoft.com/office/drawing/2014/main" id="{628CA732-E6A4-42CC-BE62-F6B32F262C46}"/>
              </a:ext>
            </a:extLst>
          </p:cNvPr>
          <p:cNvSpPr/>
          <p:nvPr/>
        </p:nvSpPr>
        <p:spPr>
          <a:xfrm>
            <a:off x="7659594" y="2627077"/>
            <a:ext cx="3383811" cy="1015663"/>
          </a:xfrm>
          <a:prstGeom prst="rect">
            <a:avLst/>
          </a:prstGeom>
        </p:spPr>
        <p:txBody>
          <a:bodyPr wrap="square">
            <a:spAutoFit/>
          </a:bodyPr>
          <a:lstStyle/>
          <a:p>
            <a:pPr>
              <a:lnSpc>
                <a:spcPts val="1800"/>
              </a:lnSpc>
            </a:pPr>
            <a:r>
              <a:rPr lang="zh-CN" altLang="en-US" sz="1400" spc="300" dirty="0">
                <a:solidFill>
                  <a:srgbClr val="333333"/>
                </a:solidFill>
                <a:cs typeface="+mn-ea"/>
                <a:sym typeface="+mn-lt"/>
              </a:rPr>
              <a:t>网络基础培训、行业发展动态培训、促销技巧培训、讲师技能</a:t>
            </a:r>
            <a:r>
              <a:rPr lang="en-US" altLang="zh-CN" sz="1400" spc="300" dirty="0">
                <a:solidFill>
                  <a:srgbClr val="333333"/>
                </a:solidFill>
                <a:cs typeface="+mn-ea"/>
                <a:sym typeface="+mn-lt"/>
              </a:rPr>
              <a:t>PTT</a:t>
            </a:r>
            <a:r>
              <a:rPr lang="zh-CN" altLang="en-US" sz="1400" spc="300" dirty="0">
                <a:solidFill>
                  <a:srgbClr val="333333"/>
                </a:solidFill>
                <a:cs typeface="+mn-ea"/>
                <a:sym typeface="+mn-lt"/>
              </a:rPr>
              <a:t>培训、岗前培训、全国促销前期准备。</a:t>
            </a:r>
          </a:p>
        </p:txBody>
      </p:sp>
      <p:grpSp>
        <p:nvGrpSpPr>
          <p:cNvPr id="70" name="组合 69">
            <a:extLst>
              <a:ext uri="{FF2B5EF4-FFF2-40B4-BE49-F238E27FC236}">
                <a16:creationId xmlns:a16="http://schemas.microsoft.com/office/drawing/2014/main" id="{A0AE2367-9113-4449-92D2-3E1B5E97AD6E}"/>
              </a:ext>
            </a:extLst>
          </p:cNvPr>
          <p:cNvGrpSpPr/>
          <p:nvPr/>
        </p:nvGrpSpPr>
        <p:grpSpPr>
          <a:xfrm>
            <a:off x="8393348" y="4052347"/>
            <a:ext cx="1593587" cy="545184"/>
            <a:chOff x="8318621" y="1809749"/>
            <a:chExt cx="1593587" cy="545184"/>
          </a:xfrm>
        </p:grpSpPr>
        <p:sp>
          <p:nvSpPr>
            <p:cNvPr id="71" name="矩形 70">
              <a:extLst>
                <a:ext uri="{FF2B5EF4-FFF2-40B4-BE49-F238E27FC236}">
                  <a16:creationId xmlns:a16="http://schemas.microsoft.com/office/drawing/2014/main" id="{E6CA3928-ED9A-44F4-B68A-33B753DFB05A}"/>
                </a:ext>
              </a:extLst>
            </p:cNvPr>
            <p:cNvSpPr/>
            <p:nvPr/>
          </p:nvSpPr>
          <p:spPr>
            <a:xfrm>
              <a:off x="8342548" y="1809749"/>
              <a:ext cx="1569660" cy="369332"/>
            </a:xfrm>
            <a:prstGeom prst="rect">
              <a:avLst/>
            </a:prstGeom>
          </p:spPr>
          <p:txBody>
            <a:bodyPr wrap="none">
              <a:spAutoFit/>
            </a:bodyPr>
            <a:lstStyle/>
            <a:p>
              <a:r>
                <a:rPr lang="zh-CN" altLang="en-US" dirty="0">
                  <a:solidFill>
                    <a:srgbClr val="333333"/>
                  </a:solidFill>
                  <a:cs typeface="+mn-ea"/>
                  <a:sym typeface="+mn-lt"/>
                </a:rPr>
                <a:t>按照组织者分</a:t>
              </a:r>
              <a:endParaRPr lang="zh-CN" altLang="en-US" dirty="0">
                <a:cs typeface="+mn-ea"/>
                <a:sym typeface="+mn-lt"/>
              </a:endParaRPr>
            </a:p>
          </p:txBody>
        </p:sp>
        <p:sp>
          <p:nvSpPr>
            <p:cNvPr id="72" name="矩形 71">
              <a:extLst>
                <a:ext uri="{FF2B5EF4-FFF2-40B4-BE49-F238E27FC236}">
                  <a16:creationId xmlns:a16="http://schemas.microsoft.com/office/drawing/2014/main" id="{E219F3EE-0A11-466B-8152-34ACD0AD7517}"/>
                </a:ext>
              </a:extLst>
            </p:cNvPr>
            <p:cNvSpPr/>
            <p:nvPr/>
          </p:nvSpPr>
          <p:spPr>
            <a:xfrm>
              <a:off x="8318621" y="2101017"/>
              <a:ext cx="1176925" cy="253916"/>
            </a:xfrm>
            <a:prstGeom prst="rect">
              <a:avLst/>
            </a:prstGeom>
          </p:spPr>
          <p:txBody>
            <a:bodyPr wrap="none">
              <a:spAutoFit/>
            </a:bodyPr>
            <a:lstStyle/>
            <a:p>
              <a:r>
                <a:rPr lang="en-US" altLang="zh-CN" sz="1050" dirty="0">
                  <a:cs typeface="+mn-ea"/>
                  <a:sym typeface="+mn-lt"/>
                </a:rPr>
                <a:t>BY ORGANIZER</a:t>
              </a:r>
              <a:endParaRPr lang="zh-CN" altLang="en-US" sz="1050" dirty="0">
                <a:cs typeface="+mn-ea"/>
                <a:sym typeface="+mn-lt"/>
              </a:endParaRPr>
            </a:p>
          </p:txBody>
        </p:sp>
      </p:grpSp>
      <p:sp>
        <p:nvSpPr>
          <p:cNvPr id="73" name="矩形 72">
            <a:extLst>
              <a:ext uri="{FF2B5EF4-FFF2-40B4-BE49-F238E27FC236}">
                <a16:creationId xmlns:a16="http://schemas.microsoft.com/office/drawing/2014/main" id="{4881C7F8-2044-48F2-B541-89E1043BE7EB}"/>
              </a:ext>
            </a:extLst>
          </p:cNvPr>
          <p:cNvSpPr/>
          <p:nvPr/>
        </p:nvSpPr>
        <p:spPr>
          <a:xfrm>
            <a:off x="7659594" y="4817628"/>
            <a:ext cx="3383811" cy="784830"/>
          </a:xfrm>
          <a:prstGeom prst="rect">
            <a:avLst/>
          </a:prstGeom>
        </p:spPr>
        <p:txBody>
          <a:bodyPr wrap="square">
            <a:spAutoFit/>
          </a:bodyPr>
          <a:lstStyle/>
          <a:p>
            <a:pPr>
              <a:lnSpc>
                <a:spcPts val="1800"/>
              </a:lnSpc>
            </a:pPr>
            <a:r>
              <a:rPr lang="zh-CN" altLang="en-US" sz="1400" spc="300" dirty="0">
                <a:solidFill>
                  <a:srgbClr val="333333"/>
                </a:solidFill>
                <a:cs typeface="+mn-ea"/>
                <a:sym typeface="+mn-lt"/>
              </a:rPr>
              <a:t>总部组织、区域组织、子公司组织、轮岗培训、集中培训、</a:t>
            </a:r>
            <a:r>
              <a:rPr lang="en-US" altLang="zh-CN" sz="1400" spc="300" dirty="0">
                <a:solidFill>
                  <a:srgbClr val="333333"/>
                </a:solidFill>
                <a:cs typeface="+mn-ea"/>
                <a:sym typeface="+mn-lt"/>
              </a:rPr>
              <a:t>OJT</a:t>
            </a:r>
            <a:r>
              <a:rPr lang="zh-CN" altLang="en-US" sz="1400" spc="300" dirty="0">
                <a:solidFill>
                  <a:srgbClr val="333333"/>
                </a:solidFill>
                <a:cs typeface="+mn-ea"/>
                <a:sym typeface="+mn-lt"/>
              </a:rPr>
              <a:t>培训、脱产培训等。</a:t>
            </a:r>
          </a:p>
        </p:txBody>
      </p:sp>
      <p:sp>
        <p:nvSpPr>
          <p:cNvPr id="58" name="图文框 57">
            <a:extLst>
              <a:ext uri="{FF2B5EF4-FFF2-40B4-BE49-F238E27FC236}">
                <a16:creationId xmlns:a16="http://schemas.microsoft.com/office/drawing/2014/main" id="{36BA043B-4BE6-4AAA-BE99-DBFA6D56BDFF}"/>
              </a:ext>
            </a:extLst>
          </p:cNvPr>
          <p:cNvSpPr/>
          <p:nvPr/>
        </p:nvSpPr>
        <p:spPr>
          <a:xfrm rot="1419495">
            <a:off x="2861577" y="846280"/>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4" name="图文框 73">
            <a:extLst>
              <a:ext uri="{FF2B5EF4-FFF2-40B4-BE49-F238E27FC236}">
                <a16:creationId xmlns:a16="http://schemas.microsoft.com/office/drawing/2014/main" id="{8A11EE5A-9B10-4D08-A1E5-D128E7C23174}"/>
              </a:ext>
            </a:extLst>
          </p:cNvPr>
          <p:cNvSpPr/>
          <p:nvPr/>
        </p:nvSpPr>
        <p:spPr>
          <a:xfrm rot="19438241">
            <a:off x="3211112" y="831583"/>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5" name="图文框 74">
            <a:extLst>
              <a:ext uri="{FF2B5EF4-FFF2-40B4-BE49-F238E27FC236}">
                <a16:creationId xmlns:a16="http://schemas.microsoft.com/office/drawing/2014/main" id="{F50C1954-D823-4927-BD10-6484A447DB59}"/>
              </a:ext>
            </a:extLst>
          </p:cNvPr>
          <p:cNvSpPr/>
          <p:nvPr/>
        </p:nvSpPr>
        <p:spPr>
          <a:xfrm rot="1419495">
            <a:off x="6833743" y="4309057"/>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6" name="图文框 75">
            <a:extLst>
              <a:ext uri="{FF2B5EF4-FFF2-40B4-BE49-F238E27FC236}">
                <a16:creationId xmlns:a16="http://schemas.microsoft.com/office/drawing/2014/main" id="{C83AD9A4-CC95-4755-91FC-E66F387E86AD}"/>
              </a:ext>
            </a:extLst>
          </p:cNvPr>
          <p:cNvSpPr/>
          <p:nvPr/>
        </p:nvSpPr>
        <p:spPr>
          <a:xfrm rot="19438241">
            <a:off x="7183278" y="4294360"/>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7" name="图文框 76">
            <a:extLst>
              <a:ext uri="{FF2B5EF4-FFF2-40B4-BE49-F238E27FC236}">
                <a16:creationId xmlns:a16="http://schemas.microsoft.com/office/drawing/2014/main" id="{C071D11B-C221-4043-B35F-478308EC4260}"/>
              </a:ext>
            </a:extLst>
          </p:cNvPr>
          <p:cNvSpPr/>
          <p:nvPr/>
        </p:nvSpPr>
        <p:spPr>
          <a:xfrm rot="1419495">
            <a:off x="10192793" y="6019795"/>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8" name="图文框 77">
            <a:extLst>
              <a:ext uri="{FF2B5EF4-FFF2-40B4-BE49-F238E27FC236}">
                <a16:creationId xmlns:a16="http://schemas.microsoft.com/office/drawing/2014/main" id="{2AEB9836-D0EB-4433-85E6-C3783DB066C0}"/>
              </a:ext>
            </a:extLst>
          </p:cNvPr>
          <p:cNvSpPr/>
          <p:nvPr/>
        </p:nvSpPr>
        <p:spPr>
          <a:xfrm rot="19438241">
            <a:off x="10542328" y="6005098"/>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ustDataLst>
      <p:tags r:id="rId1"/>
    </p:custDataLst>
    <p:extLst>
      <p:ext uri="{BB962C8B-B14F-4D97-AF65-F5344CB8AC3E}">
        <p14:creationId xmlns:p14="http://schemas.microsoft.com/office/powerpoint/2010/main" val="2912475682"/>
      </p:ext>
    </p:extLst>
  </p:cSld>
  <p:clrMapOvr>
    <a:masterClrMapping/>
  </p:clrMapOvr>
  <mc:AlternateContent xmlns:mc="http://schemas.openxmlformats.org/markup-compatibility/2006" xmlns:p14="http://schemas.microsoft.com/office/powerpoint/2010/main">
    <mc:Choice Requires="p14">
      <p:transition spd="slow" p14:dur="1500" advTm="4730">
        <p:random/>
      </p:transition>
    </mc:Choice>
    <mc:Fallback xmlns="" xmlns:a16="http://schemas.microsoft.com/office/drawing/2014/main" xmlns:a14="http://schemas.microsoft.com/office/drawing/2010/main" xmlns:c="http://schemas.openxmlformats.org/drawingml/2006/chart">
      <p:transition spd="slow" advTm="473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p:tgtEl>
                                          <p:spTgt spid="24"/>
                                        </p:tgtEl>
                                        <p:attrNameLst>
                                          <p:attrName>ppt_x</p:attrName>
                                        </p:attrNameLst>
                                      </p:cBhvr>
                                      <p:tavLst>
                                        <p:tav tm="0">
                                          <p:val>
                                            <p:strVal val="#ppt_x-#ppt_w*1.125000"/>
                                          </p:val>
                                        </p:tav>
                                        <p:tav tm="100000">
                                          <p:val>
                                            <p:strVal val="#ppt_x"/>
                                          </p:val>
                                        </p:tav>
                                      </p:tavLst>
                                    </p:anim>
                                    <p:animEffect transition="in" filter="wipe(righ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randombar(horizontal)">
                                      <p:cBhvr>
                                        <p:cTn id="37" dur="500"/>
                                        <p:tgtEl>
                                          <p:spTgt spid="7"/>
                                        </p:tgtEl>
                                      </p:cBhvr>
                                    </p:animEffect>
                                  </p:childTnLst>
                                </p:cTn>
                              </p:par>
                              <p:par>
                                <p:cTn id="38" presetID="14" presetClass="entr" presetSubtype="1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randombar(horizontal)">
                                      <p:cBhvr>
                                        <p:cTn id="40" dur="500"/>
                                        <p:tgtEl>
                                          <p:spTgt spid="10"/>
                                        </p:tgtEl>
                                      </p:cBhvr>
                                    </p:animEffect>
                                  </p:childTnLst>
                                </p:cTn>
                              </p:par>
                              <p:par>
                                <p:cTn id="41" presetID="14" presetClass="entr" presetSubtype="1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randombar(horizontal)">
                                      <p:cBhvr>
                                        <p:cTn id="43" dur="500"/>
                                        <p:tgtEl>
                                          <p:spTgt spid="13"/>
                                        </p:tgtEl>
                                      </p:cBhvr>
                                    </p:animEffect>
                                  </p:childTnLst>
                                </p:cTn>
                              </p:par>
                              <p:par>
                                <p:cTn id="44" presetID="14" presetClass="entr" presetSubtype="1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randombar(horizontal)">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2"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p:tgtEl>
                                          <p:spTgt spid="19"/>
                                        </p:tgtEl>
                                        <p:attrNameLst>
                                          <p:attrName>ppt_x</p:attrName>
                                        </p:attrNameLst>
                                      </p:cBhvr>
                                      <p:tavLst>
                                        <p:tav tm="0">
                                          <p:val>
                                            <p:strVal val="#ppt_x+#ppt_w*1.125000"/>
                                          </p:val>
                                        </p:tav>
                                        <p:tav tm="100000">
                                          <p:val>
                                            <p:strVal val="#ppt_x"/>
                                          </p:val>
                                        </p:tav>
                                      </p:tavLst>
                                    </p:anim>
                                    <p:animEffect transition="in" filter="wipe(left)">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arn(inVertical)">
                                      <p:cBhvr>
                                        <p:cTn id="57" dur="500"/>
                                        <p:tgtEl>
                                          <p:spTgt spid="23"/>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barn(inVertical)">
                                      <p:cBhvr>
                                        <p:cTn id="60" dur="500"/>
                                        <p:tgtEl>
                                          <p:spTgt spid="22"/>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barn(inVertical)">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1000" fill="hold"/>
                                        <p:tgtEl>
                                          <p:spTgt spid="31"/>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1" presetClass="entr" presetSubtype="1" fill="hold" grpId="0" nodeType="click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wheel(1)">
                                      <p:cBhvr>
                                        <p:cTn id="80" dur="2000"/>
                                        <p:tgtEl>
                                          <p:spTgt spid="34"/>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nodeType="click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right)">
                                      <p:cBhvr>
                                        <p:cTn id="85" dur="500"/>
                                        <p:tgtEl>
                                          <p:spTgt spid="38"/>
                                        </p:tgtEl>
                                      </p:cBhvr>
                                    </p:animEffect>
                                  </p:childTnLst>
                                </p:cTn>
                              </p:par>
                            </p:childTnLst>
                          </p:cTn>
                        </p:par>
                      </p:childTnLst>
                    </p:cTn>
                  </p:par>
                  <p:par>
                    <p:cTn id="86" fill="hold">
                      <p:stCondLst>
                        <p:cond delay="indefinite"/>
                      </p:stCondLst>
                      <p:childTnLst>
                        <p:par>
                          <p:cTn id="87" fill="hold">
                            <p:stCondLst>
                              <p:cond delay="0"/>
                            </p:stCondLst>
                            <p:childTnLst>
                              <p:par>
                                <p:cTn id="88" presetID="14" presetClass="entr" presetSubtype="10" fill="hold" grpId="0" nodeType="click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randombar(horizontal)">
                                      <p:cBhvr>
                                        <p:cTn id="90" dur="500"/>
                                        <p:tgtEl>
                                          <p:spTgt spid="52"/>
                                        </p:tgtEl>
                                      </p:cBhvr>
                                    </p:animEffect>
                                  </p:childTnLst>
                                </p:cTn>
                              </p:par>
                              <p:par>
                                <p:cTn id="91" presetID="14" presetClass="entr" presetSubtype="10"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randombar(horizontal)">
                                      <p:cBhvr>
                                        <p:cTn id="93" dur="500"/>
                                        <p:tgtEl>
                                          <p:spTgt spid="51"/>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2" fill="hold" nodeType="clickEffect">
                                  <p:stCondLst>
                                    <p:cond delay="0"/>
                                  </p:stCondLst>
                                  <p:childTnLst>
                                    <p:set>
                                      <p:cBhvr>
                                        <p:cTn id="97" dur="1" fill="hold">
                                          <p:stCondLst>
                                            <p:cond delay="0"/>
                                          </p:stCondLst>
                                        </p:cTn>
                                        <p:tgtEl>
                                          <p:spTgt spid="40"/>
                                        </p:tgtEl>
                                        <p:attrNameLst>
                                          <p:attrName>style.visibility</p:attrName>
                                        </p:attrNameLst>
                                      </p:cBhvr>
                                      <p:to>
                                        <p:strVal val="visible"/>
                                      </p:to>
                                    </p:set>
                                    <p:animEffect transition="in" filter="wipe(right)">
                                      <p:cBhvr>
                                        <p:cTn id="98" dur="500"/>
                                        <p:tgtEl>
                                          <p:spTgt spid="40"/>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nodeType="clickEffect">
                                  <p:stCondLst>
                                    <p:cond delay="0"/>
                                  </p:stCondLst>
                                  <p:childTnLst>
                                    <p:set>
                                      <p:cBhvr>
                                        <p:cTn id="102" dur="1" fill="hold">
                                          <p:stCondLst>
                                            <p:cond delay="0"/>
                                          </p:stCondLst>
                                        </p:cTn>
                                        <p:tgtEl>
                                          <p:spTgt spid="63"/>
                                        </p:tgtEl>
                                        <p:attrNameLst>
                                          <p:attrName>style.visibility</p:attrName>
                                        </p:attrNameLst>
                                      </p:cBhvr>
                                      <p:to>
                                        <p:strVal val="visible"/>
                                      </p:to>
                                    </p:set>
                                    <p:anim calcmode="lin" valueType="num">
                                      <p:cBhvr>
                                        <p:cTn id="103" dur="500" fill="hold"/>
                                        <p:tgtEl>
                                          <p:spTgt spid="63"/>
                                        </p:tgtEl>
                                        <p:attrNameLst>
                                          <p:attrName>ppt_w</p:attrName>
                                        </p:attrNameLst>
                                      </p:cBhvr>
                                      <p:tavLst>
                                        <p:tav tm="0">
                                          <p:val>
                                            <p:fltVal val="0"/>
                                          </p:val>
                                        </p:tav>
                                        <p:tav tm="100000">
                                          <p:val>
                                            <p:strVal val="#ppt_w"/>
                                          </p:val>
                                        </p:tav>
                                      </p:tavLst>
                                    </p:anim>
                                    <p:anim calcmode="lin" valueType="num">
                                      <p:cBhvr>
                                        <p:cTn id="104" dur="500" fill="hold"/>
                                        <p:tgtEl>
                                          <p:spTgt spid="63"/>
                                        </p:tgtEl>
                                        <p:attrNameLst>
                                          <p:attrName>ppt_h</p:attrName>
                                        </p:attrNameLst>
                                      </p:cBhvr>
                                      <p:tavLst>
                                        <p:tav tm="0">
                                          <p:val>
                                            <p:fltVal val="0"/>
                                          </p:val>
                                        </p:tav>
                                        <p:tav tm="100000">
                                          <p:val>
                                            <p:strVal val="#ppt_h"/>
                                          </p:val>
                                        </p:tav>
                                      </p:tavLst>
                                    </p:anim>
                                    <p:animEffect transition="in" filter="fade">
                                      <p:cBhvr>
                                        <p:cTn id="105" dur="500"/>
                                        <p:tgtEl>
                                          <p:spTgt spid="63"/>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nodeType="click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wipe(left)">
                                      <p:cBhvr>
                                        <p:cTn id="110" dur="500"/>
                                        <p:tgtEl>
                                          <p:spTgt spid="68"/>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69"/>
                                        </p:tgtEl>
                                        <p:attrNameLst>
                                          <p:attrName>style.visibility</p:attrName>
                                        </p:attrNameLst>
                                      </p:cBhvr>
                                      <p:to>
                                        <p:strVal val="visible"/>
                                      </p:to>
                                    </p:set>
                                    <p:animEffect transition="in" filter="wipe(left)">
                                      <p:cBhvr>
                                        <p:cTn id="115" dur="500"/>
                                        <p:tgtEl>
                                          <p:spTgt spid="69"/>
                                        </p:tgtEl>
                                      </p:cBhvr>
                                    </p:animEffect>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nodeType="clickEffect">
                                  <p:stCondLst>
                                    <p:cond delay="0"/>
                                  </p:stCondLst>
                                  <p:childTnLst>
                                    <p:set>
                                      <p:cBhvr>
                                        <p:cTn id="119" dur="1" fill="hold">
                                          <p:stCondLst>
                                            <p:cond delay="0"/>
                                          </p:stCondLst>
                                        </p:cTn>
                                        <p:tgtEl>
                                          <p:spTgt spid="59"/>
                                        </p:tgtEl>
                                        <p:attrNameLst>
                                          <p:attrName>style.visibility</p:attrName>
                                        </p:attrNameLst>
                                      </p:cBhvr>
                                      <p:to>
                                        <p:strVal val="visible"/>
                                      </p:to>
                                    </p:set>
                                    <p:animEffect transition="in" filter="fade">
                                      <p:cBhvr>
                                        <p:cTn id="120" dur="1000"/>
                                        <p:tgtEl>
                                          <p:spTgt spid="59"/>
                                        </p:tgtEl>
                                      </p:cBhvr>
                                    </p:animEffect>
                                    <p:anim calcmode="lin" valueType="num">
                                      <p:cBhvr>
                                        <p:cTn id="121" dur="1000" fill="hold"/>
                                        <p:tgtEl>
                                          <p:spTgt spid="59"/>
                                        </p:tgtEl>
                                        <p:attrNameLst>
                                          <p:attrName>ppt_x</p:attrName>
                                        </p:attrNameLst>
                                      </p:cBhvr>
                                      <p:tavLst>
                                        <p:tav tm="0">
                                          <p:val>
                                            <p:strVal val="#ppt_x"/>
                                          </p:val>
                                        </p:tav>
                                        <p:tav tm="100000">
                                          <p:val>
                                            <p:strVal val="#ppt_x"/>
                                          </p:val>
                                        </p:tav>
                                      </p:tavLst>
                                    </p:anim>
                                    <p:anim calcmode="lin" valueType="num">
                                      <p:cBhvr>
                                        <p:cTn id="122"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nodeType="clickEffect">
                                  <p:stCondLst>
                                    <p:cond delay="0"/>
                                  </p:stCondLst>
                                  <p:childTnLst>
                                    <p:set>
                                      <p:cBhvr>
                                        <p:cTn id="126" dur="1" fill="hold">
                                          <p:stCondLst>
                                            <p:cond delay="0"/>
                                          </p:stCondLst>
                                        </p:cTn>
                                        <p:tgtEl>
                                          <p:spTgt spid="65"/>
                                        </p:tgtEl>
                                        <p:attrNameLst>
                                          <p:attrName>style.visibility</p:attrName>
                                        </p:attrNameLst>
                                      </p:cBhvr>
                                      <p:to>
                                        <p:strVal val="visible"/>
                                      </p:to>
                                    </p:set>
                                    <p:anim calcmode="lin" valueType="num">
                                      <p:cBhvr>
                                        <p:cTn id="127" dur="500" fill="hold"/>
                                        <p:tgtEl>
                                          <p:spTgt spid="65"/>
                                        </p:tgtEl>
                                        <p:attrNameLst>
                                          <p:attrName>ppt_w</p:attrName>
                                        </p:attrNameLst>
                                      </p:cBhvr>
                                      <p:tavLst>
                                        <p:tav tm="0">
                                          <p:val>
                                            <p:fltVal val="0"/>
                                          </p:val>
                                        </p:tav>
                                        <p:tav tm="100000">
                                          <p:val>
                                            <p:strVal val="#ppt_w"/>
                                          </p:val>
                                        </p:tav>
                                      </p:tavLst>
                                    </p:anim>
                                    <p:anim calcmode="lin" valueType="num">
                                      <p:cBhvr>
                                        <p:cTn id="128" dur="500" fill="hold"/>
                                        <p:tgtEl>
                                          <p:spTgt spid="65"/>
                                        </p:tgtEl>
                                        <p:attrNameLst>
                                          <p:attrName>ppt_h</p:attrName>
                                        </p:attrNameLst>
                                      </p:cBhvr>
                                      <p:tavLst>
                                        <p:tav tm="0">
                                          <p:val>
                                            <p:fltVal val="0"/>
                                          </p:val>
                                        </p:tav>
                                        <p:tav tm="100000">
                                          <p:val>
                                            <p:strVal val="#ppt_h"/>
                                          </p:val>
                                        </p:tav>
                                      </p:tavLst>
                                    </p:anim>
                                    <p:animEffect transition="in" filter="fade">
                                      <p:cBhvr>
                                        <p:cTn id="129" dur="500"/>
                                        <p:tgtEl>
                                          <p:spTgt spid="65"/>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nodeType="clickEffect">
                                  <p:stCondLst>
                                    <p:cond delay="0"/>
                                  </p:stCondLst>
                                  <p:childTnLst>
                                    <p:set>
                                      <p:cBhvr>
                                        <p:cTn id="133" dur="1" fill="hold">
                                          <p:stCondLst>
                                            <p:cond delay="0"/>
                                          </p:stCondLst>
                                        </p:cTn>
                                        <p:tgtEl>
                                          <p:spTgt spid="70"/>
                                        </p:tgtEl>
                                        <p:attrNameLst>
                                          <p:attrName>style.visibility</p:attrName>
                                        </p:attrNameLst>
                                      </p:cBhvr>
                                      <p:to>
                                        <p:strVal val="visible"/>
                                      </p:to>
                                    </p:set>
                                    <p:animEffect transition="in" filter="wipe(left)">
                                      <p:cBhvr>
                                        <p:cTn id="134" dur="500"/>
                                        <p:tgtEl>
                                          <p:spTgt spid="70"/>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grpId="0" nodeType="clickEffect">
                                  <p:stCondLst>
                                    <p:cond delay="0"/>
                                  </p:stCondLst>
                                  <p:childTnLst>
                                    <p:set>
                                      <p:cBhvr>
                                        <p:cTn id="138" dur="1" fill="hold">
                                          <p:stCondLst>
                                            <p:cond delay="0"/>
                                          </p:stCondLst>
                                        </p:cTn>
                                        <p:tgtEl>
                                          <p:spTgt spid="73"/>
                                        </p:tgtEl>
                                        <p:attrNameLst>
                                          <p:attrName>style.visibility</p:attrName>
                                        </p:attrNameLst>
                                      </p:cBhvr>
                                      <p:to>
                                        <p:strVal val="visible"/>
                                      </p:to>
                                    </p:set>
                                    <p:animEffect transition="in" filter="wipe(left)">
                                      <p:cBhvr>
                                        <p:cTn id="139" dur="500"/>
                                        <p:tgtEl>
                                          <p:spTgt spid="73"/>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58"/>
                                        </p:tgtEl>
                                        <p:attrNameLst>
                                          <p:attrName>style.visibility</p:attrName>
                                        </p:attrNameLst>
                                      </p:cBhvr>
                                      <p:to>
                                        <p:strVal val="visible"/>
                                      </p:to>
                                    </p:set>
                                    <p:anim calcmode="lin" valueType="num">
                                      <p:cBhvr>
                                        <p:cTn id="142" dur="500" fill="hold"/>
                                        <p:tgtEl>
                                          <p:spTgt spid="58"/>
                                        </p:tgtEl>
                                        <p:attrNameLst>
                                          <p:attrName>ppt_w</p:attrName>
                                        </p:attrNameLst>
                                      </p:cBhvr>
                                      <p:tavLst>
                                        <p:tav tm="0">
                                          <p:val>
                                            <p:fltVal val="0"/>
                                          </p:val>
                                        </p:tav>
                                        <p:tav tm="100000">
                                          <p:val>
                                            <p:strVal val="#ppt_w"/>
                                          </p:val>
                                        </p:tav>
                                      </p:tavLst>
                                    </p:anim>
                                    <p:anim calcmode="lin" valueType="num">
                                      <p:cBhvr>
                                        <p:cTn id="143" dur="500" fill="hold"/>
                                        <p:tgtEl>
                                          <p:spTgt spid="58"/>
                                        </p:tgtEl>
                                        <p:attrNameLst>
                                          <p:attrName>ppt_h</p:attrName>
                                        </p:attrNameLst>
                                      </p:cBhvr>
                                      <p:tavLst>
                                        <p:tav tm="0">
                                          <p:val>
                                            <p:fltVal val="0"/>
                                          </p:val>
                                        </p:tav>
                                        <p:tav tm="100000">
                                          <p:val>
                                            <p:strVal val="#ppt_h"/>
                                          </p:val>
                                        </p:tav>
                                      </p:tavLst>
                                    </p:anim>
                                    <p:animEffect transition="in" filter="fade">
                                      <p:cBhvr>
                                        <p:cTn id="144" dur="500"/>
                                        <p:tgtEl>
                                          <p:spTgt spid="58"/>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74"/>
                                        </p:tgtEl>
                                        <p:attrNameLst>
                                          <p:attrName>style.visibility</p:attrName>
                                        </p:attrNameLst>
                                      </p:cBhvr>
                                      <p:to>
                                        <p:strVal val="visible"/>
                                      </p:to>
                                    </p:set>
                                    <p:anim calcmode="lin" valueType="num">
                                      <p:cBhvr>
                                        <p:cTn id="147" dur="500" fill="hold"/>
                                        <p:tgtEl>
                                          <p:spTgt spid="74"/>
                                        </p:tgtEl>
                                        <p:attrNameLst>
                                          <p:attrName>ppt_w</p:attrName>
                                        </p:attrNameLst>
                                      </p:cBhvr>
                                      <p:tavLst>
                                        <p:tav tm="0">
                                          <p:val>
                                            <p:fltVal val="0"/>
                                          </p:val>
                                        </p:tav>
                                        <p:tav tm="100000">
                                          <p:val>
                                            <p:strVal val="#ppt_w"/>
                                          </p:val>
                                        </p:tav>
                                      </p:tavLst>
                                    </p:anim>
                                    <p:anim calcmode="lin" valueType="num">
                                      <p:cBhvr>
                                        <p:cTn id="148" dur="500" fill="hold"/>
                                        <p:tgtEl>
                                          <p:spTgt spid="74"/>
                                        </p:tgtEl>
                                        <p:attrNameLst>
                                          <p:attrName>ppt_h</p:attrName>
                                        </p:attrNameLst>
                                      </p:cBhvr>
                                      <p:tavLst>
                                        <p:tav tm="0">
                                          <p:val>
                                            <p:fltVal val="0"/>
                                          </p:val>
                                        </p:tav>
                                        <p:tav tm="100000">
                                          <p:val>
                                            <p:strVal val="#ppt_h"/>
                                          </p:val>
                                        </p:tav>
                                      </p:tavLst>
                                    </p:anim>
                                    <p:animEffect transition="in" filter="fade">
                                      <p:cBhvr>
                                        <p:cTn id="149" dur="500"/>
                                        <p:tgtEl>
                                          <p:spTgt spid="74"/>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 calcmode="lin" valueType="num">
                                      <p:cBhvr>
                                        <p:cTn id="152" dur="500" fill="hold"/>
                                        <p:tgtEl>
                                          <p:spTgt spid="75"/>
                                        </p:tgtEl>
                                        <p:attrNameLst>
                                          <p:attrName>ppt_w</p:attrName>
                                        </p:attrNameLst>
                                      </p:cBhvr>
                                      <p:tavLst>
                                        <p:tav tm="0">
                                          <p:val>
                                            <p:fltVal val="0"/>
                                          </p:val>
                                        </p:tav>
                                        <p:tav tm="100000">
                                          <p:val>
                                            <p:strVal val="#ppt_w"/>
                                          </p:val>
                                        </p:tav>
                                      </p:tavLst>
                                    </p:anim>
                                    <p:anim calcmode="lin" valueType="num">
                                      <p:cBhvr>
                                        <p:cTn id="153" dur="500" fill="hold"/>
                                        <p:tgtEl>
                                          <p:spTgt spid="75"/>
                                        </p:tgtEl>
                                        <p:attrNameLst>
                                          <p:attrName>ppt_h</p:attrName>
                                        </p:attrNameLst>
                                      </p:cBhvr>
                                      <p:tavLst>
                                        <p:tav tm="0">
                                          <p:val>
                                            <p:fltVal val="0"/>
                                          </p:val>
                                        </p:tav>
                                        <p:tav tm="100000">
                                          <p:val>
                                            <p:strVal val="#ppt_h"/>
                                          </p:val>
                                        </p:tav>
                                      </p:tavLst>
                                    </p:anim>
                                    <p:animEffect transition="in" filter="fade">
                                      <p:cBhvr>
                                        <p:cTn id="154" dur="500"/>
                                        <p:tgtEl>
                                          <p:spTgt spid="75"/>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76"/>
                                        </p:tgtEl>
                                        <p:attrNameLst>
                                          <p:attrName>style.visibility</p:attrName>
                                        </p:attrNameLst>
                                      </p:cBhvr>
                                      <p:to>
                                        <p:strVal val="visible"/>
                                      </p:to>
                                    </p:set>
                                    <p:anim calcmode="lin" valueType="num">
                                      <p:cBhvr>
                                        <p:cTn id="157" dur="500" fill="hold"/>
                                        <p:tgtEl>
                                          <p:spTgt spid="76"/>
                                        </p:tgtEl>
                                        <p:attrNameLst>
                                          <p:attrName>ppt_w</p:attrName>
                                        </p:attrNameLst>
                                      </p:cBhvr>
                                      <p:tavLst>
                                        <p:tav tm="0">
                                          <p:val>
                                            <p:fltVal val="0"/>
                                          </p:val>
                                        </p:tav>
                                        <p:tav tm="100000">
                                          <p:val>
                                            <p:strVal val="#ppt_w"/>
                                          </p:val>
                                        </p:tav>
                                      </p:tavLst>
                                    </p:anim>
                                    <p:anim calcmode="lin" valueType="num">
                                      <p:cBhvr>
                                        <p:cTn id="158" dur="500" fill="hold"/>
                                        <p:tgtEl>
                                          <p:spTgt spid="76"/>
                                        </p:tgtEl>
                                        <p:attrNameLst>
                                          <p:attrName>ppt_h</p:attrName>
                                        </p:attrNameLst>
                                      </p:cBhvr>
                                      <p:tavLst>
                                        <p:tav tm="0">
                                          <p:val>
                                            <p:fltVal val="0"/>
                                          </p:val>
                                        </p:tav>
                                        <p:tav tm="100000">
                                          <p:val>
                                            <p:strVal val="#ppt_h"/>
                                          </p:val>
                                        </p:tav>
                                      </p:tavLst>
                                    </p:anim>
                                    <p:animEffect transition="in" filter="fade">
                                      <p:cBhvr>
                                        <p:cTn id="159" dur="500"/>
                                        <p:tgtEl>
                                          <p:spTgt spid="76"/>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77"/>
                                        </p:tgtEl>
                                        <p:attrNameLst>
                                          <p:attrName>style.visibility</p:attrName>
                                        </p:attrNameLst>
                                      </p:cBhvr>
                                      <p:to>
                                        <p:strVal val="visible"/>
                                      </p:to>
                                    </p:set>
                                    <p:anim calcmode="lin" valueType="num">
                                      <p:cBhvr>
                                        <p:cTn id="162" dur="500" fill="hold"/>
                                        <p:tgtEl>
                                          <p:spTgt spid="77"/>
                                        </p:tgtEl>
                                        <p:attrNameLst>
                                          <p:attrName>ppt_w</p:attrName>
                                        </p:attrNameLst>
                                      </p:cBhvr>
                                      <p:tavLst>
                                        <p:tav tm="0">
                                          <p:val>
                                            <p:fltVal val="0"/>
                                          </p:val>
                                        </p:tav>
                                        <p:tav tm="100000">
                                          <p:val>
                                            <p:strVal val="#ppt_w"/>
                                          </p:val>
                                        </p:tav>
                                      </p:tavLst>
                                    </p:anim>
                                    <p:anim calcmode="lin" valueType="num">
                                      <p:cBhvr>
                                        <p:cTn id="163" dur="500" fill="hold"/>
                                        <p:tgtEl>
                                          <p:spTgt spid="77"/>
                                        </p:tgtEl>
                                        <p:attrNameLst>
                                          <p:attrName>ppt_h</p:attrName>
                                        </p:attrNameLst>
                                      </p:cBhvr>
                                      <p:tavLst>
                                        <p:tav tm="0">
                                          <p:val>
                                            <p:fltVal val="0"/>
                                          </p:val>
                                        </p:tav>
                                        <p:tav tm="100000">
                                          <p:val>
                                            <p:strVal val="#ppt_h"/>
                                          </p:val>
                                        </p:tav>
                                      </p:tavLst>
                                    </p:anim>
                                    <p:animEffect transition="in" filter="fade">
                                      <p:cBhvr>
                                        <p:cTn id="164" dur="500"/>
                                        <p:tgtEl>
                                          <p:spTgt spid="7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78"/>
                                        </p:tgtEl>
                                        <p:attrNameLst>
                                          <p:attrName>style.visibility</p:attrName>
                                        </p:attrNameLst>
                                      </p:cBhvr>
                                      <p:to>
                                        <p:strVal val="visible"/>
                                      </p:to>
                                    </p:set>
                                    <p:anim calcmode="lin" valueType="num">
                                      <p:cBhvr>
                                        <p:cTn id="167" dur="500" fill="hold"/>
                                        <p:tgtEl>
                                          <p:spTgt spid="78"/>
                                        </p:tgtEl>
                                        <p:attrNameLst>
                                          <p:attrName>ppt_w</p:attrName>
                                        </p:attrNameLst>
                                      </p:cBhvr>
                                      <p:tavLst>
                                        <p:tav tm="0">
                                          <p:val>
                                            <p:fltVal val="0"/>
                                          </p:val>
                                        </p:tav>
                                        <p:tav tm="100000">
                                          <p:val>
                                            <p:strVal val="#ppt_w"/>
                                          </p:val>
                                        </p:tav>
                                      </p:tavLst>
                                    </p:anim>
                                    <p:anim calcmode="lin" valueType="num">
                                      <p:cBhvr>
                                        <p:cTn id="168" dur="500" fill="hold"/>
                                        <p:tgtEl>
                                          <p:spTgt spid="78"/>
                                        </p:tgtEl>
                                        <p:attrNameLst>
                                          <p:attrName>ppt_h</p:attrName>
                                        </p:attrNameLst>
                                      </p:cBhvr>
                                      <p:tavLst>
                                        <p:tav tm="0">
                                          <p:val>
                                            <p:fltVal val="0"/>
                                          </p:val>
                                        </p:tav>
                                        <p:tav tm="100000">
                                          <p:val>
                                            <p:strVal val="#ppt_h"/>
                                          </p:val>
                                        </p:tav>
                                      </p:tavLst>
                                    </p:anim>
                                    <p:animEffect transition="in" filter="fade">
                                      <p:cBhvr>
                                        <p:cTn id="169"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9" grpId="0" animBg="1"/>
      <p:bldP spid="20" grpId="0" animBg="1"/>
      <p:bldP spid="21" grpId="0" animBg="1"/>
      <p:bldP spid="22" grpId="0" animBg="1"/>
      <p:bldP spid="23" grpId="0" animBg="1"/>
      <p:bldP spid="30" grpId="0"/>
      <p:bldP spid="31" grpId="0"/>
      <p:bldGraphic spid="34" grpId="0">
        <p:bldAsOne/>
      </p:bldGraphic>
      <p:bldP spid="51" grpId="0"/>
      <p:bldP spid="52" grpId="0"/>
      <p:bldP spid="69" grpId="0"/>
      <p:bldP spid="73" grpId="0"/>
      <p:bldP spid="58" grpId="0" animBg="1"/>
      <p:bldP spid="74" grpId="0" animBg="1"/>
      <p:bldP spid="75" grpId="0" animBg="1"/>
      <p:bldP spid="76" grpId="0" animBg="1"/>
      <p:bldP spid="77" grpId="0" animBg="1"/>
      <p:bldP spid="7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CDDC587-0E02-4852-9FC4-1110C558B45E}"/>
              </a:ext>
            </a:extLst>
          </p:cNvPr>
          <p:cNvSpPr/>
          <p:nvPr/>
        </p:nvSpPr>
        <p:spPr>
          <a:xfrm>
            <a:off x="0" y="0"/>
            <a:ext cx="11938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 name="组合 2">
            <a:extLst>
              <a:ext uri="{FF2B5EF4-FFF2-40B4-BE49-F238E27FC236}">
                <a16:creationId xmlns:a16="http://schemas.microsoft.com/office/drawing/2014/main" id="{45BA7D91-C5E8-4A38-B11A-6C13CBFDD849}"/>
              </a:ext>
            </a:extLst>
          </p:cNvPr>
          <p:cNvGrpSpPr/>
          <p:nvPr/>
        </p:nvGrpSpPr>
        <p:grpSpPr>
          <a:xfrm>
            <a:off x="337719" y="851026"/>
            <a:ext cx="469900" cy="479424"/>
            <a:chOff x="151606" y="896144"/>
            <a:chExt cx="469900" cy="479424"/>
          </a:xfrm>
        </p:grpSpPr>
        <p:sp>
          <p:nvSpPr>
            <p:cNvPr id="4" name="图文框 3">
              <a:extLst>
                <a:ext uri="{FF2B5EF4-FFF2-40B4-BE49-F238E27FC236}">
                  <a16:creationId xmlns:a16="http://schemas.microsoft.com/office/drawing/2014/main" id="{9FD4FC78-8B81-4A54-93F8-0B9F025EA027}"/>
                </a:ext>
              </a:extLst>
            </p:cNvPr>
            <p:cNvSpPr/>
            <p:nvPr/>
          </p:nvSpPr>
          <p:spPr>
            <a:xfrm>
              <a:off x="151606" y="905668"/>
              <a:ext cx="469900" cy="469900"/>
            </a:xfrm>
            <a:prstGeom prst="frame">
              <a:avLst>
                <a:gd name="adj1" fmla="val 17568"/>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文本框 4">
              <a:extLst>
                <a:ext uri="{FF2B5EF4-FFF2-40B4-BE49-F238E27FC236}">
                  <a16:creationId xmlns:a16="http://schemas.microsoft.com/office/drawing/2014/main" id="{F0BB6CC1-4572-492E-AAF0-FBA0248DB544}"/>
                </a:ext>
              </a:extLst>
            </p:cNvPr>
            <p:cNvSpPr txBox="1"/>
            <p:nvPr/>
          </p:nvSpPr>
          <p:spPr>
            <a:xfrm>
              <a:off x="340121" y="896144"/>
              <a:ext cx="92869" cy="461665"/>
            </a:xfrm>
            <a:prstGeom prst="rect">
              <a:avLst/>
            </a:prstGeom>
            <a:noFill/>
          </p:spPr>
          <p:txBody>
            <a:bodyPr wrap="square" rtlCol="0">
              <a:spAutoFit/>
            </a:bodyPr>
            <a:lstStyle/>
            <a:p>
              <a:pPr algn="ctr"/>
              <a:r>
                <a:rPr lang="en-US" altLang="zh-CN" sz="2400" dirty="0">
                  <a:solidFill>
                    <a:schemeClr val="bg1"/>
                  </a:solidFill>
                  <a:cs typeface="+mn-ea"/>
                  <a:sym typeface="+mn-lt"/>
                </a:rPr>
                <a:t>B</a:t>
              </a:r>
              <a:endParaRPr lang="zh-CN" altLang="en-US" sz="2400" dirty="0">
                <a:solidFill>
                  <a:schemeClr val="bg1"/>
                </a:solidFill>
                <a:cs typeface="+mn-ea"/>
                <a:sym typeface="+mn-lt"/>
              </a:endParaRPr>
            </a:p>
          </p:txBody>
        </p:sp>
      </p:grpSp>
      <p:sp>
        <p:nvSpPr>
          <p:cNvPr id="6" name="图文框 5">
            <a:extLst>
              <a:ext uri="{FF2B5EF4-FFF2-40B4-BE49-F238E27FC236}">
                <a16:creationId xmlns:a16="http://schemas.microsoft.com/office/drawing/2014/main" id="{323DB3B6-A06F-4ED5-97C2-43C83BF9E3A3}"/>
              </a:ext>
            </a:extLst>
          </p:cNvPr>
          <p:cNvSpPr/>
          <p:nvPr/>
        </p:nvSpPr>
        <p:spPr>
          <a:xfrm rot="21191490">
            <a:off x="840187" y="693434"/>
            <a:ext cx="128588" cy="128588"/>
          </a:xfrm>
          <a:prstGeom prst="frame">
            <a:avLst>
              <a:gd name="adj1" fmla="val 25463"/>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7" name="组合 6">
            <a:extLst>
              <a:ext uri="{FF2B5EF4-FFF2-40B4-BE49-F238E27FC236}">
                <a16:creationId xmlns:a16="http://schemas.microsoft.com/office/drawing/2014/main" id="{E22B54DC-C636-456D-AA0E-D30A0322F507}"/>
              </a:ext>
            </a:extLst>
          </p:cNvPr>
          <p:cNvGrpSpPr/>
          <p:nvPr/>
        </p:nvGrpSpPr>
        <p:grpSpPr>
          <a:xfrm>
            <a:off x="-41773" y="3366878"/>
            <a:ext cx="1251106" cy="349921"/>
            <a:chOff x="-28653" y="3614528"/>
            <a:chExt cx="1251106" cy="349921"/>
          </a:xfrm>
        </p:grpSpPr>
        <p:sp>
          <p:nvSpPr>
            <p:cNvPr id="8" name="文本框 7">
              <a:extLst>
                <a:ext uri="{FF2B5EF4-FFF2-40B4-BE49-F238E27FC236}">
                  <a16:creationId xmlns:a16="http://schemas.microsoft.com/office/drawing/2014/main" id="{0F78ABDE-4C9D-4FBF-8CA5-EE917A22E381}"/>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培训定位</a:t>
              </a:r>
            </a:p>
          </p:txBody>
        </p:sp>
        <p:sp>
          <p:nvSpPr>
            <p:cNvPr id="9" name="文本框 8">
              <a:extLst>
                <a:ext uri="{FF2B5EF4-FFF2-40B4-BE49-F238E27FC236}">
                  <a16:creationId xmlns:a16="http://schemas.microsoft.com/office/drawing/2014/main" id="{C93ED7D5-9A33-40B6-94F9-C288C44D58D3}"/>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EXPLANATION</a:t>
              </a:r>
              <a:endParaRPr lang="zh-CN" altLang="en-US" sz="500" dirty="0">
                <a:solidFill>
                  <a:schemeClr val="bg1"/>
                </a:solidFill>
                <a:cs typeface="+mn-ea"/>
                <a:sym typeface="+mn-lt"/>
              </a:endParaRPr>
            </a:p>
          </p:txBody>
        </p:sp>
      </p:grpSp>
      <p:grpSp>
        <p:nvGrpSpPr>
          <p:cNvPr id="10" name="组合 9">
            <a:extLst>
              <a:ext uri="{FF2B5EF4-FFF2-40B4-BE49-F238E27FC236}">
                <a16:creationId xmlns:a16="http://schemas.microsoft.com/office/drawing/2014/main" id="{3C3C7BA2-7DBC-481D-B1F6-1969EF578D77}"/>
              </a:ext>
            </a:extLst>
          </p:cNvPr>
          <p:cNvGrpSpPr/>
          <p:nvPr/>
        </p:nvGrpSpPr>
        <p:grpSpPr>
          <a:xfrm>
            <a:off x="-41773" y="3975018"/>
            <a:ext cx="1251106" cy="349921"/>
            <a:chOff x="-28653" y="3614528"/>
            <a:chExt cx="1251106" cy="349921"/>
          </a:xfrm>
        </p:grpSpPr>
        <p:sp>
          <p:nvSpPr>
            <p:cNvPr id="11" name="文本框 10">
              <a:extLst>
                <a:ext uri="{FF2B5EF4-FFF2-40B4-BE49-F238E27FC236}">
                  <a16:creationId xmlns:a16="http://schemas.microsoft.com/office/drawing/2014/main" id="{12363128-EFC6-47CD-987F-B67E706E44D3}"/>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项目类别</a:t>
              </a:r>
            </a:p>
          </p:txBody>
        </p:sp>
        <p:sp>
          <p:nvSpPr>
            <p:cNvPr id="12" name="文本框 11">
              <a:extLst>
                <a:ext uri="{FF2B5EF4-FFF2-40B4-BE49-F238E27FC236}">
                  <a16:creationId xmlns:a16="http://schemas.microsoft.com/office/drawing/2014/main" id="{271569C7-B11C-4CA3-BBB0-91B5C3DEA340}"/>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MAIN ITEM INTRODUCTION</a:t>
              </a:r>
              <a:endParaRPr lang="zh-CN" altLang="en-US" sz="500" dirty="0">
                <a:solidFill>
                  <a:schemeClr val="bg1"/>
                </a:solidFill>
                <a:cs typeface="+mn-ea"/>
                <a:sym typeface="+mn-lt"/>
              </a:endParaRPr>
            </a:p>
          </p:txBody>
        </p:sp>
      </p:grpSp>
      <p:grpSp>
        <p:nvGrpSpPr>
          <p:cNvPr id="13" name="组合 12">
            <a:extLst>
              <a:ext uri="{FF2B5EF4-FFF2-40B4-BE49-F238E27FC236}">
                <a16:creationId xmlns:a16="http://schemas.microsoft.com/office/drawing/2014/main" id="{0FB6C126-C37E-4002-A6CA-5BD836B32116}"/>
              </a:ext>
            </a:extLst>
          </p:cNvPr>
          <p:cNvGrpSpPr/>
          <p:nvPr/>
        </p:nvGrpSpPr>
        <p:grpSpPr>
          <a:xfrm>
            <a:off x="-41773" y="4583158"/>
            <a:ext cx="1251106" cy="349921"/>
            <a:chOff x="-28653" y="3614528"/>
            <a:chExt cx="1251106" cy="349921"/>
          </a:xfrm>
        </p:grpSpPr>
        <p:sp>
          <p:nvSpPr>
            <p:cNvPr id="14" name="文本框 13">
              <a:extLst>
                <a:ext uri="{FF2B5EF4-FFF2-40B4-BE49-F238E27FC236}">
                  <a16:creationId xmlns:a16="http://schemas.microsoft.com/office/drawing/2014/main" id="{FF276156-51D4-48B0-A093-3DDE2FCFD30A}"/>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基本流程</a:t>
              </a:r>
            </a:p>
          </p:txBody>
        </p:sp>
        <p:sp>
          <p:nvSpPr>
            <p:cNvPr id="15" name="文本框 14">
              <a:extLst>
                <a:ext uri="{FF2B5EF4-FFF2-40B4-BE49-F238E27FC236}">
                  <a16:creationId xmlns:a16="http://schemas.microsoft.com/office/drawing/2014/main" id="{64E491E0-582F-43D9-A4E9-CBCED97686D9}"/>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MANAGEMENT</a:t>
              </a:r>
              <a:endParaRPr lang="zh-CN" altLang="en-US" sz="500" dirty="0">
                <a:solidFill>
                  <a:schemeClr val="bg1"/>
                </a:solidFill>
                <a:cs typeface="+mn-ea"/>
                <a:sym typeface="+mn-lt"/>
              </a:endParaRPr>
            </a:p>
          </p:txBody>
        </p:sp>
      </p:grpSp>
      <p:grpSp>
        <p:nvGrpSpPr>
          <p:cNvPr id="16" name="组合 15">
            <a:extLst>
              <a:ext uri="{FF2B5EF4-FFF2-40B4-BE49-F238E27FC236}">
                <a16:creationId xmlns:a16="http://schemas.microsoft.com/office/drawing/2014/main" id="{1253B672-DEA9-42C4-9E8F-84E74B3511F8}"/>
              </a:ext>
            </a:extLst>
          </p:cNvPr>
          <p:cNvGrpSpPr/>
          <p:nvPr/>
        </p:nvGrpSpPr>
        <p:grpSpPr>
          <a:xfrm>
            <a:off x="-41773" y="5191298"/>
            <a:ext cx="1251106" cy="349921"/>
            <a:chOff x="-28653" y="3614528"/>
            <a:chExt cx="1251106" cy="349921"/>
          </a:xfrm>
        </p:grpSpPr>
        <p:sp>
          <p:nvSpPr>
            <p:cNvPr id="17" name="文本框 16">
              <a:extLst>
                <a:ext uri="{FF2B5EF4-FFF2-40B4-BE49-F238E27FC236}">
                  <a16:creationId xmlns:a16="http://schemas.microsoft.com/office/drawing/2014/main" id="{150AC336-8A16-45B0-A1B3-5482BCD12C56}"/>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关键因素</a:t>
              </a:r>
            </a:p>
          </p:txBody>
        </p:sp>
        <p:sp>
          <p:nvSpPr>
            <p:cNvPr id="18" name="文本框 17">
              <a:extLst>
                <a:ext uri="{FF2B5EF4-FFF2-40B4-BE49-F238E27FC236}">
                  <a16:creationId xmlns:a16="http://schemas.microsoft.com/office/drawing/2014/main" id="{E8E9DB0C-5829-413F-B94F-04BA37052A75}"/>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MANAGEMENT ASSOCIATION</a:t>
              </a:r>
              <a:endParaRPr lang="zh-CN" altLang="en-US" sz="500" dirty="0">
                <a:solidFill>
                  <a:schemeClr val="bg1"/>
                </a:solidFill>
                <a:cs typeface="+mn-ea"/>
                <a:sym typeface="+mn-lt"/>
              </a:endParaRPr>
            </a:p>
          </p:txBody>
        </p:sp>
      </p:grpSp>
      <p:sp>
        <p:nvSpPr>
          <p:cNvPr id="19" name="等腰三角形 18">
            <a:extLst>
              <a:ext uri="{FF2B5EF4-FFF2-40B4-BE49-F238E27FC236}">
                <a16:creationId xmlns:a16="http://schemas.microsoft.com/office/drawing/2014/main" id="{BFF11F25-DCB5-4728-A230-31C9C1A6B577}"/>
              </a:ext>
            </a:extLst>
          </p:cNvPr>
          <p:cNvSpPr/>
          <p:nvPr/>
        </p:nvSpPr>
        <p:spPr>
          <a:xfrm rot="16200000">
            <a:off x="1078518" y="4710882"/>
            <a:ext cx="135047" cy="95518"/>
          </a:xfrm>
          <a:prstGeom prst="triangl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19">
            <a:extLst>
              <a:ext uri="{FF2B5EF4-FFF2-40B4-BE49-F238E27FC236}">
                <a16:creationId xmlns:a16="http://schemas.microsoft.com/office/drawing/2014/main" id="{A9EBFFED-3FE9-40A0-9F3C-8BD354C3F34E}"/>
              </a:ext>
            </a:extLst>
          </p:cNvPr>
          <p:cNvSpPr/>
          <p:nvPr/>
        </p:nvSpPr>
        <p:spPr>
          <a:xfrm>
            <a:off x="0" y="0"/>
            <a:ext cx="1193800" cy="76200"/>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a:extLst>
              <a:ext uri="{FF2B5EF4-FFF2-40B4-BE49-F238E27FC236}">
                <a16:creationId xmlns:a16="http://schemas.microsoft.com/office/drawing/2014/main" id="{9AC6CC14-833E-4328-812D-98BE9A83B27F}"/>
              </a:ext>
            </a:extLst>
          </p:cNvPr>
          <p:cNvSpPr/>
          <p:nvPr/>
        </p:nvSpPr>
        <p:spPr>
          <a:xfrm>
            <a:off x="141945"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a:extLst>
              <a:ext uri="{FF2B5EF4-FFF2-40B4-BE49-F238E27FC236}">
                <a16:creationId xmlns:a16="http://schemas.microsoft.com/office/drawing/2014/main" id="{216743DF-5C31-4750-B9B9-B42CE85D52C9}"/>
              </a:ext>
            </a:extLst>
          </p:cNvPr>
          <p:cNvSpPr/>
          <p:nvPr/>
        </p:nvSpPr>
        <p:spPr>
          <a:xfrm>
            <a:off x="540818"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椭圆 22">
            <a:extLst>
              <a:ext uri="{FF2B5EF4-FFF2-40B4-BE49-F238E27FC236}">
                <a16:creationId xmlns:a16="http://schemas.microsoft.com/office/drawing/2014/main" id="{F6330062-485C-477B-B2F7-BB5D33F829EA}"/>
              </a:ext>
            </a:extLst>
          </p:cNvPr>
          <p:cNvSpPr/>
          <p:nvPr/>
        </p:nvSpPr>
        <p:spPr>
          <a:xfrm>
            <a:off x="939691" y="6528514"/>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4" name="组合 23">
            <a:extLst>
              <a:ext uri="{FF2B5EF4-FFF2-40B4-BE49-F238E27FC236}">
                <a16:creationId xmlns:a16="http://schemas.microsoft.com/office/drawing/2014/main" id="{DDA790FB-1F15-417D-ABFC-C49A2B93BDD7}"/>
              </a:ext>
            </a:extLst>
          </p:cNvPr>
          <p:cNvGrpSpPr/>
          <p:nvPr/>
        </p:nvGrpSpPr>
        <p:grpSpPr>
          <a:xfrm>
            <a:off x="0" y="1809749"/>
            <a:ext cx="1193800" cy="830180"/>
            <a:chOff x="0" y="1809749"/>
            <a:chExt cx="1193800" cy="830180"/>
          </a:xfrm>
        </p:grpSpPr>
        <p:grpSp>
          <p:nvGrpSpPr>
            <p:cNvPr id="25" name="组合 24">
              <a:extLst>
                <a:ext uri="{FF2B5EF4-FFF2-40B4-BE49-F238E27FC236}">
                  <a16:creationId xmlns:a16="http://schemas.microsoft.com/office/drawing/2014/main" id="{7E82D69C-09C5-4A7F-96FD-3F2A2EF2D1D0}"/>
                </a:ext>
              </a:extLst>
            </p:cNvPr>
            <p:cNvGrpSpPr/>
            <p:nvPr/>
          </p:nvGrpSpPr>
          <p:grpSpPr>
            <a:xfrm>
              <a:off x="0" y="1809749"/>
              <a:ext cx="1193800" cy="830180"/>
              <a:chOff x="0" y="2057399"/>
              <a:chExt cx="1193800" cy="830180"/>
            </a:xfrm>
          </p:grpSpPr>
          <p:sp>
            <p:nvSpPr>
              <p:cNvPr id="27" name="矩形 26">
                <a:extLst>
                  <a:ext uri="{FF2B5EF4-FFF2-40B4-BE49-F238E27FC236}">
                    <a16:creationId xmlns:a16="http://schemas.microsoft.com/office/drawing/2014/main" id="{90B25299-63E9-43BF-8723-94B51BC3E908}"/>
                  </a:ext>
                </a:extLst>
              </p:cNvPr>
              <p:cNvSpPr/>
              <p:nvPr/>
            </p:nvSpPr>
            <p:spPr>
              <a:xfrm>
                <a:off x="0" y="2057400"/>
                <a:ext cx="1193800" cy="830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27">
                <a:extLst>
                  <a:ext uri="{FF2B5EF4-FFF2-40B4-BE49-F238E27FC236}">
                    <a16:creationId xmlns:a16="http://schemas.microsoft.com/office/drawing/2014/main" id="{C91F35E7-C8A0-4210-B752-8B3B31915936}"/>
                  </a:ext>
                </a:extLst>
              </p:cNvPr>
              <p:cNvSpPr/>
              <p:nvPr/>
            </p:nvSpPr>
            <p:spPr>
              <a:xfrm>
                <a:off x="1148081" y="2057399"/>
                <a:ext cx="45719" cy="830179"/>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文本框 28">
                <a:extLst>
                  <a:ext uri="{FF2B5EF4-FFF2-40B4-BE49-F238E27FC236}">
                    <a16:creationId xmlns:a16="http://schemas.microsoft.com/office/drawing/2014/main" id="{3E229F75-220B-4D6B-B794-0A48933ACFA8}"/>
                  </a:ext>
                </a:extLst>
              </p:cNvPr>
              <p:cNvSpPr txBox="1"/>
              <p:nvPr/>
            </p:nvSpPr>
            <p:spPr>
              <a:xfrm>
                <a:off x="100172" y="2504261"/>
                <a:ext cx="947737" cy="307777"/>
              </a:xfrm>
              <a:prstGeom prst="rect">
                <a:avLst/>
              </a:prstGeom>
              <a:noFill/>
            </p:spPr>
            <p:txBody>
              <a:bodyPr wrap="square" rtlCol="0">
                <a:spAutoFit/>
              </a:bodyPr>
              <a:lstStyle/>
              <a:p>
                <a:pPr algn="ctr"/>
                <a:r>
                  <a:rPr lang="en-US" altLang="zh-CN" sz="1400" dirty="0">
                    <a:cs typeface="+mn-ea"/>
                    <a:sym typeface="+mn-lt"/>
                  </a:rPr>
                  <a:t>Part 03</a:t>
                </a:r>
                <a:endParaRPr lang="zh-CN" altLang="en-US" sz="1400" dirty="0">
                  <a:cs typeface="+mn-ea"/>
                  <a:sym typeface="+mn-lt"/>
                </a:endParaRPr>
              </a:p>
            </p:txBody>
          </p:sp>
        </p:grpSp>
        <p:pic>
          <p:nvPicPr>
            <p:cNvPr id="26" name="图片 25">
              <a:extLst>
                <a:ext uri="{FF2B5EF4-FFF2-40B4-BE49-F238E27FC236}">
                  <a16:creationId xmlns:a16="http://schemas.microsoft.com/office/drawing/2014/main" id="{3519FE95-7FE0-4AE7-8040-9BFD6DF9AB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9750" y="1979328"/>
              <a:ext cx="244080" cy="235426"/>
            </a:xfrm>
            <a:prstGeom prst="rect">
              <a:avLst/>
            </a:prstGeom>
          </p:spPr>
        </p:pic>
      </p:grpSp>
      <p:sp>
        <p:nvSpPr>
          <p:cNvPr id="30" name="文本框 29">
            <a:extLst>
              <a:ext uri="{FF2B5EF4-FFF2-40B4-BE49-F238E27FC236}">
                <a16:creationId xmlns:a16="http://schemas.microsoft.com/office/drawing/2014/main" id="{8797AEBD-D5FA-4672-8F91-3A732AA98847}"/>
              </a:ext>
            </a:extLst>
          </p:cNvPr>
          <p:cNvSpPr txBox="1"/>
          <p:nvPr/>
        </p:nvSpPr>
        <p:spPr>
          <a:xfrm>
            <a:off x="5657863" y="558638"/>
            <a:ext cx="2199774" cy="584775"/>
          </a:xfrm>
          <a:prstGeom prst="rect">
            <a:avLst/>
          </a:prstGeom>
          <a:noFill/>
        </p:spPr>
        <p:txBody>
          <a:bodyPr wrap="square" rtlCol="0">
            <a:spAutoFit/>
          </a:bodyPr>
          <a:lstStyle/>
          <a:p>
            <a:pPr algn="ctr"/>
            <a:r>
              <a:rPr lang="zh-CN" altLang="en-US" sz="3200" spc="600" dirty="0">
                <a:solidFill>
                  <a:srgbClr val="FDD302"/>
                </a:solidFill>
                <a:cs typeface="+mn-ea"/>
                <a:sym typeface="+mn-lt"/>
              </a:rPr>
              <a:t>基本</a:t>
            </a:r>
            <a:r>
              <a:rPr lang="zh-CN" altLang="en-US" sz="3200" spc="600" dirty="0">
                <a:solidFill>
                  <a:schemeClr val="tx1">
                    <a:lumMod val="85000"/>
                    <a:lumOff val="15000"/>
                  </a:schemeClr>
                </a:solidFill>
                <a:cs typeface="+mn-ea"/>
                <a:sym typeface="+mn-lt"/>
              </a:rPr>
              <a:t>流程</a:t>
            </a:r>
          </a:p>
        </p:txBody>
      </p:sp>
      <p:sp>
        <p:nvSpPr>
          <p:cNvPr id="31" name="矩形 30">
            <a:extLst>
              <a:ext uri="{FF2B5EF4-FFF2-40B4-BE49-F238E27FC236}">
                <a16:creationId xmlns:a16="http://schemas.microsoft.com/office/drawing/2014/main" id="{DAF30B9D-24E0-43C8-A7C9-F0D7141C4190}"/>
              </a:ext>
            </a:extLst>
          </p:cNvPr>
          <p:cNvSpPr/>
          <p:nvPr/>
        </p:nvSpPr>
        <p:spPr>
          <a:xfrm>
            <a:off x="5822237" y="1087728"/>
            <a:ext cx="1871025" cy="261610"/>
          </a:xfrm>
          <a:prstGeom prst="rect">
            <a:avLst/>
          </a:prstGeom>
        </p:spPr>
        <p:txBody>
          <a:bodyPr wrap="none">
            <a:spAutoFit/>
          </a:bodyPr>
          <a:lstStyle/>
          <a:p>
            <a:pPr algn="ctr"/>
            <a:r>
              <a:rPr lang="en-US" altLang="zh-CN" sz="1100" dirty="0">
                <a:cs typeface="+mn-ea"/>
                <a:sym typeface="+mn-lt"/>
              </a:rPr>
              <a:t>PROJECT MANAGEMENT</a:t>
            </a:r>
          </a:p>
        </p:txBody>
      </p:sp>
      <p:pic>
        <p:nvPicPr>
          <p:cNvPr id="33" name="图片 32">
            <a:extLst>
              <a:ext uri="{FF2B5EF4-FFF2-40B4-BE49-F238E27FC236}">
                <a16:creationId xmlns:a16="http://schemas.microsoft.com/office/drawing/2014/main" id="{7955650C-4189-4AB4-95A2-935A06B753F5}"/>
              </a:ext>
            </a:extLst>
          </p:cNvPr>
          <p:cNvPicPr>
            <a:picLocks noChangeAspect="1"/>
          </p:cNvPicPr>
          <p:nvPr/>
        </p:nvPicPr>
        <p:blipFill rotWithShape="1">
          <a:blip r:embed="rId4" cstate="screen">
            <a:extLst>
              <a:ext uri="{BEBA8EAE-BF5A-486C-A8C5-ECC9F3942E4B}">
                <a14:imgProps xmlns:a14="http://schemas.microsoft.com/office/drawing/2010/main">
                  <a14:imgLayer>
                    <a14:imgEffect>
                      <a14:backgroundRemoval t="1836" b="100000" l="0" r="100000">
                        <a14:foregroundMark x1="38573" y1="79800" x2="71458" y2="90067"/>
                        <a14:foregroundMark x1="73526" y1="87980" x2="89038" y2="75876"/>
                        <a14:foregroundMark x1="99173" y1="74791" x2="91107" y2="75626"/>
                      </a14:backgroundRemoval>
                    </a14:imgEffect>
                  </a14:imgLayer>
                </a14:imgProps>
              </a:ext>
              <a:ext uri="{28A0092B-C50C-407E-A947-70E740481C1C}">
                <a14:useLocalDpi xmlns:a14="http://schemas.microsoft.com/office/drawing/2010/main"/>
              </a:ext>
            </a:extLst>
          </a:blip>
          <a:srcRect/>
          <a:stretch/>
        </p:blipFill>
        <p:spPr>
          <a:xfrm>
            <a:off x="7876728" y="1878428"/>
            <a:ext cx="4019551" cy="4979572"/>
          </a:xfrm>
          <a:prstGeom prst="rect">
            <a:avLst/>
          </a:prstGeom>
        </p:spPr>
      </p:pic>
      <p:sp>
        <p:nvSpPr>
          <p:cNvPr id="34" name="矩形 33">
            <a:extLst>
              <a:ext uri="{FF2B5EF4-FFF2-40B4-BE49-F238E27FC236}">
                <a16:creationId xmlns:a16="http://schemas.microsoft.com/office/drawing/2014/main" id="{7FC5334A-0D5B-486A-BACF-66C50EA6B09A}"/>
              </a:ext>
            </a:extLst>
          </p:cNvPr>
          <p:cNvSpPr/>
          <p:nvPr/>
        </p:nvSpPr>
        <p:spPr>
          <a:xfrm>
            <a:off x="1648051" y="2224838"/>
            <a:ext cx="7200489" cy="553998"/>
          </a:xfrm>
          <a:prstGeom prst="rect">
            <a:avLst/>
          </a:prstGeom>
        </p:spPr>
        <p:txBody>
          <a:bodyPr wrap="square">
            <a:spAutoFit/>
          </a:bodyPr>
          <a:lstStyle/>
          <a:p>
            <a:pPr>
              <a:lnSpc>
                <a:spcPts val="1800"/>
              </a:lnSpc>
            </a:pPr>
            <a:r>
              <a:rPr lang="zh-CN" altLang="en-US" sz="1400" spc="300" dirty="0">
                <a:solidFill>
                  <a:srgbClr val="333333"/>
                </a:solidFill>
                <a:cs typeface="+mn-ea"/>
                <a:sym typeface="+mn-lt"/>
              </a:rPr>
              <a:t>培训需求、培训计划、培训实施、培训评估。个人以为，应该是项目计划、项目实施、项目督导、项目评估，其中项目计划中包含培训需求调查活动。</a:t>
            </a:r>
            <a:endParaRPr lang="zh-CN" altLang="en-US" sz="1400" spc="300" dirty="0">
              <a:cs typeface="+mn-ea"/>
              <a:sym typeface="+mn-lt"/>
            </a:endParaRPr>
          </a:p>
        </p:txBody>
      </p:sp>
      <p:sp>
        <p:nvSpPr>
          <p:cNvPr id="35" name="矩形 34">
            <a:extLst>
              <a:ext uri="{FF2B5EF4-FFF2-40B4-BE49-F238E27FC236}">
                <a16:creationId xmlns:a16="http://schemas.microsoft.com/office/drawing/2014/main" id="{7A501DCD-2893-4513-BDF8-4C90764A5465}"/>
              </a:ext>
            </a:extLst>
          </p:cNvPr>
          <p:cNvSpPr/>
          <p:nvPr/>
        </p:nvSpPr>
        <p:spPr>
          <a:xfrm>
            <a:off x="1705775" y="3716799"/>
            <a:ext cx="4019552" cy="1384995"/>
          </a:xfrm>
          <a:prstGeom prst="rect">
            <a:avLst/>
          </a:prstGeom>
        </p:spPr>
        <p:txBody>
          <a:bodyPr wrap="square">
            <a:spAutoFit/>
          </a:bodyPr>
          <a:lstStyle/>
          <a:p>
            <a:pPr marL="342900" indent="-342900">
              <a:lnSpc>
                <a:spcPct val="150000"/>
              </a:lnSpc>
              <a:buFont typeface="+mj-lt"/>
              <a:buAutoNum type="arabicPeriod"/>
            </a:pPr>
            <a:r>
              <a:rPr lang="zh-CN" altLang="en-US" sz="1400" dirty="0">
                <a:solidFill>
                  <a:srgbClr val="333333"/>
                </a:solidFill>
                <a:cs typeface="+mn-ea"/>
                <a:sym typeface="+mn-lt"/>
              </a:rPr>
              <a:t>项目计划。应该属于期望阶段；</a:t>
            </a:r>
          </a:p>
          <a:p>
            <a:pPr marL="342900" indent="-342900">
              <a:lnSpc>
                <a:spcPct val="150000"/>
              </a:lnSpc>
              <a:buFont typeface="+mj-lt"/>
              <a:buAutoNum type="arabicPeriod"/>
            </a:pPr>
            <a:r>
              <a:rPr lang="zh-CN" altLang="en-US" sz="1400" dirty="0">
                <a:solidFill>
                  <a:srgbClr val="333333"/>
                </a:solidFill>
                <a:cs typeface="+mn-ea"/>
                <a:sym typeface="+mn-lt"/>
              </a:rPr>
              <a:t>项目实施。属于体验阶段；</a:t>
            </a:r>
          </a:p>
          <a:p>
            <a:pPr marL="342900" indent="-342900">
              <a:lnSpc>
                <a:spcPct val="150000"/>
              </a:lnSpc>
              <a:buFont typeface="+mj-lt"/>
              <a:buAutoNum type="arabicPeriod"/>
            </a:pPr>
            <a:r>
              <a:rPr lang="zh-CN" altLang="en-US" sz="1400" dirty="0">
                <a:solidFill>
                  <a:srgbClr val="333333"/>
                </a:solidFill>
                <a:cs typeface="+mn-ea"/>
                <a:sym typeface="+mn-lt"/>
              </a:rPr>
              <a:t>项目督导。属于内化质量控制；</a:t>
            </a:r>
          </a:p>
          <a:p>
            <a:pPr marL="342900" indent="-342900">
              <a:lnSpc>
                <a:spcPct val="150000"/>
              </a:lnSpc>
              <a:buFont typeface="+mj-lt"/>
              <a:buAutoNum type="arabicPeriod"/>
            </a:pPr>
            <a:r>
              <a:rPr lang="zh-CN" altLang="en-US" sz="1400" dirty="0">
                <a:solidFill>
                  <a:srgbClr val="333333"/>
                </a:solidFill>
                <a:cs typeface="+mn-ea"/>
                <a:sym typeface="+mn-lt"/>
              </a:rPr>
              <a:t>项目评估。应该是内化阶段或成就阶段。</a:t>
            </a:r>
            <a:endParaRPr lang="zh-CN" altLang="en-US" sz="1400" b="0" i="0" dirty="0">
              <a:solidFill>
                <a:srgbClr val="333333"/>
              </a:solidFill>
              <a:effectLst/>
              <a:cs typeface="+mn-ea"/>
              <a:sym typeface="+mn-lt"/>
            </a:endParaRPr>
          </a:p>
        </p:txBody>
      </p:sp>
      <p:sp>
        <p:nvSpPr>
          <p:cNvPr id="36" name="文本框 35">
            <a:extLst>
              <a:ext uri="{FF2B5EF4-FFF2-40B4-BE49-F238E27FC236}">
                <a16:creationId xmlns:a16="http://schemas.microsoft.com/office/drawing/2014/main" id="{D4BCEEE0-23EE-43BC-84C1-2ABF00062D50}"/>
              </a:ext>
            </a:extLst>
          </p:cNvPr>
          <p:cNvSpPr txBox="1"/>
          <p:nvPr/>
        </p:nvSpPr>
        <p:spPr>
          <a:xfrm>
            <a:off x="1688656" y="3156305"/>
            <a:ext cx="2019300" cy="369332"/>
          </a:xfrm>
          <a:prstGeom prst="rect">
            <a:avLst/>
          </a:prstGeom>
          <a:noFill/>
        </p:spPr>
        <p:txBody>
          <a:bodyPr wrap="square" rtlCol="0">
            <a:spAutoFit/>
          </a:bodyPr>
          <a:lstStyle/>
          <a:p>
            <a:r>
              <a:rPr lang="zh-CN" altLang="en-US" spc="400" dirty="0">
                <a:solidFill>
                  <a:schemeClr val="tx1">
                    <a:lumMod val="85000"/>
                    <a:lumOff val="15000"/>
                  </a:schemeClr>
                </a:solidFill>
                <a:cs typeface="+mn-ea"/>
                <a:sym typeface="+mn-lt"/>
              </a:rPr>
              <a:t>流程介绍</a:t>
            </a:r>
          </a:p>
        </p:txBody>
      </p:sp>
      <p:sp>
        <p:nvSpPr>
          <p:cNvPr id="37" name="矩形 36">
            <a:extLst>
              <a:ext uri="{FF2B5EF4-FFF2-40B4-BE49-F238E27FC236}">
                <a16:creationId xmlns:a16="http://schemas.microsoft.com/office/drawing/2014/main" id="{0A6789BB-E674-458C-853A-57FFDCB6AC89}"/>
              </a:ext>
            </a:extLst>
          </p:cNvPr>
          <p:cNvSpPr/>
          <p:nvPr/>
        </p:nvSpPr>
        <p:spPr>
          <a:xfrm>
            <a:off x="1698180" y="3427415"/>
            <a:ext cx="1476686" cy="215444"/>
          </a:xfrm>
          <a:prstGeom prst="rect">
            <a:avLst/>
          </a:prstGeom>
        </p:spPr>
        <p:txBody>
          <a:bodyPr wrap="none">
            <a:spAutoFit/>
          </a:bodyPr>
          <a:lstStyle/>
          <a:p>
            <a:r>
              <a:rPr lang="zh-CN" altLang="en-US" sz="800" dirty="0">
                <a:cs typeface="+mn-ea"/>
                <a:sym typeface="+mn-lt"/>
              </a:rPr>
              <a:t>PROCESS INTRODUCTION</a:t>
            </a:r>
          </a:p>
        </p:txBody>
      </p:sp>
      <p:sp>
        <p:nvSpPr>
          <p:cNvPr id="38" name="矩形 37">
            <a:extLst>
              <a:ext uri="{FF2B5EF4-FFF2-40B4-BE49-F238E27FC236}">
                <a16:creationId xmlns:a16="http://schemas.microsoft.com/office/drawing/2014/main" id="{72B891BA-BC77-4AEF-A846-AEC9629021D9}"/>
              </a:ext>
            </a:extLst>
          </p:cNvPr>
          <p:cNvSpPr/>
          <p:nvPr/>
        </p:nvSpPr>
        <p:spPr>
          <a:xfrm>
            <a:off x="1673743" y="5452908"/>
            <a:ext cx="5774426" cy="784830"/>
          </a:xfrm>
          <a:prstGeom prst="rect">
            <a:avLst/>
          </a:prstGeom>
        </p:spPr>
        <p:txBody>
          <a:bodyPr wrap="square">
            <a:spAutoFit/>
          </a:bodyPr>
          <a:lstStyle/>
          <a:p>
            <a:pPr>
              <a:lnSpc>
                <a:spcPts val="1800"/>
              </a:lnSpc>
            </a:pPr>
            <a:r>
              <a:rPr lang="zh-CN" altLang="en-US" sz="1400" spc="300" dirty="0">
                <a:solidFill>
                  <a:srgbClr val="333333"/>
                </a:solidFill>
                <a:cs typeface="+mn-ea"/>
                <a:sym typeface="+mn-lt"/>
              </a:rPr>
              <a:t>属于体验阶段，资源（讲师、课程、地点、费用）准备、确保雇员做好受训准备、营造积极的学习环境等，关键的仍然是教学实施等。</a:t>
            </a:r>
          </a:p>
        </p:txBody>
      </p:sp>
      <p:sp>
        <p:nvSpPr>
          <p:cNvPr id="39" name="图文框 38">
            <a:extLst>
              <a:ext uri="{FF2B5EF4-FFF2-40B4-BE49-F238E27FC236}">
                <a16:creationId xmlns:a16="http://schemas.microsoft.com/office/drawing/2014/main" id="{0CDE0B62-C49D-4EC3-89DC-96D7D57E64F9}"/>
              </a:ext>
            </a:extLst>
          </p:cNvPr>
          <p:cNvSpPr/>
          <p:nvPr/>
        </p:nvSpPr>
        <p:spPr>
          <a:xfrm rot="1419495">
            <a:off x="6499807" y="3986350"/>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0" name="图文框 39">
            <a:extLst>
              <a:ext uri="{FF2B5EF4-FFF2-40B4-BE49-F238E27FC236}">
                <a16:creationId xmlns:a16="http://schemas.microsoft.com/office/drawing/2014/main" id="{31DCB129-BD3F-4D38-ABCB-16937ED2C1AF}"/>
              </a:ext>
            </a:extLst>
          </p:cNvPr>
          <p:cNvSpPr/>
          <p:nvPr/>
        </p:nvSpPr>
        <p:spPr>
          <a:xfrm rot="19438241">
            <a:off x="6849342" y="3971653"/>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1" name="图文框 40">
            <a:extLst>
              <a:ext uri="{FF2B5EF4-FFF2-40B4-BE49-F238E27FC236}">
                <a16:creationId xmlns:a16="http://schemas.microsoft.com/office/drawing/2014/main" id="{0679418E-249B-4C5C-BE1A-100CC877C9AB}"/>
              </a:ext>
            </a:extLst>
          </p:cNvPr>
          <p:cNvSpPr/>
          <p:nvPr/>
        </p:nvSpPr>
        <p:spPr>
          <a:xfrm rot="1419495">
            <a:off x="3072349" y="934419"/>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2" name="图文框 41">
            <a:extLst>
              <a:ext uri="{FF2B5EF4-FFF2-40B4-BE49-F238E27FC236}">
                <a16:creationId xmlns:a16="http://schemas.microsoft.com/office/drawing/2014/main" id="{36618DFF-69FC-45F2-99FF-0785F1486BAE}"/>
              </a:ext>
            </a:extLst>
          </p:cNvPr>
          <p:cNvSpPr/>
          <p:nvPr/>
        </p:nvSpPr>
        <p:spPr>
          <a:xfrm rot="19438241">
            <a:off x="3421884" y="919722"/>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3" name="图文框 42">
            <a:extLst>
              <a:ext uri="{FF2B5EF4-FFF2-40B4-BE49-F238E27FC236}">
                <a16:creationId xmlns:a16="http://schemas.microsoft.com/office/drawing/2014/main" id="{5464ED57-D998-4689-B221-A8E00FA3FB43}"/>
              </a:ext>
            </a:extLst>
          </p:cNvPr>
          <p:cNvSpPr/>
          <p:nvPr/>
        </p:nvSpPr>
        <p:spPr>
          <a:xfrm rot="1419495">
            <a:off x="11453123" y="2672793"/>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4" name="图文框 43">
            <a:extLst>
              <a:ext uri="{FF2B5EF4-FFF2-40B4-BE49-F238E27FC236}">
                <a16:creationId xmlns:a16="http://schemas.microsoft.com/office/drawing/2014/main" id="{14B35D23-2FE6-4883-AAD9-2988B6498943}"/>
              </a:ext>
            </a:extLst>
          </p:cNvPr>
          <p:cNvSpPr/>
          <p:nvPr/>
        </p:nvSpPr>
        <p:spPr>
          <a:xfrm rot="19438241">
            <a:off x="11802658" y="2658096"/>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ustDataLst>
      <p:tags r:id="rId1"/>
    </p:custDataLst>
    <p:extLst>
      <p:ext uri="{BB962C8B-B14F-4D97-AF65-F5344CB8AC3E}">
        <p14:creationId xmlns:p14="http://schemas.microsoft.com/office/powerpoint/2010/main" val="480234853"/>
      </p:ext>
    </p:extLst>
  </p:cSld>
  <p:clrMapOvr>
    <a:masterClrMapping/>
  </p:clrMapOvr>
  <mc:AlternateContent xmlns:mc="http://schemas.openxmlformats.org/markup-compatibility/2006" xmlns:p14="http://schemas.microsoft.com/office/powerpoint/2010/main">
    <mc:Choice Requires="p14">
      <p:transition spd="slow" p14:dur="1500" advTm="7629">
        <p:random/>
      </p:transition>
    </mc:Choice>
    <mc:Fallback xmlns="" xmlns:a16="http://schemas.microsoft.com/office/drawing/2014/main" xmlns:a14="http://schemas.microsoft.com/office/drawing/2010/main">
      <p:transition spd="slow" advTm="7629">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p:tgtEl>
                                          <p:spTgt spid="24"/>
                                        </p:tgtEl>
                                        <p:attrNameLst>
                                          <p:attrName>ppt_x</p:attrName>
                                        </p:attrNameLst>
                                      </p:cBhvr>
                                      <p:tavLst>
                                        <p:tav tm="0">
                                          <p:val>
                                            <p:strVal val="#ppt_x-#ppt_w*1.125000"/>
                                          </p:val>
                                        </p:tav>
                                        <p:tav tm="100000">
                                          <p:val>
                                            <p:strVal val="#ppt_x"/>
                                          </p:val>
                                        </p:tav>
                                      </p:tavLst>
                                    </p:anim>
                                    <p:animEffect transition="in" filter="wipe(righ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randombar(horizontal)">
                                      <p:cBhvr>
                                        <p:cTn id="37" dur="500"/>
                                        <p:tgtEl>
                                          <p:spTgt spid="7"/>
                                        </p:tgtEl>
                                      </p:cBhvr>
                                    </p:animEffect>
                                  </p:childTnLst>
                                </p:cTn>
                              </p:par>
                              <p:par>
                                <p:cTn id="38" presetID="14" presetClass="entr" presetSubtype="1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randombar(horizontal)">
                                      <p:cBhvr>
                                        <p:cTn id="40" dur="500"/>
                                        <p:tgtEl>
                                          <p:spTgt spid="10"/>
                                        </p:tgtEl>
                                      </p:cBhvr>
                                    </p:animEffect>
                                  </p:childTnLst>
                                </p:cTn>
                              </p:par>
                              <p:par>
                                <p:cTn id="41" presetID="14" presetClass="entr" presetSubtype="1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randombar(horizontal)">
                                      <p:cBhvr>
                                        <p:cTn id="43" dur="500"/>
                                        <p:tgtEl>
                                          <p:spTgt spid="13"/>
                                        </p:tgtEl>
                                      </p:cBhvr>
                                    </p:animEffect>
                                  </p:childTnLst>
                                </p:cTn>
                              </p:par>
                              <p:par>
                                <p:cTn id="44" presetID="14" presetClass="entr" presetSubtype="1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randombar(horizontal)">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2"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p:tgtEl>
                                          <p:spTgt spid="19"/>
                                        </p:tgtEl>
                                        <p:attrNameLst>
                                          <p:attrName>ppt_x</p:attrName>
                                        </p:attrNameLst>
                                      </p:cBhvr>
                                      <p:tavLst>
                                        <p:tav tm="0">
                                          <p:val>
                                            <p:strVal val="#ppt_x+#ppt_w*1.125000"/>
                                          </p:val>
                                        </p:tav>
                                        <p:tav tm="100000">
                                          <p:val>
                                            <p:strVal val="#ppt_x"/>
                                          </p:val>
                                        </p:tav>
                                      </p:tavLst>
                                    </p:anim>
                                    <p:animEffect transition="in" filter="wipe(left)">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arn(inVertical)">
                                      <p:cBhvr>
                                        <p:cTn id="57" dur="500"/>
                                        <p:tgtEl>
                                          <p:spTgt spid="23"/>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barn(inVertical)">
                                      <p:cBhvr>
                                        <p:cTn id="60" dur="500"/>
                                        <p:tgtEl>
                                          <p:spTgt spid="22"/>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barn(inVertical)">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1000" fill="hold"/>
                                        <p:tgtEl>
                                          <p:spTgt spid="31"/>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nodeType="click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wipe(down)">
                                      <p:cBhvr>
                                        <p:cTn id="80" dur="500"/>
                                        <p:tgtEl>
                                          <p:spTgt spid="33"/>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left)">
                                      <p:cBhvr>
                                        <p:cTn id="85" dur="500"/>
                                        <p:tgtEl>
                                          <p:spTgt spid="34"/>
                                        </p:tgtEl>
                                      </p:cBhvr>
                                    </p:animEffect>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fade">
                                      <p:cBhvr>
                                        <p:cTn id="90" dur="1000"/>
                                        <p:tgtEl>
                                          <p:spTgt spid="37"/>
                                        </p:tgtEl>
                                      </p:cBhvr>
                                    </p:animEffect>
                                    <p:anim calcmode="lin" valueType="num">
                                      <p:cBhvr>
                                        <p:cTn id="91" dur="1000" fill="hold"/>
                                        <p:tgtEl>
                                          <p:spTgt spid="37"/>
                                        </p:tgtEl>
                                        <p:attrNameLst>
                                          <p:attrName>ppt_x</p:attrName>
                                        </p:attrNameLst>
                                      </p:cBhvr>
                                      <p:tavLst>
                                        <p:tav tm="0">
                                          <p:val>
                                            <p:strVal val="#ppt_x"/>
                                          </p:val>
                                        </p:tav>
                                        <p:tav tm="100000">
                                          <p:val>
                                            <p:strVal val="#ppt_x"/>
                                          </p:val>
                                        </p:tav>
                                      </p:tavLst>
                                    </p:anim>
                                    <p:anim calcmode="lin" valueType="num">
                                      <p:cBhvr>
                                        <p:cTn id="92" dur="1000" fill="hold"/>
                                        <p:tgtEl>
                                          <p:spTgt spid="37"/>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fade">
                                      <p:cBhvr>
                                        <p:cTn id="95" dur="1000"/>
                                        <p:tgtEl>
                                          <p:spTgt spid="36"/>
                                        </p:tgtEl>
                                      </p:cBhvr>
                                    </p:animEffect>
                                    <p:anim calcmode="lin" valueType="num">
                                      <p:cBhvr>
                                        <p:cTn id="96" dur="1000" fill="hold"/>
                                        <p:tgtEl>
                                          <p:spTgt spid="36"/>
                                        </p:tgtEl>
                                        <p:attrNameLst>
                                          <p:attrName>ppt_x</p:attrName>
                                        </p:attrNameLst>
                                      </p:cBhvr>
                                      <p:tavLst>
                                        <p:tav tm="0">
                                          <p:val>
                                            <p:strVal val="#ppt_x"/>
                                          </p:val>
                                        </p:tav>
                                        <p:tav tm="100000">
                                          <p:val>
                                            <p:strVal val="#ppt_x"/>
                                          </p:val>
                                        </p:tav>
                                      </p:tavLst>
                                    </p:anim>
                                    <p:anim calcmode="lin" valueType="num">
                                      <p:cBhvr>
                                        <p:cTn id="9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14" presetClass="entr" presetSubtype="10" fill="hold" grpId="0" nodeType="click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randombar(horizontal)">
                                      <p:cBhvr>
                                        <p:cTn id="102" dur="500"/>
                                        <p:tgtEl>
                                          <p:spTgt spid="35"/>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500"/>
                                        <p:tgtEl>
                                          <p:spTgt spid="38"/>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39"/>
                                        </p:tgtEl>
                                        <p:attrNameLst>
                                          <p:attrName>style.visibility</p:attrName>
                                        </p:attrNameLst>
                                      </p:cBhvr>
                                      <p:to>
                                        <p:strVal val="visible"/>
                                      </p:to>
                                    </p:set>
                                    <p:anim calcmode="lin" valueType="num">
                                      <p:cBhvr>
                                        <p:cTn id="110" dur="500" fill="hold"/>
                                        <p:tgtEl>
                                          <p:spTgt spid="39"/>
                                        </p:tgtEl>
                                        <p:attrNameLst>
                                          <p:attrName>ppt_w</p:attrName>
                                        </p:attrNameLst>
                                      </p:cBhvr>
                                      <p:tavLst>
                                        <p:tav tm="0">
                                          <p:val>
                                            <p:fltVal val="0"/>
                                          </p:val>
                                        </p:tav>
                                        <p:tav tm="100000">
                                          <p:val>
                                            <p:strVal val="#ppt_w"/>
                                          </p:val>
                                        </p:tav>
                                      </p:tavLst>
                                    </p:anim>
                                    <p:anim calcmode="lin" valueType="num">
                                      <p:cBhvr>
                                        <p:cTn id="111" dur="500" fill="hold"/>
                                        <p:tgtEl>
                                          <p:spTgt spid="39"/>
                                        </p:tgtEl>
                                        <p:attrNameLst>
                                          <p:attrName>ppt_h</p:attrName>
                                        </p:attrNameLst>
                                      </p:cBhvr>
                                      <p:tavLst>
                                        <p:tav tm="0">
                                          <p:val>
                                            <p:fltVal val="0"/>
                                          </p:val>
                                        </p:tav>
                                        <p:tav tm="100000">
                                          <p:val>
                                            <p:strVal val="#ppt_h"/>
                                          </p:val>
                                        </p:tav>
                                      </p:tavLst>
                                    </p:anim>
                                    <p:animEffect transition="in" filter="fade">
                                      <p:cBhvr>
                                        <p:cTn id="112" dur="500"/>
                                        <p:tgtEl>
                                          <p:spTgt spid="39"/>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40"/>
                                        </p:tgtEl>
                                        <p:attrNameLst>
                                          <p:attrName>style.visibility</p:attrName>
                                        </p:attrNameLst>
                                      </p:cBhvr>
                                      <p:to>
                                        <p:strVal val="visible"/>
                                      </p:to>
                                    </p:set>
                                    <p:anim calcmode="lin" valueType="num">
                                      <p:cBhvr>
                                        <p:cTn id="115" dur="500" fill="hold"/>
                                        <p:tgtEl>
                                          <p:spTgt spid="40"/>
                                        </p:tgtEl>
                                        <p:attrNameLst>
                                          <p:attrName>ppt_w</p:attrName>
                                        </p:attrNameLst>
                                      </p:cBhvr>
                                      <p:tavLst>
                                        <p:tav tm="0">
                                          <p:val>
                                            <p:fltVal val="0"/>
                                          </p:val>
                                        </p:tav>
                                        <p:tav tm="100000">
                                          <p:val>
                                            <p:strVal val="#ppt_w"/>
                                          </p:val>
                                        </p:tav>
                                      </p:tavLst>
                                    </p:anim>
                                    <p:anim calcmode="lin" valueType="num">
                                      <p:cBhvr>
                                        <p:cTn id="116" dur="500" fill="hold"/>
                                        <p:tgtEl>
                                          <p:spTgt spid="40"/>
                                        </p:tgtEl>
                                        <p:attrNameLst>
                                          <p:attrName>ppt_h</p:attrName>
                                        </p:attrNameLst>
                                      </p:cBhvr>
                                      <p:tavLst>
                                        <p:tav tm="0">
                                          <p:val>
                                            <p:fltVal val="0"/>
                                          </p:val>
                                        </p:tav>
                                        <p:tav tm="100000">
                                          <p:val>
                                            <p:strVal val="#ppt_h"/>
                                          </p:val>
                                        </p:tav>
                                      </p:tavLst>
                                    </p:anim>
                                    <p:animEffect transition="in" filter="fade">
                                      <p:cBhvr>
                                        <p:cTn id="117" dur="500"/>
                                        <p:tgtEl>
                                          <p:spTgt spid="40"/>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41"/>
                                        </p:tgtEl>
                                        <p:attrNameLst>
                                          <p:attrName>style.visibility</p:attrName>
                                        </p:attrNameLst>
                                      </p:cBhvr>
                                      <p:to>
                                        <p:strVal val="visible"/>
                                      </p:to>
                                    </p:set>
                                    <p:anim calcmode="lin" valueType="num">
                                      <p:cBhvr>
                                        <p:cTn id="120" dur="500" fill="hold"/>
                                        <p:tgtEl>
                                          <p:spTgt spid="41"/>
                                        </p:tgtEl>
                                        <p:attrNameLst>
                                          <p:attrName>ppt_w</p:attrName>
                                        </p:attrNameLst>
                                      </p:cBhvr>
                                      <p:tavLst>
                                        <p:tav tm="0">
                                          <p:val>
                                            <p:fltVal val="0"/>
                                          </p:val>
                                        </p:tav>
                                        <p:tav tm="100000">
                                          <p:val>
                                            <p:strVal val="#ppt_w"/>
                                          </p:val>
                                        </p:tav>
                                      </p:tavLst>
                                    </p:anim>
                                    <p:anim calcmode="lin" valueType="num">
                                      <p:cBhvr>
                                        <p:cTn id="121" dur="500" fill="hold"/>
                                        <p:tgtEl>
                                          <p:spTgt spid="41"/>
                                        </p:tgtEl>
                                        <p:attrNameLst>
                                          <p:attrName>ppt_h</p:attrName>
                                        </p:attrNameLst>
                                      </p:cBhvr>
                                      <p:tavLst>
                                        <p:tav tm="0">
                                          <p:val>
                                            <p:fltVal val="0"/>
                                          </p:val>
                                        </p:tav>
                                        <p:tav tm="100000">
                                          <p:val>
                                            <p:strVal val="#ppt_h"/>
                                          </p:val>
                                        </p:tav>
                                      </p:tavLst>
                                    </p:anim>
                                    <p:animEffect transition="in" filter="fade">
                                      <p:cBhvr>
                                        <p:cTn id="122" dur="500"/>
                                        <p:tgtEl>
                                          <p:spTgt spid="4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2"/>
                                        </p:tgtEl>
                                        <p:attrNameLst>
                                          <p:attrName>style.visibility</p:attrName>
                                        </p:attrNameLst>
                                      </p:cBhvr>
                                      <p:to>
                                        <p:strVal val="visible"/>
                                      </p:to>
                                    </p:set>
                                    <p:anim calcmode="lin" valueType="num">
                                      <p:cBhvr>
                                        <p:cTn id="125" dur="500" fill="hold"/>
                                        <p:tgtEl>
                                          <p:spTgt spid="42"/>
                                        </p:tgtEl>
                                        <p:attrNameLst>
                                          <p:attrName>ppt_w</p:attrName>
                                        </p:attrNameLst>
                                      </p:cBhvr>
                                      <p:tavLst>
                                        <p:tav tm="0">
                                          <p:val>
                                            <p:fltVal val="0"/>
                                          </p:val>
                                        </p:tav>
                                        <p:tav tm="100000">
                                          <p:val>
                                            <p:strVal val="#ppt_w"/>
                                          </p:val>
                                        </p:tav>
                                      </p:tavLst>
                                    </p:anim>
                                    <p:anim calcmode="lin" valueType="num">
                                      <p:cBhvr>
                                        <p:cTn id="126" dur="500" fill="hold"/>
                                        <p:tgtEl>
                                          <p:spTgt spid="42"/>
                                        </p:tgtEl>
                                        <p:attrNameLst>
                                          <p:attrName>ppt_h</p:attrName>
                                        </p:attrNameLst>
                                      </p:cBhvr>
                                      <p:tavLst>
                                        <p:tav tm="0">
                                          <p:val>
                                            <p:fltVal val="0"/>
                                          </p:val>
                                        </p:tav>
                                        <p:tav tm="100000">
                                          <p:val>
                                            <p:strVal val="#ppt_h"/>
                                          </p:val>
                                        </p:tav>
                                      </p:tavLst>
                                    </p:anim>
                                    <p:animEffect transition="in" filter="fade">
                                      <p:cBhvr>
                                        <p:cTn id="127" dur="500"/>
                                        <p:tgtEl>
                                          <p:spTgt spid="42"/>
                                        </p:tgtEl>
                                      </p:cBhvr>
                                    </p:animEffect>
                                  </p:childTnLst>
                                </p:cTn>
                              </p:par>
                              <p:par>
                                <p:cTn id="128" presetID="53" presetClass="entr" presetSubtype="16" fill="hold" grpId="0" nodeType="withEffect">
                                  <p:stCondLst>
                                    <p:cond delay="0"/>
                                  </p:stCondLst>
                                  <p:childTnLst>
                                    <p:set>
                                      <p:cBhvr>
                                        <p:cTn id="129" dur="1" fill="hold">
                                          <p:stCondLst>
                                            <p:cond delay="0"/>
                                          </p:stCondLst>
                                        </p:cTn>
                                        <p:tgtEl>
                                          <p:spTgt spid="43"/>
                                        </p:tgtEl>
                                        <p:attrNameLst>
                                          <p:attrName>style.visibility</p:attrName>
                                        </p:attrNameLst>
                                      </p:cBhvr>
                                      <p:to>
                                        <p:strVal val="visible"/>
                                      </p:to>
                                    </p:set>
                                    <p:anim calcmode="lin" valueType="num">
                                      <p:cBhvr>
                                        <p:cTn id="130" dur="500" fill="hold"/>
                                        <p:tgtEl>
                                          <p:spTgt spid="43"/>
                                        </p:tgtEl>
                                        <p:attrNameLst>
                                          <p:attrName>ppt_w</p:attrName>
                                        </p:attrNameLst>
                                      </p:cBhvr>
                                      <p:tavLst>
                                        <p:tav tm="0">
                                          <p:val>
                                            <p:fltVal val="0"/>
                                          </p:val>
                                        </p:tav>
                                        <p:tav tm="100000">
                                          <p:val>
                                            <p:strVal val="#ppt_w"/>
                                          </p:val>
                                        </p:tav>
                                      </p:tavLst>
                                    </p:anim>
                                    <p:anim calcmode="lin" valueType="num">
                                      <p:cBhvr>
                                        <p:cTn id="131" dur="500" fill="hold"/>
                                        <p:tgtEl>
                                          <p:spTgt spid="43"/>
                                        </p:tgtEl>
                                        <p:attrNameLst>
                                          <p:attrName>ppt_h</p:attrName>
                                        </p:attrNameLst>
                                      </p:cBhvr>
                                      <p:tavLst>
                                        <p:tav tm="0">
                                          <p:val>
                                            <p:fltVal val="0"/>
                                          </p:val>
                                        </p:tav>
                                        <p:tav tm="100000">
                                          <p:val>
                                            <p:strVal val="#ppt_h"/>
                                          </p:val>
                                        </p:tav>
                                      </p:tavLst>
                                    </p:anim>
                                    <p:animEffect transition="in" filter="fade">
                                      <p:cBhvr>
                                        <p:cTn id="132" dur="500"/>
                                        <p:tgtEl>
                                          <p:spTgt spid="43"/>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44"/>
                                        </p:tgtEl>
                                        <p:attrNameLst>
                                          <p:attrName>style.visibility</p:attrName>
                                        </p:attrNameLst>
                                      </p:cBhvr>
                                      <p:to>
                                        <p:strVal val="visible"/>
                                      </p:to>
                                    </p:set>
                                    <p:anim calcmode="lin" valueType="num">
                                      <p:cBhvr>
                                        <p:cTn id="135" dur="500" fill="hold"/>
                                        <p:tgtEl>
                                          <p:spTgt spid="44"/>
                                        </p:tgtEl>
                                        <p:attrNameLst>
                                          <p:attrName>ppt_w</p:attrName>
                                        </p:attrNameLst>
                                      </p:cBhvr>
                                      <p:tavLst>
                                        <p:tav tm="0">
                                          <p:val>
                                            <p:fltVal val="0"/>
                                          </p:val>
                                        </p:tav>
                                        <p:tav tm="100000">
                                          <p:val>
                                            <p:strVal val="#ppt_w"/>
                                          </p:val>
                                        </p:tav>
                                      </p:tavLst>
                                    </p:anim>
                                    <p:anim calcmode="lin" valueType="num">
                                      <p:cBhvr>
                                        <p:cTn id="136" dur="500" fill="hold"/>
                                        <p:tgtEl>
                                          <p:spTgt spid="44"/>
                                        </p:tgtEl>
                                        <p:attrNameLst>
                                          <p:attrName>ppt_h</p:attrName>
                                        </p:attrNameLst>
                                      </p:cBhvr>
                                      <p:tavLst>
                                        <p:tav tm="0">
                                          <p:val>
                                            <p:fltVal val="0"/>
                                          </p:val>
                                        </p:tav>
                                        <p:tav tm="100000">
                                          <p:val>
                                            <p:strVal val="#ppt_h"/>
                                          </p:val>
                                        </p:tav>
                                      </p:tavLst>
                                    </p:anim>
                                    <p:animEffect transition="in" filter="fade">
                                      <p:cBhvr>
                                        <p:cTn id="13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9" grpId="0" animBg="1"/>
      <p:bldP spid="20" grpId="0" animBg="1"/>
      <p:bldP spid="21" grpId="0" animBg="1"/>
      <p:bldP spid="22" grpId="0" animBg="1"/>
      <p:bldP spid="23" grpId="0" animBg="1"/>
      <p:bldP spid="30" grpId="0"/>
      <p:bldP spid="31" grpId="0"/>
      <p:bldP spid="34" grpId="0"/>
      <p:bldP spid="35" grpId="0"/>
      <p:bldP spid="36" grpId="0"/>
      <p:bldP spid="37" grpId="0"/>
      <p:bldP spid="38" grpId="0"/>
      <p:bldP spid="39" grpId="0" animBg="1"/>
      <p:bldP spid="40" grpId="0" animBg="1"/>
      <p:bldP spid="41" grpId="0" animBg="1"/>
      <p:bldP spid="42" grpId="0" animBg="1"/>
      <p:bldP spid="43" grpId="0" animBg="1"/>
      <p:bldP spid="4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65D2A30-777F-483D-9727-295C1211A0E6}"/>
              </a:ext>
            </a:extLst>
          </p:cNvPr>
          <p:cNvSpPr/>
          <p:nvPr/>
        </p:nvSpPr>
        <p:spPr>
          <a:xfrm>
            <a:off x="0" y="0"/>
            <a:ext cx="11938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 name="组合 2">
            <a:extLst>
              <a:ext uri="{FF2B5EF4-FFF2-40B4-BE49-F238E27FC236}">
                <a16:creationId xmlns:a16="http://schemas.microsoft.com/office/drawing/2014/main" id="{703D0042-7C51-41C3-9DB8-18C52C31416D}"/>
              </a:ext>
            </a:extLst>
          </p:cNvPr>
          <p:cNvGrpSpPr/>
          <p:nvPr/>
        </p:nvGrpSpPr>
        <p:grpSpPr>
          <a:xfrm>
            <a:off x="337719" y="851026"/>
            <a:ext cx="469900" cy="479424"/>
            <a:chOff x="151606" y="896144"/>
            <a:chExt cx="469900" cy="479424"/>
          </a:xfrm>
        </p:grpSpPr>
        <p:sp>
          <p:nvSpPr>
            <p:cNvPr id="4" name="图文框 3">
              <a:extLst>
                <a:ext uri="{FF2B5EF4-FFF2-40B4-BE49-F238E27FC236}">
                  <a16:creationId xmlns:a16="http://schemas.microsoft.com/office/drawing/2014/main" id="{F21A7442-1EF6-4533-8133-7FB2BF2D3319}"/>
                </a:ext>
              </a:extLst>
            </p:cNvPr>
            <p:cNvSpPr/>
            <p:nvPr/>
          </p:nvSpPr>
          <p:spPr>
            <a:xfrm>
              <a:off x="151606" y="905668"/>
              <a:ext cx="469900" cy="469900"/>
            </a:xfrm>
            <a:prstGeom prst="frame">
              <a:avLst>
                <a:gd name="adj1" fmla="val 17568"/>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文本框 4">
              <a:extLst>
                <a:ext uri="{FF2B5EF4-FFF2-40B4-BE49-F238E27FC236}">
                  <a16:creationId xmlns:a16="http://schemas.microsoft.com/office/drawing/2014/main" id="{7DB1292E-C577-4FA1-A143-468CEF0D8BA4}"/>
                </a:ext>
              </a:extLst>
            </p:cNvPr>
            <p:cNvSpPr txBox="1"/>
            <p:nvPr/>
          </p:nvSpPr>
          <p:spPr>
            <a:xfrm>
              <a:off x="340121" y="896144"/>
              <a:ext cx="92869" cy="461665"/>
            </a:xfrm>
            <a:prstGeom prst="rect">
              <a:avLst/>
            </a:prstGeom>
            <a:noFill/>
          </p:spPr>
          <p:txBody>
            <a:bodyPr wrap="square" rtlCol="0">
              <a:spAutoFit/>
            </a:bodyPr>
            <a:lstStyle/>
            <a:p>
              <a:pPr algn="ctr"/>
              <a:r>
                <a:rPr lang="en-US" altLang="zh-CN" sz="2400" dirty="0">
                  <a:solidFill>
                    <a:schemeClr val="bg1"/>
                  </a:solidFill>
                  <a:cs typeface="+mn-ea"/>
                  <a:sym typeface="+mn-lt"/>
                </a:rPr>
                <a:t>B</a:t>
              </a:r>
              <a:endParaRPr lang="zh-CN" altLang="en-US" sz="2400" dirty="0">
                <a:solidFill>
                  <a:schemeClr val="bg1"/>
                </a:solidFill>
                <a:cs typeface="+mn-ea"/>
                <a:sym typeface="+mn-lt"/>
              </a:endParaRPr>
            </a:p>
          </p:txBody>
        </p:sp>
      </p:grpSp>
      <p:sp>
        <p:nvSpPr>
          <p:cNvPr id="6" name="图文框 5">
            <a:extLst>
              <a:ext uri="{FF2B5EF4-FFF2-40B4-BE49-F238E27FC236}">
                <a16:creationId xmlns:a16="http://schemas.microsoft.com/office/drawing/2014/main" id="{D11E7B60-8FB9-4324-8FF7-F70B20B09E19}"/>
              </a:ext>
            </a:extLst>
          </p:cNvPr>
          <p:cNvSpPr/>
          <p:nvPr/>
        </p:nvSpPr>
        <p:spPr>
          <a:xfrm rot="21191490">
            <a:off x="840187" y="693434"/>
            <a:ext cx="128588" cy="128588"/>
          </a:xfrm>
          <a:prstGeom prst="frame">
            <a:avLst>
              <a:gd name="adj1" fmla="val 25463"/>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7" name="组合 6">
            <a:extLst>
              <a:ext uri="{FF2B5EF4-FFF2-40B4-BE49-F238E27FC236}">
                <a16:creationId xmlns:a16="http://schemas.microsoft.com/office/drawing/2014/main" id="{ACD0C2A8-4153-412C-809A-E26DE210715B}"/>
              </a:ext>
            </a:extLst>
          </p:cNvPr>
          <p:cNvGrpSpPr/>
          <p:nvPr/>
        </p:nvGrpSpPr>
        <p:grpSpPr>
          <a:xfrm>
            <a:off x="-41773" y="3366878"/>
            <a:ext cx="1251106" cy="349921"/>
            <a:chOff x="-28653" y="3614528"/>
            <a:chExt cx="1251106" cy="349921"/>
          </a:xfrm>
        </p:grpSpPr>
        <p:sp>
          <p:nvSpPr>
            <p:cNvPr id="8" name="文本框 7">
              <a:extLst>
                <a:ext uri="{FF2B5EF4-FFF2-40B4-BE49-F238E27FC236}">
                  <a16:creationId xmlns:a16="http://schemas.microsoft.com/office/drawing/2014/main" id="{0DF84C2F-2089-431E-81E6-CE4229A6705D}"/>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培训定位</a:t>
              </a:r>
            </a:p>
          </p:txBody>
        </p:sp>
        <p:sp>
          <p:nvSpPr>
            <p:cNvPr id="9" name="文本框 8">
              <a:extLst>
                <a:ext uri="{FF2B5EF4-FFF2-40B4-BE49-F238E27FC236}">
                  <a16:creationId xmlns:a16="http://schemas.microsoft.com/office/drawing/2014/main" id="{96DE58DB-6DE8-4E85-9675-EEE1FEC7F736}"/>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EXPLANATION</a:t>
              </a:r>
              <a:endParaRPr lang="zh-CN" altLang="en-US" sz="500" dirty="0">
                <a:solidFill>
                  <a:schemeClr val="bg1"/>
                </a:solidFill>
                <a:cs typeface="+mn-ea"/>
                <a:sym typeface="+mn-lt"/>
              </a:endParaRPr>
            </a:p>
          </p:txBody>
        </p:sp>
      </p:grpSp>
      <p:grpSp>
        <p:nvGrpSpPr>
          <p:cNvPr id="10" name="组合 9">
            <a:extLst>
              <a:ext uri="{FF2B5EF4-FFF2-40B4-BE49-F238E27FC236}">
                <a16:creationId xmlns:a16="http://schemas.microsoft.com/office/drawing/2014/main" id="{06FD820C-929E-4A1C-A9AB-6892478CDB31}"/>
              </a:ext>
            </a:extLst>
          </p:cNvPr>
          <p:cNvGrpSpPr/>
          <p:nvPr/>
        </p:nvGrpSpPr>
        <p:grpSpPr>
          <a:xfrm>
            <a:off x="-41773" y="3975018"/>
            <a:ext cx="1251106" cy="349921"/>
            <a:chOff x="-28653" y="3614528"/>
            <a:chExt cx="1251106" cy="349921"/>
          </a:xfrm>
        </p:grpSpPr>
        <p:sp>
          <p:nvSpPr>
            <p:cNvPr id="11" name="文本框 10">
              <a:extLst>
                <a:ext uri="{FF2B5EF4-FFF2-40B4-BE49-F238E27FC236}">
                  <a16:creationId xmlns:a16="http://schemas.microsoft.com/office/drawing/2014/main" id="{DEA9EF10-F6FC-45ED-A922-C16F1C9CE3C9}"/>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项目类别</a:t>
              </a:r>
            </a:p>
          </p:txBody>
        </p:sp>
        <p:sp>
          <p:nvSpPr>
            <p:cNvPr id="12" name="文本框 11">
              <a:extLst>
                <a:ext uri="{FF2B5EF4-FFF2-40B4-BE49-F238E27FC236}">
                  <a16:creationId xmlns:a16="http://schemas.microsoft.com/office/drawing/2014/main" id="{8C45136A-E390-46B0-853D-4946DB2D94DA}"/>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MAIN ITEM INTRODUCTION</a:t>
              </a:r>
              <a:endParaRPr lang="zh-CN" altLang="en-US" sz="500" dirty="0">
                <a:solidFill>
                  <a:schemeClr val="bg1"/>
                </a:solidFill>
                <a:cs typeface="+mn-ea"/>
                <a:sym typeface="+mn-lt"/>
              </a:endParaRPr>
            </a:p>
          </p:txBody>
        </p:sp>
      </p:grpSp>
      <p:grpSp>
        <p:nvGrpSpPr>
          <p:cNvPr id="13" name="组合 12">
            <a:extLst>
              <a:ext uri="{FF2B5EF4-FFF2-40B4-BE49-F238E27FC236}">
                <a16:creationId xmlns:a16="http://schemas.microsoft.com/office/drawing/2014/main" id="{2BCDA453-3F12-4C25-8E27-3FA6D6A7F140}"/>
              </a:ext>
            </a:extLst>
          </p:cNvPr>
          <p:cNvGrpSpPr/>
          <p:nvPr/>
        </p:nvGrpSpPr>
        <p:grpSpPr>
          <a:xfrm>
            <a:off x="-41773" y="4583158"/>
            <a:ext cx="1251106" cy="349921"/>
            <a:chOff x="-28653" y="3614528"/>
            <a:chExt cx="1251106" cy="349921"/>
          </a:xfrm>
        </p:grpSpPr>
        <p:sp>
          <p:nvSpPr>
            <p:cNvPr id="14" name="文本框 13">
              <a:extLst>
                <a:ext uri="{FF2B5EF4-FFF2-40B4-BE49-F238E27FC236}">
                  <a16:creationId xmlns:a16="http://schemas.microsoft.com/office/drawing/2014/main" id="{5747E57B-75B5-4346-B51C-0546C0AC6826}"/>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基本流程</a:t>
              </a:r>
            </a:p>
          </p:txBody>
        </p:sp>
        <p:sp>
          <p:nvSpPr>
            <p:cNvPr id="15" name="文本框 14">
              <a:extLst>
                <a:ext uri="{FF2B5EF4-FFF2-40B4-BE49-F238E27FC236}">
                  <a16:creationId xmlns:a16="http://schemas.microsoft.com/office/drawing/2014/main" id="{0BAFF47E-5CE5-4F4D-AC9C-ED8E64C82DB6}"/>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MANAGEMENT</a:t>
              </a:r>
              <a:endParaRPr lang="zh-CN" altLang="en-US" sz="500" dirty="0">
                <a:solidFill>
                  <a:schemeClr val="bg1"/>
                </a:solidFill>
                <a:cs typeface="+mn-ea"/>
                <a:sym typeface="+mn-lt"/>
              </a:endParaRPr>
            </a:p>
          </p:txBody>
        </p:sp>
      </p:grpSp>
      <p:grpSp>
        <p:nvGrpSpPr>
          <p:cNvPr id="16" name="组合 15">
            <a:extLst>
              <a:ext uri="{FF2B5EF4-FFF2-40B4-BE49-F238E27FC236}">
                <a16:creationId xmlns:a16="http://schemas.microsoft.com/office/drawing/2014/main" id="{46E2FF60-E08F-4289-A5FC-BED5EF1E6CEF}"/>
              </a:ext>
            </a:extLst>
          </p:cNvPr>
          <p:cNvGrpSpPr/>
          <p:nvPr/>
        </p:nvGrpSpPr>
        <p:grpSpPr>
          <a:xfrm>
            <a:off x="-41773" y="5191298"/>
            <a:ext cx="1251106" cy="349921"/>
            <a:chOff x="-28653" y="3614528"/>
            <a:chExt cx="1251106" cy="349921"/>
          </a:xfrm>
        </p:grpSpPr>
        <p:sp>
          <p:nvSpPr>
            <p:cNvPr id="17" name="文本框 16">
              <a:extLst>
                <a:ext uri="{FF2B5EF4-FFF2-40B4-BE49-F238E27FC236}">
                  <a16:creationId xmlns:a16="http://schemas.microsoft.com/office/drawing/2014/main" id="{8F287A01-1B0F-4D8C-8A7F-3723D19C23B8}"/>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关键因素</a:t>
              </a:r>
            </a:p>
          </p:txBody>
        </p:sp>
        <p:sp>
          <p:nvSpPr>
            <p:cNvPr id="18" name="文本框 17">
              <a:extLst>
                <a:ext uri="{FF2B5EF4-FFF2-40B4-BE49-F238E27FC236}">
                  <a16:creationId xmlns:a16="http://schemas.microsoft.com/office/drawing/2014/main" id="{F8A07E9F-FE67-45A9-9883-CD8730E31D5A}"/>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MANAGEMENT ASSOCIATION</a:t>
              </a:r>
              <a:endParaRPr lang="zh-CN" altLang="en-US" sz="500" dirty="0">
                <a:solidFill>
                  <a:schemeClr val="bg1"/>
                </a:solidFill>
                <a:cs typeface="+mn-ea"/>
                <a:sym typeface="+mn-lt"/>
              </a:endParaRPr>
            </a:p>
          </p:txBody>
        </p:sp>
      </p:grpSp>
      <p:sp>
        <p:nvSpPr>
          <p:cNvPr id="19" name="等腰三角形 18">
            <a:extLst>
              <a:ext uri="{FF2B5EF4-FFF2-40B4-BE49-F238E27FC236}">
                <a16:creationId xmlns:a16="http://schemas.microsoft.com/office/drawing/2014/main" id="{4A2830E1-8B46-4BC0-B287-6F037171FD14}"/>
              </a:ext>
            </a:extLst>
          </p:cNvPr>
          <p:cNvSpPr/>
          <p:nvPr/>
        </p:nvSpPr>
        <p:spPr>
          <a:xfrm rot="16200000">
            <a:off x="1076721" y="3462842"/>
            <a:ext cx="135047" cy="95518"/>
          </a:xfrm>
          <a:prstGeom prst="triangl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19">
            <a:extLst>
              <a:ext uri="{FF2B5EF4-FFF2-40B4-BE49-F238E27FC236}">
                <a16:creationId xmlns:a16="http://schemas.microsoft.com/office/drawing/2014/main" id="{9E7A45DC-0792-48F8-A61F-A5426FFCCD01}"/>
              </a:ext>
            </a:extLst>
          </p:cNvPr>
          <p:cNvSpPr/>
          <p:nvPr/>
        </p:nvSpPr>
        <p:spPr>
          <a:xfrm>
            <a:off x="0" y="0"/>
            <a:ext cx="1193800" cy="76200"/>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a:extLst>
              <a:ext uri="{FF2B5EF4-FFF2-40B4-BE49-F238E27FC236}">
                <a16:creationId xmlns:a16="http://schemas.microsoft.com/office/drawing/2014/main" id="{04616FE6-AED8-4843-B0F9-197BC6E7C174}"/>
              </a:ext>
            </a:extLst>
          </p:cNvPr>
          <p:cNvSpPr/>
          <p:nvPr/>
        </p:nvSpPr>
        <p:spPr>
          <a:xfrm>
            <a:off x="141945"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a:extLst>
              <a:ext uri="{FF2B5EF4-FFF2-40B4-BE49-F238E27FC236}">
                <a16:creationId xmlns:a16="http://schemas.microsoft.com/office/drawing/2014/main" id="{4A7C1135-B348-4278-B452-7EC06097C1B7}"/>
              </a:ext>
            </a:extLst>
          </p:cNvPr>
          <p:cNvSpPr/>
          <p:nvPr/>
        </p:nvSpPr>
        <p:spPr>
          <a:xfrm>
            <a:off x="540818"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椭圆 22">
            <a:extLst>
              <a:ext uri="{FF2B5EF4-FFF2-40B4-BE49-F238E27FC236}">
                <a16:creationId xmlns:a16="http://schemas.microsoft.com/office/drawing/2014/main" id="{E704A8CC-F265-49DB-BF3B-CD037011FB66}"/>
              </a:ext>
            </a:extLst>
          </p:cNvPr>
          <p:cNvSpPr/>
          <p:nvPr/>
        </p:nvSpPr>
        <p:spPr>
          <a:xfrm>
            <a:off x="939691" y="6528514"/>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4" name="组合 23">
            <a:extLst>
              <a:ext uri="{FF2B5EF4-FFF2-40B4-BE49-F238E27FC236}">
                <a16:creationId xmlns:a16="http://schemas.microsoft.com/office/drawing/2014/main" id="{2BEE2A53-D5B9-44B2-8BA3-56D6FFA347CB}"/>
              </a:ext>
            </a:extLst>
          </p:cNvPr>
          <p:cNvGrpSpPr/>
          <p:nvPr/>
        </p:nvGrpSpPr>
        <p:grpSpPr>
          <a:xfrm>
            <a:off x="0" y="1809749"/>
            <a:ext cx="1193800" cy="830180"/>
            <a:chOff x="0" y="1809749"/>
            <a:chExt cx="1193800" cy="830180"/>
          </a:xfrm>
        </p:grpSpPr>
        <p:grpSp>
          <p:nvGrpSpPr>
            <p:cNvPr id="25" name="组合 24">
              <a:extLst>
                <a:ext uri="{FF2B5EF4-FFF2-40B4-BE49-F238E27FC236}">
                  <a16:creationId xmlns:a16="http://schemas.microsoft.com/office/drawing/2014/main" id="{250B0B12-F3C4-42D2-BC74-2323B1DB7CD6}"/>
                </a:ext>
              </a:extLst>
            </p:cNvPr>
            <p:cNvGrpSpPr/>
            <p:nvPr/>
          </p:nvGrpSpPr>
          <p:grpSpPr>
            <a:xfrm>
              <a:off x="0" y="1809749"/>
              <a:ext cx="1193800" cy="830180"/>
              <a:chOff x="0" y="2057399"/>
              <a:chExt cx="1193800" cy="830180"/>
            </a:xfrm>
          </p:grpSpPr>
          <p:sp>
            <p:nvSpPr>
              <p:cNvPr id="27" name="矩形 26">
                <a:extLst>
                  <a:ext uri="{FF2B5EF4-FFF2-40B4-BE49-F238E27FC236}">
                    <a16:creationId xmlns:a16="http://schemas.microsoft.com/office/drawing/2014/main" id="{3B46BE75-7819-4C74-8DC8-A472C001F782}"/>
                  </a:ext>
                </a:extLst>
              </p:cNvPr>
              <p:cNvSpPr/>
              <p:nvPr/>
            </p:nvSpPr>
            <p:spPr>
              <a:xfrm>
                <a:off x="0" y="2057400"/>
                <a:ext cx="1193800" cy="830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27">
                <a:extLst>
                  <a:ext uri="{FF2B5EF4-FFF2-40B4-BE49-F238E27FC236}">
                    <a16:creationId xmlns:a16="http://schemas.microsoft.com/office/drawing/2014/main" id="{BA4F9B11-B6C2-463A-AC58-06A96195FDF5}"/>
                  </a:ext>
                </a:extLst>
              </p:cNvPr>
              <p:cNvSpPr/>
              <p:nvPr/>
            </p:nvSpPr>
            <p:spPr>
              <a:xfrm>
                <a:off x="1148081" y="2057399"/>
                <a:ext cx="45719" cy="830179"/>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文本框 28">
                <a:extLst>
                  <a:ext uri="{FF2B5EF4-FFF2-40B4-BE49-F238E27FC236}">
                    <a16:creationId xmlns:a16="http://schemas.microsoft.com/office/drawing/2014/main" id="{AB04C53C-6023-4464-95D9-4E9CF386B2FA}"/>
                  </a:ext>
                </a:extLst>
              </p:cNvPr>
              <p:cNvSpPr txBox="1"/>
              <p:nvPr/>
            </p:nvSpPr>
            <p:spPr>
              <a:xfrm>
                <a:off x="100172" y="2504261"/>
                <a:ext cx="947737" cy="307777"/>
              </a:xfrm>
              <a:prstGeom prst="rect">
                <a:avLst/>
              </a:prstGeom>
              <a:noFill/>
            </p:spPr>
            <p:txBody>
              <a:bodyPr wrap="square" rtlCol="0">
                <a:spAutoFit/>
              </a:bodyPr>
              <a:lstStyle/>
              <a:p>
                <a:pPr algn="ctr"/>
                <a:r>
                  <a:rPr lang="en-US" altLang="zh-CN" sz="1400" dirty="0">
                    <a:cs typeface="+mn-ea"/>
                    <a:sym typeface="+mn-lt"/>
                  </a:rPr>
                  <a:t>Part 03</a:t>
                </a:r>
                <a:endParaRPr lang="zh-CN" altLang="en-US" sz="1400" dirty="0">
                  <a:cs typeface="+mn-ea"/>
                  <a:sym typeface="+mn-lt"/>
                </a:endParaRPr>
              </a:p>
            </p:txBody>
          </p:sp>
        </p:grpSp>
        <p:pic>
          <p:nvPicPr>
            <p:cNvPr id="26" name="图片 25">
              <a:extLst>
                <a:ext uri="{FF2B5EF4-FFF2-40B4-BE49-F238E27FC236}">
                  <a16:creationId xmlns:a16="http://schemas.microsoft.com/office/drawing/2014/main" id="{B3A3B183-4FDB-4571-809B-5718C842F8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9750" y="1979328"/>
              <a:ext cx="244080" cy="235426"/>
            </a:xfrm>
            <a:prstGeom prst="rect">
              <a:avLst/>
            </a:prstGeom>
          </p:spPr>
        </p:pic>
      </p:grpSp>
      <p:sp>
        <p:nvSpPr>
          <p:cNvPr id="30" name="文本框 29">
            <a:extLst>
              <a:ext uri="{FF2B5EF4-FFF2-40B4-BE49-F238E27FC236}">
                <a16:creationId xmlns:a16="http://schemas.microsoft.com/office/drawing/2014/main" id="{286BEAC4-4D08-4C35-8084-D7E46456DC96}"/>
              </a:ext>
            </a:extLst>
          </p:cNvPr>
          <p:cNvSpPr txBox="1"/>
          <p:nvPr/>
        </p:nvSpPr>
        <p:spPr>
          <a:xfrm>
            <a:off x="5657863" y="558638"/>
            <a:ext cx="2199774" cy="584775"/>
          </a:xfrm>
          <a:prstGeom prst="rect">
            <a:avLst/>
          </a:prstGeom>
          <a:noFill/>
        </p:spPr>
        <p:txBody>
          <a:bodyPr wrap="square" rtlCol="0">
            <a:spAutoFit/>
          </a:bodyPr>
          <a:lstStyle/>
          <a:p>
            <a:pPr algn="ctr"/>
            <a:r>
              <a:rPr lang="zh-CN" altLang="en-US" sz="3200" spc="600" dirty="0">
                <a:solidFill>
                  <a:srgbClr val="FDD302"/>
                </a:solidFill>
                <a:cs typeface="+mn-ea"/>
                <a:sym typeface="+mn-lt"/>
              </a:rPr>
              <a:t>关键</a:t>
            </a:r>
            <a:r>
              <a:rPr lang="zh-CN" altLang="en-US" sz="3200" spc="600" dirty="0">
                <a:solidFill>
                  <a:schemeClr val="tx1">
                    <a:lumMod val="85000"/>
                    <a:lumOff val="15000"/>
                  </a:schemeClr>
                </a:solidFill>
                <a:cs typeface="+mn-ea"/>
                <a:sym typeface="+mn-lt"/>
              </a:rPr>
              <a:t>因素</a:t>
            </a:r>
          </a:p>
        </p:txBody>
      </p:sp>
      <p:sp>
        <p:nvSpPr>
          <p:cNvPr id="31" name="矩形 30">
            <a:extLst>
              <a:ext uri="{FF2B5EF4-FFF2-40B4-BE49-F238E27FC236}">
                <a16:creationId xmlns:a16="http://schemas.microsoft.com/office/drawing/2014/main" id="{4A631419-CB42-4EF0-B3AA-FFA30FBA4A8D}"/>
              </a:ext>
            </a:extLst>
          </p:cNvPr>
          <p:cNvSpPr/>
          <p:nvPr/>
        </p:nvSpPr>
        <p:spPr>
          <a:xfrm>
            <a:off x="5639494" y="1087728"/>
            <a:ext cx="2236511" cy="261610"/>
          </a:xfrm>
          <a:prstGeom prst="rect">
            <a:avLst/>
          </a:prstGeom>
        </p:spPr>
        <p:txBody>
          <a:bodyPr wrap="none">
            <a:spAutoFit/>
          </a:bodyPr>
          <a:lstStyle/>
          <a:p>
            <a:pPr algn="ctr"/>
            <a:r>
              <a:rPr lang="en-US" altLang="zh-CN" sz="1100" dirty="0">
                <a:cs typeface="+mn-ea"/>
                <a:sym typeface="+mn-lt"/>
              </a:rPr>
              <a:t>MANAGEMENT ASSOCIATION</a:t>
            </a:r>
          </a:p>
        </p:txBody>
      </p:sp>
      <p:grpSp>
        <p:nvGrpSpPr>
          <p:cNvPr id="58" name="组合 57">
            <a:extLst>
              <a:ext uri="{FF2B5EF4-FFF2-40B4-BE49-F238E27FC236}">
                <a16:creationId xmlns:a16="http://schemas.microsoft.com/office/drawing/2014/main" id="{7361DFA6-39A7-4438-9687-B50E93691724}"/>
              </a:ext>
            </a:extLst>
          </p:cNvPr>
          <p:cNvGrpSpPr/>
          <p:nvPr/>
        </p:nvGrpSpPr>
        <p:grpSpPr>
          <a:xfrm>
            <a:off x="2501900" y="2204103"/>
            <a:ext cx="2136433" cy="1460500"/>
            <a:chOff x="2501900" y="2204103"/>
            <a:chExt cx="2136433" cy="1460500"/>
          </a:xfrm>
        </p:grpSpPr>
        <p:sp>
          <p:nvSpPr>
            <p:cNvPr id="32" name="矩形 31">
              <a:extLst>
                <a:ext uri="{FF2B5EF4-FFF2-40B4-BE49-F238E27FC236}">
                  <a16:creationId xmlns:a16="http://schemas.microsoft.com/office/drawing/2014/main" id="{631D0B4C-056C-4E36-A185-740E41B6853B}"/>
                </a:ext>
              </a:extLst>
            </p:cNvPr>
            <p:cNvSpPr/>
            <p:nvPr/>
          </p:nvSpPr>
          <p:spPr>
            <a:xfrm>
              <a:off x="2501900" y="2204103"/>
              <a:ext cx="2120900" cy="1460500"/>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文本框 35">
              <a:extLst>
                <a:ext uri="{FF2B5EF4-FFF2-40B4-BE49-F238E27FC236}">
                  <a16:creationId xmlns:a16="http://schemas.microsoft.com/office/drawing/2014/main" id="{DD765829-BC3C-46D4-AED8-E6642C1DE040}"/>
                </a:ext>
              </a:extLst>
            </p:cNvPr>
            <p:cNvSpPr txBox="1"/>
            <p:nvPr/>
          </p:nvSpPr>
          <p:spPr>
            <a:xfrm>
              <a:off x="2565641" y="2675188"/>
              <a:ext cx="936967" cy="707886"/>
            </a:xfrm>
            <a:prstGeom prst="rect">
              <a:avLst/>
            </a:prstGeom>
            <a:noFill/>
          </p:spPr>
          <p:txBody>
            <a:bodyPr wrap="square" rtlCol="0">
              <a:spAutoFit/>
            </a:bodyPr>
            <a:lstStyle/>
            <a:p>
              <a:r>
                <a:rPr lang="en-US" altLang="zh-CN" sz="2000" spc="300" dirty="0">
                  <a:solidFill>
                    <a:schemeClr val="bg1"/>
                  </a:solidFill>
                  <a:cs typeface="+mn-ea"/>
                  <a:sym typeface="+mn-lt"/>
                </a:rPr>
                <a:t>234%</a:t>
              </a:r>
              <a:endParaRPr lang="zh-CN" altLang="en-US" sz="2000" spc="300" dirty="0">
                <a:solidFill>
                  <a:schemeClr val="bg1"/>
                </a:solidFill>
                <a:cs typeface="+mn-ea"/>
                <a:sym typeface="+mn-lt"/>
              </a:endParaRPr>
            </a:p>
          </p:txBody>
        </p:sp>
        <p:sp>
          <p:nvSpPr>
            <p:cNvPr id="37" name="矩形 36">
              <a:extLst>
                <a:ext uri="{FF2B5EF4-FFF2-40B4-BE49-F238E27FC236}">
                  <a16:creationId xmlns:a16="http://schemas.microsoft.com/office/drawing/2014/main" id="{AD7F934A-048D-44BE-8F21-10B905FEF05A}"/>
                </a:ext>
              </a:extLst>
            </p:cNvPr>
            <p:cNvSpPr/>
            <p:nvPr/>
          </p:nvSpPr>
          <p:spPr>
            <a:xfrm>
              <a:off x="2517433" y="3082937"/>
              <a:ext cx="2120900" cy="553998"/>
            </a:xfrm>
            <a:prstGeom prst="rect">
              <a:avLst/>
            </a:prstGeom>
          </p:spPr>
          <p:txBody>
            <a:bodyPr wrap="square">
              <a:spAutoFit/>
            </a:bodyPr>
            <a:lstStyle/>
            <a:p>
              <a:pPr>
                <a:lnSpc>
                  <a:spcPts val="1800"/>
                </a:lnSpc>
              </a:pPr>
              <a:r>
                <a:rPr lang="zh-CN" altLang="en-US" sz="1200" spc="300" dirty="0">
                  <a:solidFill>
                    <a:schemeClr val="bg1"/>
                  </a:solidFill>
                  <a:cs typeface="+mn-ea"/>
                  <a:sym typeface="+mn-lt"/>
                </a:rPr>
                <a:t>应该属于期望阶段，培训活动包括需求分析</a:t>
              </a:r>
            </a:p>
          </p:txBody>
        </p:sp>
      </p:grpSp>
      <p:grpSp>
        <p:nvGrpSpPr>
          <p:cNvPr id="59" name="组合 58">
            <a:extLst>
              <a:ext uri="{FF2B5EF4-FFF2-40B4-BE49-F238E27FC236}">
                <a16:creationId xmlns:a16="http://schemas.microsoft.com/office/drawing/2014/main" id="{18CFF33E-41E7-4806-BE83-E15AF8C773D8}"/>
              </a:ext>
            </a:extLst>
          </p:cNvPr>
          <p:cNvGrpSpPr/>
          <p:nvPr/>
        </p:nvGrpSpPr>
        <p:grpSpPr>
          <a:xfrm>
            <a:off x="4627483" y="2204103"/>
            <a:ext cx="2147283" cy="1460500"/>
            <a:chOff x="4627483" y="2204103"/>
            <a:chExt cx="2147283" cy="1460500"/>
          </a:xfrm>
        </p:grpSpPr>
        <p:sp>
          <p:nvSpPr>
            <p:cNvPr id="33" name="矩形 32">
              <a:extLst>
                <a:ext uri="{FF2B5EF4-FFF2-40B4-BE49-F238E27FC236}">
                  <a16:creationId xmlns:a16="http://schemas.microsoft.com/office/drawing/2014/main" id="{9F520060-A940-4C20-90DE-3253DA34729E}"/>
                </a:ext>
              </a:extLst>
            </p:cNvPr>
            <p:cNvSpPr/>
            <p:nvPr/>
          </p:nvSpPr>
          <p:spPr>
            <a:xfrm>
              <a:off x="4627483" y="2204103"/>
              <a:ext cx="2120900" cy="14605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文本框 38">
              <a:extLst>
                <a:ext uri="{FF2B5EF4-FFF2-40B4-BE49-F238E27FC236}">
                  <a16:creationId xmlns:a16="http://schemas.microsoft.com/office/drawing/2014/main" id="{BA7F612B-CEE3-4830-8E74-0931AF4C9F90}"/>
                </a:ext>
              </a:extLst>
            </p:cNvPr>
            <p:cNvSpPr txBox="1"/>
            <p:nvPr/>
          </p:nvSpPr>
          <p:spPr>
            <a:xfrm>
              <a:off x="4702074" y="2675188"/>
              <a:ext cx="936967" cy="707886"/>
            </a:xfrm>
            <a:prstGeom prst="rect">
              <a:avLst/>
            </a:prstGeom>
            <a:noFill/>
          </p:spPr>
          <p:txBody>
            <a:bodyPr wrap="square" rtlCol="0">
              <a:spAutoFit/>
            </a:bodyPr>
            <a:lstStyle/>
            <a:p>
              <a:r>
                <a:rPr lang="en-US" altLang="zh-CN" sz="2000" spc="300" dirty="0">
                  <a:solidFill>
                    <a:schemeClr val="bg1"/>
                  </a:solidFill>
                  <a:cs typeface="+mn-ea"/>
                  <a:sym typeface="+mn-lt"/>
                </a:rPr>
                <a:t>122%</a:t>
              </a:r>
              <a:endParaRPr lang="zh-CN" altLang="en-US" sz="2000" spc="300" dirty="0">
                <a:solidFill>
                  <a:schemeClr val="bg1"/>
                </a:solidFill>
                <a:cs typeface="+mn-ea"/>
                <a:sym typeface="+mn-lt"/>
              </a:endParaRPr>
            </a:p>
          </p:txBody>
        </p:sp>
        <p:sp>
          <p:nvSpPr>
            <p:cNvPr id="40" name="矩形 39">
              <a:extLst>
                <a:ext uri="{FF2B5EF4-FFF2-40B4-BE49-F238E27FC236}">
                  <a16:creationId xmlns:a16="http://schemas.microsoft.com/office/drawing/2014/main" id="{9B915355-E5E3-412B-844B-16366B0E472C}"/>
                </a:ext>
              </a:extLst>
            </p:cNvPr>
            <p:cNvSpPr/>
            <p:nvPr/>
          </p:nvSpPr>
          <p:spPr>
            <a:xfrm>
              <a:off x="4653866" y="3082937"/>
              <a:ext cx="2120900" cy="553998"/>
            </a:xfrm>
            <a:prstGeom prst="rect">
              <a:avLst/>
            </a:prstGeom>
          </p:spPr>
          <p:txBody>
            <a:bodyPr wrap="square">
              <a:spAutoFit/>
            </a:bodyPr>
            <a:lstStyle/>
            <a:p>
              <a:pPr>
                <a:lnSpc>
                  <a:spcPts val="1800"/>
                </a:lnSpc>
              </a:pPr>
              <a:r>
                <a:rPr lang="zh-CN" altLang="en-US" sz="1200" spc="300" dirty="0">
                  <a:solidFill>
                    <a:schemeClr val="bg1"/>
                  </a:solidFill>
                  <a:cs typeface="+mn-ea"/>
                  <a:sym typeface="+mn-lt"/>
                </a:rPr>
                <a:t>确定主题、确定培训目标和评估标准</a:t>
              </a:r>
            </a:p>
          </p:txBody>
        </p:sp>
      </p:grpSp>
      <p:grpSp>
        <p:nvGrpSpPr>
          <p:cNvPr id="60" name="组合 59">
            <a:extLst>
              <a:ext uri="{FF2B5EF4-FFF2-40B4-BE49-F238E27FC236}">
                <a16:creationId xmlns:a16="http://schemas.microsoft.com/office/drawing/2014/main" id="{FB4D2790-3A80-45F2-B49B-AB1BC1291630}"/>
              </a:ext>
            </a:extLst>
          </p:cNvPr>
          <p:cNvGrpSpPr/>
          <p:nvPr/>
        </p:nvGrpSpPr>
        <p:grpSpPr>
          <a:xfrm>
            <a:off x="6748383" y="2204103"/>
            <a:ext cx="2173666" cy="1460500"/>
            <a:chOff x="6748383" y="2204103"/>
            <a:chExt cx="2173666" cy="1460500"/>
          </a:xfrm>
        </p:grpSpPr>
        <p:sp>
          <p:nvSpPr>
            <p:cNvPr id="34" name="矩形 33">
              <a:extLst>
                <a:ext uri="{FF2B5EF4-FFF2-40B4-BE49-F238E27FC236}">
                  <a16:creationId xmlns:a16="http://schemas.microsoft.com/office/drawing/2014/main" id="{86E61EFB-CB0A-423F-89A1-BCBE783026EC}"/>
                </a:ext>
              </a:extLst>
            </p:cNvPr>
            <p:cNvSpPr/>
            <p:nvPr/>
          </p:nvSpPr>
          <p:spPr>
            <a:xfrm>
              <a:off x="6748383" y="2204103"/>
              <a:ext cx="2130266" cy="1460500"/>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文本框 40">
              <a:extLst>
                <a:ext uri="{FF2B5EF4-FFF2-40B4-BE49-F238E27FC236}">
                  <a16:creationId xmlns:a16="http://schemas.microsoft.com/office/drawing/2014/main" id="{335EDD16-CA1E-4D6C-9C8A-922CDE00132A}"/>
                </a:ext>
              </a:extLst>
            </p:cNvPr>
            <p:cNvSpPr txBox="1"/>
            <p:nvPr/>
          </p:nvSpPr>
          <p:spPr>
            <a:xfrm>
              <a:off x="6849357" y="2675188"/>
              <a:ext cx="936967" cy="707886"/>
            </a:xfrm>
            <a:prstGeom prst="rect">
              <a:avLst/>
            </a:prstGeom>
            <a:noFill/>
          </p:spPr>
          <p:txBody>
            <a:bodyPr wrap="square" rtlCol="0">
              <a:spAutoFit/>
            </a:bodyPr>
            <a:lstStyle/>
            <a:p>
              <a:r>
                <a:rPr lang="en-US" altLang="zh-CN" sz="2000" spc="300" dirty="0">
                  <a:solidFill>
                    <a:schemeClr val="bg1"/>
                  </a:solidFill>
                  <a:cs typeface="+mn-ea"/>
                  <a:sym typeface="+mn-lt"/>
                </a:rPr>
                <a:t>213%</a:t>
              </a:r>
              <a:endParaRPr lang="zh-CN" altLang="en-US" sz="2000" spc="300" dirty="0">
                <a:solidFill>
                  <a:schemeClr val="bg1"/>
                </a:solidFill>
                <a:cs typeface="+mn-ea"/>
                <a:sym typeface="+mn-lt"/>
              </a:endParaRPr>
            </a:p>
          </p:txBody>
        </p:sp>
        <p:sp>
          <p:nvSpPr>
            <p:cNvPr id="42" name="矩形 41">
              <a:extLst>
                <a:ext uri="{FF2B5EF4-FFF2-40B4-BE49-F238E27FC236}">
                  <a16:creationId xmlns:a16="http://schemas.microsoft.com/office/drawing/2014/main" id="{802BBA09-C917-47DB-88DC-2F5CEEAB90EC}"/>
                </a:ext>
              </a:extLst>
            </p:cNvPr>
            <p:cNvSpPr/>
            <p:nvPr/>
          </p:nvSpPr>
          <p:spPr>
            <a:xfrm>
              <a:off x="6801149" y="3082937"/>
              <a:ext cx="2120900" cy="553998"/>
            </a:xfrm>
            <a:prstGeom prst="rect">
              <a:avLst/>
            </a:prstGeom>
          </p:spPr>
          <p:txBody>
            <a:bodyPr wrap="square">
              <a:spAutoFit/>
            </a:bodyPr>
            <a:lstStyle/>
            <a:p>
              <a:pPr>
                <a:lnSpc>
                  <a:spcPts val="1800"/>
                </a:lnSpc>
              </a:pPr>
              <a:r>
                <a:rPr lang="zh-CN" altLang="en-US" sz="1200" spc="300" dirty="0">
                  <a:solidFill>
                    <a:schemeClr val="bg1"/>
                  </a:solidFill>
                  <a:cs typeface="+mn-ea"/>
                  <a:sym typeface="+mn-lt"/>
                </a:rPr>
                <a:t>确定主题、确定培训目标和评估标准</a:t>
              </a:r>
            </a:p>
          </p:txBody>
        </p:sp>
      </p:grpSp>
      <p:grpSp>
        <p:nvGrpSpPr>
          <p:cNvPr id="61" name="组合 60">
            <a:extLst>
              <a:ext uri="{FF2B5EF4-FFF2-40B4-BE49-F238E27FC236}">
                <a16:creationId xmlns:a16="http://schemas.microsoft.com/office/drawing/2014/main" id="{216DA7BF-1C56-45B1-B756-509E7099DB71}"/>
              </a:ext>
            </a:extLst>
          </p:cNvPr>
          <p:cNvGrpSpPr/>
          <p:nvPr/>
        </p:nvGrpSpPr>
        <p:grpSpPr>
          <a:xfrm>
            <a:off x="8878649" y="2204103"/>
            <a:ext cx="2165270" cy="1460500"/>
            <a:chOff x="8878649" y="2204103"/>
            <a:chExt cx="2165270" cy="1460500"/>
          </a:xfrm>
        </p:grpSpPr>
        <p:sp>
          <p:nvSpPr>
            <p:cNvPr id="35" name="矩形 34">
              <a:extLst>
                <a:ext uri="{FF2B5EF4-FFF2-40B4-BE49-F238E27FC236}">
                  <a16:creationId xmlns:a16="http://schemas.microsoft.com/office/drawing/2014/main" id="{98B3E138-6333-45FE-B6AA-3A93099388A1}"/>
                </a:ext>
              </a:extLst>
            </p:cNvPr>
            <p:cNvSpPr/>
            <p:nvPr/>
          </p:nvSpPr>
          <p:spPr>
            <a:xfrm>
              <a:off x="8878649" y="2204103"/>
              <a:ext cx="2120900" cy="14605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文本框 42">
              <a:extLst>
                <a:ext uri="{FF2B5EF4-FFF2-40B4-BE49-F238E27FC236}">
                  <a16:creationId xmlns:a16="http://schemas.microsoft.com/office/drawing/2014/main" id="{031FDE1C-5FB6-4F6A-8F8D-C02DC2AECB17}"/>
                </a:ext>
              </a:extLst>
            </p:cNvPr>
            <p:cNvSpPr txBox="1"/>
            <p:nvPr/>
          </p:nvSpPr>
          <p:spPr>
            <a:xfrm>
              <a:off x="8971227" y="2675188"/>
              <a:ext cx="936967" cy="707886"/>
            </a:xfrm>
            <a:prstGeom prst="rect">
              <a:avLst/>
            </a:prstGeom>
            <a:noFill/>
          </p:spPr>
          <p:txBody>
            <a:bodyPr wrap="square" rtlCol="0">
              <a:spAutoFit/>
            </a:bodyPr>
            <a:lstStyle/>
            <a:p>
              <a:r>
                <a:rPr lang="en-US" altLang="zh-CN" sz="2000" spc="300" dirty="0">
                  <a:solidFill>
                    <a:schemeClr val="bg1"/>
                  </a:solidFill>
                  <a:cs typeface="+mn-ea"/>
                  <a:sym typeface="+mn-lt"/>
                </a:rPr>
                <a:t>124%</a:t>
              </a:r>
              <a:endParaRPr lang="zh-CN" altLang="en-US" sz="2000" spc="300" dirty="0">
                <a:solidFill>
                  <a:schemeClr val="bg1"/>
                </a:solidFill>
                <a:cs typeface="+mn-ea"/>
                <a:sym typeface="+mn-lt"/>
              </a:endParaRPr>
            </a:p>
          </p:txBody>
        </p:sp>
        <p:sp>
          <p:nvSpPr>
            <p:cNvPr id="44" name="矩形 43">
              <a:extLst>
                <a:ext uri="{FF2B5EF4-FFF2-40B4-BE49-F238E27FC236}">
                  <a16:creationId xmlns:a16="http://schemas.microsoft.com/office/drawing/2014/main" id="{166530F7-513C-47EC-803F-C3515E410562}"/>
                </a:ext>
              </a:extLst>
            </p:cNvPr>
            <p:cNvSpPr/>
            <p:nvPr/>
          </p:nvSpPr>
          <p:spPr>
            <a:xfrm>
              <a:off x="8923019" y="3082937"/>
              <a:ext cx="2120900" cy="553998"/>
            </a:xfrm>
            <a:prstGeom prst="rect">
              <a:avLst/>
            </a:prstGeom>
          </p:spPr>
          <p:txBody>
            <a:bodyPr wrap="square">
              <a:spAutoFit/>
            </a:bodyPr>
            <a:lstStyle/>
            <a:p>
              <a:pPr>
                <a:lnSpc>
                  <a:spcPts val="1800"/>
                </a:lnSpc>
              </a:pPr>
              <a:r>
                <a:rPr lang="zh-CN" altLang="en-US" sz="1200" spc="300" dirty="0">
                  <a:solidFill>
                    <a:schemeClr val="bg1"/>
                  </a:solidFill>
                  <a:cs typeface="+mn-ea"/>
                  <a:sym typeface="+mn-lt"/>
                </a:rPr>
                <a:t>设计和实施行动计划等。此阶段完成的标志</a:t>
              </a:r>
            </a:p>
          </p:txBody>
        </p:sp>
      </p:grpSp>
      <p:pic>
        <p:nvPicPr>
          <p:cNvPr id="45" name="图片 44">
            <a:extLst>
              <a:ext uri="{FF2B5EF4-FFF2-40B4-BE49-F238E27FC236}">
                <a16:creationId xmlns:a16="http://schemas.microsoft.com/office/drawing/2014/main" id="{8FA381D7-150B-4B57-94F0-7FE6CE71AB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34943" y="4162064"/>
            <a:ext cx="391231" cy="285878"/>
          </a:xfrm>
          <a:prstGeom prst="rect">
            <a:avLst/>
          </a:prstGeom>
        </p:spPr>
      </p:pic>
      <p:sp>
        <p:nvSpPr>
          <p:cNvPr id="46" name="矩形 45">
            <a:extLst>
              <a:ext uri="{FF2B5EF4-FFF2-40B4-BE49-F238E27FC236}">
                <a16:creationId xmlns:a16="http://schemas.microsoft.com/office/drawing/2014/main" id="{D7585EF6-2C6F-4DE8-8C53-4D62A7FDD261}"/>
              </a:ext>
            </a:extLst>
          </p:cNvPr>
          <p:cNvSpPr/>
          <p:nvPr/>
        </p:nvSpPr>
        <p:spPr>
          <a:xfrm>
            <a:off x="2432458" y="4576777"/>
            <a:ext cx="4315925" cy="553998"/>
          </a:xfrm>
          <a:prstGeom prst="rect">
            <a:avLst/>
          </a:prstGeom>
        </p:spPr>
        <p:txBody>
          <a:bodyPr wrap="square">
            <a:spAutoFit/>
          </a:bodyPr>
          <a:lstStyle/>
          <a:p>
            <a:pPr>
              <a:lnSpc>
                <a:spcPts val="1800"/>
              </a:lnSpc>
            </a:pPr>
            <a:r>
              <a:rPr lang="zh-CN" altLang="en-US" sz="1200" spc="300" dirty="0">
                <a:solidFill>
                  <a:schemeClr val="tx1">
                    <a:lumMod val="85000"/>
                    <a:lumOff val="15000"/>
                  </a:schemeClr>
                </a:solidFill>
                <a:cs typeface="+mn-ea"/>
                <a:sym typeface="+mn-lt"/>
              </a:rPr>
              <a:t>属于体验阶段，资源（讲师、课程、地点、费用）准备、确保雇员做好受训准备。</a:t>
            </a:r>
          </a:p>
        </p:txBody>
      </p:sp>
      <p:grpSp>
        <p:nvGrpSpPr>
          <p:cNvPr id="49" name="组合 48">
            <a:extLst>
              <a:ext uri="{FF2B5EF4-FFF2-40B4-BE49-F238E27FC236}">
                <a16:creationId xmlns:a16="http://schemas.microsoft.com/office/drawing/2014/main" id="{394B68EF-9601-4060-A457-6A100F477914}"/>
              </a:ext>
            </a:extLst>
          </p:cNvPr>
          <p:cNvGrpSpPr/>
          <p:nvPr/>
        </p:nvGrpSpPr>
        <p:grpSpPr>
          <a:xfrm>
            <a:off x="2945615" y="4078914"/>
            <a:ext cx="1409360" cy="452178"/>
            <a:chOff x="2980784" y="4078914"/>
            <a:chExt cx="1409360" cy="452178"/>
          </a:xfrm>
        </p:grpSpPr>
        <p:sp>
          <p:nvSpPr>
            <p:cNvPr id="47" name="矩形 46">
              <a:extLst>
                <a:ext uri="{FF2B5EF4-FFF2-40B4-BE49-F238E27FC236}">
                  <a16:creationId xmlns:a16="http://schemas.microsoft.com/office/drawing/2014/main" id="{5909558B-44F2-408F-B6CB-5472889CAF6F}"/>
                </a:ext>
              </a:extLst>
            </p:cNvPr>
            <p:cNvSpPr/>
            <p:nvPr/>
          </p:nvSpPr>
          <p:spPr>
            <a:xfrm>
              <a:off x="2980784" y="4078914"/>
              <a:ext cx="1261884" cy="369332"/>
            </a:xfrm>
            <a:prstGeom prst="rect">
              <a:avLst/>
            </a:prstGeom>
          </p:spPr>
          <p:txBody>
            <a:bodyPr wrap="none">
              <a:spAutoFit/>
            </a:bodyPr>
            <a:lstStyle/>
            <a:p>
              <a:r>
                <a:rPr lang="zh-CN" altLang="en-US" spc="300" dirty="0">
                  <a:solidFill>
                    <a:srgbClr val="333333"/>
                  </a:solidFill>
                  <a:cs typeface="+mn-ea"/>
                  <a:sym typeface="+mn-lt"/>
                </a:rPr>
                <a:t>项目实施</a:t>
              </a:r>
              <a:endParaRPr lang="zh-CN" altLang="en-US" spc="300" dirty="0">
                <a:cs typeface="+mn-ea"/>
                <a:sym typeface="+mn-lt"/>
              </a:endParaRPr>
            </a:p>
          </p:txBody>
        </p:sp>
        <p:sp>
          <p:nvSpPr>
            <p:cNvPr id="48" name="矩形 47">
              <a:extLst>
                <a:ext uri="{FF2B5EF4-FFF2-40B4-BE49-F238E27FC236}">
                  <a16:creationId xmlns:a16="http://schemas.microsoft.com/office/drawing/2014/main" id="{076D811D-3B29-4C6F-8BDC-D86352C0DFF7}"/>
                </a:ext>
              </a:extLst>
            </p:cNvPr>
            <p:cNvSpPr/>
            <p:nvPr/>
          </p:nvSpPr>
          <p:spPr>
            <a:xfrm>
              <a:off x="2980784" y="4331037"/>
              <a:ext cx="1409360" cy="200055"/>
            </a:xfrm>
            <a:prstGeom prst="rect">
              <a:avLst/>
            </a:prstGeom>
          </p:spPr>
          <p:txBody>
            <a:bodyPr wrap="none">
              <a:spAutoFit/>
            </a:bodyPr>
            <a:lstStyle/>
            <a:p>
              <a:r>
                <a:rPr lang="zh-CN" altLang="en-US" sz="700" dirty="0">
                  <a:solidFill>
                    <a:schemeClr val="tx1">
                      <a:lumMod val="85000"/>
                      <a:lumOff val="15000"/>
                    </a:schemeClr>
                  </a:solidFill>
                  <a:cs typeface="+mn-ea"/>
                  <a:sym typeface="+mn-lt"/>
                </a:rPr>
                <a:t>PROJECT IMPLEMENTATION</a:t>
              </a:r>
            </a:p>
          </p:txBody>
        </p:sp>
      </p:grpSp>
      <p:pic>
        <p:nvPicPr>
          <p:cNvPr id="50" name="图片 49">
            <a:extLst>
              <a:ext uri="{FF2B5EF4-FFF2-40B4-BE49-F238E27FC236}">
                <a16:creationId xmlns:a16="http://schemas.microsoft.com/office/drawing/2014/main" id="{F7630B99-3D5A-4E04-8873-EBDA3C5221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34943" y="5191298"/>
            <a:ext cx="322557" cy="351095"/>
          </a:xfrm>
          <a:prstGeom prst="rect">
            <a:avLst/>
          </a:prstGeom>
        </p:spPr>
      </p:pic>
      <p:grpSp>
        <p:nvGrpSpPr>
          <p:cNvPr id="51" name="组合 50">
            <a:extLst>
              <a:ext uri="{FF2B5EF4-FFF2-40B4-BE49-F238E27FC236}">
                <a16:creationId xmlns:a16="http://schemas.microsoft.com/office/drawing/2014/main" id="{A93A7D4F-427A-40E3-A499-A173982E3287}"/>
              </a:ext>
            </a:extLst>
          </p:cNvPr>
          <p:cNvGrpSpPr/>
          <p:nvPr/>
        </p:nvGrpSpPr>
        <p:grpSpPr>
          <a:xfrm>
            <a:off x="2945615" y="5140756"/>
            <a:ext cx="1409360" cy="452178"/>
            <a:chOff x="2980784" y="4078914"/>
            <a:chExt cx="1409360" cy="452178"/>
          </a:xfrm>
        </p:grpSpPr>
        <p:sp>
          <p:nvSpPr>
            <p:cNvPr id="52" name="矩形 51">
              <a:extLst>
                <a:ext uri="{FF2B5EF4-FFF2-40B4-BE49-F238E27FC236}">
                  <a16:creationId xmlns:a16="http://schemas.microsoft.com/office/drawing/2014/main" id="{F20CBE68-1BB1-4229-9972-4D55976F2090}"/>
                </a:ext>
              </a:extLst>
            </p:cNvPr>
            <p:cNvSpPr/>
            <p:nvPr/>
          </p:nvSpPr>
          <p:spPr>
            <a:xfrm>
              <a:off x="2980784" y="4078914"/>
              <a:ext cx="1261884" cy="369332"/>
            </a:xfrm>
            <a:prstGeom prst="rect">
              <a:avLst/>
            </a:prstGeom>
          </p:spPr>
          <p:txBody>
            <a:bodyPr wrap="none">
              <a:spAutoFit/>
            </a:bodyPr>
            <a:lstStyle/>
            <a:p>
              <a:r>
                <a:rPr lang="zh-CN" altLang="en-US" spc="300" dirty="0">
                  <a:solidFill>
                    <a:srgbClr val="333333"/>
                  </a:solidFill>
                  <a:cs typeface="+mn-ea"/>
                  <a:sym typeface="+mn-lt"/>
                </a:rPr>
                <a:t>项目督导</a:t>
              </a:r>
              <a:endParaRPr lang="zh-CN" altLang="en-US" spc="300" dirty="0">
                <a:cs typeface="+mn-ea"/>
                <a:sym typeface="+mn-lt"/>
              </a:endParaRPr>
            </a:p>
          </p:txBody>
        </p:sp>
        <p:sp>
          <p:nvSpPr>
            <p:cNvPr id="53" name="矩形 52">
              <a:extLst>
                <a:ext uri="{FF2B5EF4-FFF2-40B4-BE49-F238E27FC236}">
                  <a16:creationId xmlns:a16="http://schemas.microsoft.com/office/drawing/2014/main" id="{4F046464-2060-4540-8908-2500E329A9B8}"/>
                </a:ext>
              </a:extLst>
            </p:cNvPr>
            <p:cNvSpPr/>
            <p:nvPr/>
          </p:nvSpPr>
          <p:spPr>
            <a:xfrm>
              <a:off x="2980784" y="4331037"/>
              <a:ext cx="1409360" cy="200055"/>
            </a:xfrm>
            <a:prstGeom prst="rect">
              <a:avLst/>
            </a:prstGeom>
          </p:spPr>
          <p:txBody>
            <a:bodyPr wrap="none">
              <a:spAutoFit/>
            </a:bodyPr>
            <a:lstStyle/>
            <a:p>
              <a:r>
                <a:rPr lang="zh-CN" altLang="en-US" sz="700" dirty="0">
                  <a:solidFill>
                    <a:schemeClr val="tx1">
                      <a:lumMod val="85000"/>
                      <a:lumOff val="15000"/>
                    </a:schemeClr>
                  </a:solidFill>
                  <a:cs typeface="+mn-ea"/>
                  <a:sym typeface="+mn-lt"/>
                </a:rPr>
                <a:t>PROJECT IMPLEMENTATION</a:t>
              </a:r>
            </a:p>
          </p:txBody>
        </p:sp>
      </p:grpSp>
      <p:sp>
        <p:nvSpPr>
          <p:cNvPr id="54" name="矩形 53">
            <a:extLst>
              <a:ext uri="{FF2B5EF4-FFF2-40B4-BE49-F238E27FC236}">
                <a16:creationId xmlns:a16="http://schemas.microsoft.com/office/drawing/2014/main" id="{3CCB5585-DC2E-4A02-9573-7F8CA2182AD2}"/>
              </a:ext>
            </a:extLst>
          </p:cNvPr>
          <p:cNvSpPr/>
          <p:nvPr/>
        </p:nvSpPr>
        <p:spPr>
          <a:xfrm>
            <a:off x="2455904" y="5632656"/>
            <a:ext cx="3991788" cy="553998"/>
          </a:xfrm>
          <a:prstGeom prst="rect">
            <a:avLst/>
          </a:prstGeom>
        </p:spPr>
        <p:txBody>
          <a:bodyPr wrap="square">
            <a:spAutoFit/>
          </a:bodyPr>
          <a:lstStyle/>
          <a:p>
            <a:pPr>
              <a:lnSpc>
                <a:spcPts val="1800"/>
              </a:lnSpc>
            </a:pPr>
            <a:r>
              <a:rPr lang="zh-CN" altLang="en-US" sz="1200" spc="300" dirty="0">
                <a:solidFill>
                  <a:schemeClr val="tx1">
                    <a:lumMod val="85000"/>
                    <a:lumOff val="15000"/>
                  </a:schemeClr>
                </a:solidFill>
                <a:cs typeface="+mn-ea"/>
                <a:sym typeface="+mn-lt"/>
              </a:rPr>
              <a:t>资源使用控制、教学质量保证等。一般是通过既定的制度、办法。</a:t>
            </a:r>
          </a:p>
        </p:txBody>
      </p:sp>
      <p:sp>
        <p:nvSpPr>
          <p:cNvPr id="55" name="矩形 54">
            <a:extLst>
              <a:ext uri="{FF2B5EF4-FFF2-40B4-BE49-F238E27FC236}">
                <a16:creationId xmlns:a16="http://schemas.microsoft.com/office/drawing/2014/main" id="{47BEA93D-946A-4B99-BB99-387260FBEA67}"/>
              </a:ext>
            </a:extLst>
          </p:cNvPr>
          <p:cNvSpPr/>
          <p:nvPr/>
        </p:nvSpPr>
        <p:spPr>
          <a:xfrm>
            <a:off x="7024519" y="4168446"/>
            <a:ext cx="4443731" cy="784830"/>
          </a:xfrm>
          <a:prstGeom prst="rect">
            <a:avLst/>
          </a:prstGeom>
        </p:spPr>
        <p:txBody>
          <a:bodyPr wrap="square">
            <a:spAutoFit/>
          </a:bodyPr>
          <a:lstStyle/>
          <a:p>
            <a:pPr marL="171450" indent="-171450">
              <a:lnSpc>
                <a:spcPts val="1800"/>
              </a:lnSpc>
              <a:buFont typeface="Wingdings" panose="05000000000000000000" pitchFamily="2" charset="2"/>
              <a:buChar char="p"/>
            </a:pPr>
            <a:r>
              <a:rPr lang="zh-CN" altLang="en-US" sz="1200" spc="300" dirty="0">
                <a:solidFill>
                  <a:schemeClr val="tx1">
                    <a:lumMod val="85000"/>
                    <a:lumOff val="15000"/>
                  </a:schemeClr>
                </a:solidFill>
                <a:cs typeface="+mn-ea"/>
                <a:sym typeface="+mn-lt"/>
              </a:rPr>
              <a:t>应该是内化阶段或成就阶段，包括跟踪计划实施与评价、项目效果评估</a:t>
            </a:r>
            <a:r>
              <a:rPr lang="en-US" altLang="zh-CN" sz="1200" spc="300" dirty="0">
                <a:solidFill>
                  <a:schemeClr val="tx1">
                    <a:lumMod val="85000"/>
                    <a:lumOff val="15000"/>
                  </a:schemeClr>
                </a:solidFill>
                <a:cs typeface="+mn-ea"/>
                <a:sym typeface="+mn-lt"/>
              </a:rPr>
              <a:t>(</a:t>
            </a:r>
            <a:r>
              <a:rPr lang="zh-CN" altLang="en-US" sz="1200" spc="300" dirty="0">
                <a:solidFill>
                  <a:schemeClr val="tx1">
                    <a:lumMod val="85000"/>
                    <a:lumOff val="15000"/>
                  </a:schemeClr>
                </a:solidFill>
                <a:cs typeface="+mn-ea"/>
                <a:sym typeface="+mn-lt"/>
              </a:rPr>
              <a:t>反应评估、学习成果、行为改进、业务结果、</a:t>
            </a:r>
            <a:r>
              <a:rPr lang="en-US" altLang="zh-CN" sz="1200" spc="300" dirty="0">
                <a:solidFill>
                  <a:schemeClr val="tx1">
                    <a:lumMod val="85000"/>
                    <a:lumOff val="15000"/>
                  </a:schemeClr>
                </a:solidFill>
                <a:cs typeface="+mn-ea"/>
                <a:sym typeface="+mn-lt"/>
              </a:rPr>
              <a:t>POI)</a:t>
            </a:r>
            <a:r>
              <a:rPr lang="zh-CN" altLang="en-US" sz="1200" spc="300" dirty="0">
                <a:solidFill>
                  <a:schemeClr val="tx1">
                    <a:lumMod val="85000"/>
                    <a:lumOff val="15000"/>
                  </a:schemeClr>
                </a:solidFill>
                <a:cs typeface="+mn-ea"/>
                <a:sym typeface="+mn-lt"/>
              </a:rPr>
              <a:t>、培训项目改进等。</a:t>
            </a:r>
          </a:p>
        </p:txBody>
      </p:sp>
      <p:sp>
        <p:nvSpPr>
          <p:cNvPr id="57" name="矩形 56">
            <a:extLst>
              <a:ext uri="{FF2B5EF4-FFF2-40B4-BE49-F238E27FC236}">
                <a16:creationId xmlns:a16="http://schemas.microsoft.com/office/drawing/2014/main" id="{E506858F-7973-449A-BA6A-1A95BA12DBA3}"/>
              </a:ext>
            </a:extLst>
          </p:cNvPr>
          <p:cNvSpPr/>
          <p:nvPr/>
        </p:nvSpPr>
        <p:spPr>
          <a:xfrm>
            <a:off x="7024519" y="5175594"/>
            <a:ext cx="4443731" cy="830997"/>
          </a:xfrm>
          <a:prstGeom prst="rect">
            <a:avLst/>
          </a:prstGeom>
        </p:spPr>
        <p:txBody>
          <a:bodyPr wrap="square">
            <a:spAutoFit/>
          </a:bodyPr>
          <a:lstStyle/>
          <a:p>
            <a:pPr marL="171450" indent="-171450">
              <a:buFont typeface="Wingdings" panose="05000000000000000000" pitchFamily="2" charset="2"/>
              <a:buChar char="p"/>
            </a:pPr>
            <a:r>
              <a:rPr lang="zh-CN" altLang="en-US" sz="1200" spc="300" dirty="0">
                <a:solidFill>
                  <a:prstClr val="black">
                    <a:lumMod val="85000"/>
                    <a:lumOff val="15000"/>
                  </a:prstClr>
                </a:solidFill>
                <a:cs typeface="+mn-ea"/>
                <a:sym typeface="+mn-lt"/>
              </a:rPr>
              <a:t>一般来讲，被评估对象包括学员、讲师、组织者，学员评估可以是讲师、直接领导、同事担当，在反应评估、学习成果、行为改进、业务结果这四个层面进行评估</a:t>
            </a:r>
            <a:endParaRPr lang="zh-CN" altLang="en-US" dirty="0">
              <a:cs typeface="+mn-ea"/>
              <a:sym typeface="+mn-lt"/>
            </a:endParaRPr>
          </a:p>
        </p:txBody>
      </p:sp>
      <p:sp>
        <p:nvSpPr>
          <p:cNvPr id="62" name="图文框 61">
            <a:extLst>
              <a:ext uri="{FF2B5EF4-FFF2-40B4-BE49-F238E27FC236}">
                <a16:creationId xmlns:a16="http://schemas.microsoft.com/office/drawing/2014/main" id="{4D89FA5F-ABFC-4C7E-BF89-3104923D081C}"/>
              </a:ext>
            </a:extLst>
          </p:cNvPr>
          <p:cNvSpPr/>
          <p:nvPr/>
        </p:nvSpPr>
        <p:spPr>
          <a:xfrm rot="1419495">
            <a:off x="2861577" y="846280"/>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3" name="图文框 62">
            <a:extLst>
              <a:ext uri="{FF2B5EF4-FFF2-40B4-BE49-F238E27FC236}">
                <a16:creationId xmlns:a16="http://schemas.microsoft.com/office/drawing/2014/main" id="{12F82A5F-0D59-4EC6-971E-97BEC07761EF}"/>
              </a:ext>
            </a:extLst>
          </p:cNvPr>
          <p:cNvSpPr/>
          <p:nvPr/>
        </p:nvSpPr>
        <p:spPr>
          <a:xfrm rot="19438241">
            <a:off x="3211112" y="831583"/>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4" name="图文框 63">
            <a:extLst>
              <a:ext uri="{FF2B5EF4-FFF2-40B4-BE49-F238E27FC236}">
                <a16:creationId xmlns:a16="http://schemas.microsoft.com/office/drawing/2014/main" id="{1CE6F56D-44C2-4D21-9A3B-3CDAA31B3788}"/>
              </a:ext>
            </a:extLst>
          </p:cNvPr>
          <p:cNvSpPr/>
          <p:nvPr/>
        </p:nvSpPr>
        <p:spPr>
          <a:xfrm rot="1419495">
            <a:off x="6244384" y="4132337"/>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5" name="图文框 64">
            <a:extLst>
              <a:ext uri="{FF2B5EF4-FFF2-40B4-BE49-F238E27FC236}">
                <a16:creationId xmlns:a16="http://schemas.microsoft.com/office/drawing/2014/main" id="{B95BB8D9-4301-4FA7-B499-4174C0E7F471}"/>
              </a:ext>
            </a:extLst>
          </p:cNvPr>
          <p:cNvSpPr/>
          <p:nvPr/>
        </p:nvSpPr>
        <p:spPr>
          <a:xfrm rot="19438241">
            <a:off x="6593919" y="4117640"/>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6" name="图文框 65">
            <a:extLst>
              <a:ext uri="{FF2B5EF4-FFF2-40B4-BE49-F238E27FC236}">
                <a16:creationId xmlns:a16="http://schemas.microsoft.com/office/drawing/2014/main" id="{30695401-43C3-4C1F-B0CA-816893A79BA5}"/>
              </a:ext>
            </a:extLst>
          </p:cNvPr>
          <p:cNvSpPr/>
          <p:nvPr/>
        </p:nvSpPr>
        <p:spPr>
          <a:xfrm rot="1419495">
            <a:off x="10586770" y="6302007"/>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7" name="图文框 66">
            <a:extLst>
              <a:ext uri="{FF2B5EF4-FFF2-40B4-BE49-F238E27FC236}">
                <a16:creationId xmlns:a16="http://schemas.microsoft.com/office/drawing/2014/main" id="{A9BD6A61-4D6C-4541-9AE5-49E4253701FD}"/>
              </a:ext>
            </a:extLst>
          </p:cNvPr>
          <p:cNvSpPr/>
          <p:nvPr/>
        </p:nvSpPr>
        <p:spPr>
          <a:xfrm rot="19438241">
            <a:off x="10936305" y="6287310"/>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8" name="图文框 67">
            <a:extLst>
              <a:ext uri="{FF2B5EF4-FFF2-40B4-BE49-F238E27FC236}">
                <a16:creationId xmlns:a16="http://schemas.microsoft.com/office/drawing/2014/main" id="{EA148BDF-7D76-43F2-B11B-89EC3E888801}"/>
              </a:ext>
            </a:extLst>
          </p:cNvPr>
          <p:cNvSpPr/>
          <p:nvPr/>
        </p:nvSpPr>
        <p:spPr>
          <a:xfrm rot="1419495">
            <a:off x="10612178" y="1039120"/>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9" name="图文框 68">
            <a:extLst>
              <a:ext uri="{FF2B5EF4-FFF2-40B4-BE49-F238E27FC236}">
                <a16:creationId xmlns:a16="http://schemas.microsoft.com/office/drawing/2014/main" id="{1E851AE2-1381-446C-AF1D-DF6D62451EFA}"/>
              </a:ext>
            </a:extLst>
          </p:cNvPr>
          <p:cNvSpPr/>
          <p:nvPr/>
        </p:nvSpPr>
        <p:spPr>
          <a:xfrm rot="19438241">
            <a:off x="10961713" y="1024423"/>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ustDataLst>
      <p:tags r:id="rId1"/>
    </p:custDataLst>
    <p:extLst>
      <p:ext uri="{BB962C8B-B14F-4D97-AF65-F5344CB8AC3E}">
        <p14:creationId xmlns:p14="http://schemas.microsoft.com/office/powerpoint/2010/main" val="2439346970"/>
      </p:ext>
    </p:extLst>
  </p:cSld>
  <p:clrMapOvr>
    <a:masterClrMapping/>
  </p:clrMapOvr>
  <mc:AlternateContent xmlns:mc="http://schemas.openxmlformats.org/markup-compatibility/2006" xmlns:p14="http://schemas.microsoft.com/office/powerpoint/2010/main">
    <mc:Choice Requires="p14">
      <p:transition spd="slow" p14:dur="1500" advTm="8344">
        <p:random/>
      </p:transition>
    </mc:Choice>
    <mc:Fallback xmlns="" xmlns:a16="http://schemas.microsoft.com/office/drawing/2014/main" xmlns:a14="http://schemas.microsoft.com/office/drawing/2010/main">
      <p:transition spd="slow" advTm="8344">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p:tgtEl>
                                          <p:spTgt spid="24"/>
                                        </p:tgtEl>
                                        <p:attrNameLst>
                                          <p:attrName>ppt_x</p:attrName>
                                        </p:attrNameLst>
                                      </p:cBhvr>
                                      <p:tavLst>
                                        <p:tav tm="0">
                                          <p:val>
                                            <p:strVal val="#ppt_x-#ppt_w*1.125000"/>
                                          </p:val>
                                        </p:tav>
                                        <p:tav tm="100000">
                                          <p:val>
                                            <p:strVal val="#ppt_x"/>
                                          </p:val>
                                        </p:tav>
                                      </p:tavLst>
                                    </p:anim>
                                    <p:animEffect transition="in" filter="wipe(righ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randombar(horizontal)">
                                      <p:cBhvr>
                                        <p:cTn id="37" dur="500"/>
                                        <p:tgtEl>
                                          <p:spTgt spid="7"/>
                                        </p:tgtEl>
                                      </p:cBhvr>
                                    </p:animEffect>
                                  </p:childTnLst>
                                </p:cTn>
                              </p:par>
                              <p:par>
                                <p:cTn id="38" presetID="14" presetClass="entr" presetSubtype="1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randombar(horizontal)">
                                      <p:cBhvr>
                                        <p:cTn id="40" dur="500"/>
                                        <p:tgtEl>
                                          <p:spTgt spid="10"/>
                                        </p:tgtEl>
                                      </p:cBhvr>
                                    </p:animEffect>
                                  </p:childTnLst>
                                </p:cTn>
                              </p:par>
                              <p:par>
                                <p:cTn id="41" presetID="14" presetClass="entr" presetSubtype="1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randombar(horizontal)">
                                      <p:cBhvr>
                                        <p:cTn id="43" dur="500"/>
                                        <p:tgtEl>
                                          <p:spTgt spid="13"/>
                                        </p:tgtEl>
                                      </p:cBhvr>
                                    </p:animEffect>
                                  </p:childTnLst>
                                </p:cTn>
                              </p:par>
                              <p:par>
                                <p:cTn id="44" presetID="14" presetClass="entr" presetSubtype="1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randombar(horizontal)">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2"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p:tgtEl>
                                          <p:spTgt spid="19"/>
                                        </p:tgtEl>
                                        <p:attrNameLst>
                                          <p:attrName>ppt_x</p:attrName>
                                        </p:attrNameLst>
                                      </p:cBhvr>
                                      <p:tavLst>
                                        <p:tav tm="0">
                                          <p:val>
                                            <p:strVal val="#ppt_x+#ppt_w*1.125000"/>
                                          </p:val>
                                        </p:tav>
                                        <p:tav tm="100000">
                                          <p:val>
                                            <p:strVal val="#ppt_x"/>
                                          </p:val>
                                        </p:tav>
                                      </p:tavLst>
                                    </p:anim>
                                    <p:animEffect transition="in" filter="wipe(left)">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arn(inVertical)">
                                      <p:cBhvr>
                                        <p:cTn id="57" dur="500"/>
                                        <p:tgtEl>
                                          <p:spTgt spid="23"/>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barn(inVertical)">
                                      <p:cBhvr>
                                        <p:cTn id="60" dur="500"/>
                                        <p:tgtEl>
                                          <p:spTgt spid="22"/>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barn(inVertical)">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1000" fill="hold"/>
                                        <p:tgtEl>
                                          <p:spTgt spid="31"/>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2" presetClass="entr" presetSubtype="4" fill="hold" nodeType="click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additive="base">
                                        <p:cTn id="80" dur="500"/>
                                        <p:tgtEl>
                                          <p:spTgt spid="58"/>
                                        </p:tgtEl>
                                        <p:attrNameLst>
                                          <p:attrName>ppt_y</p:attrName>
                                        </p:attrNameLst>
                                      </p:cBhvr>
                                      <p:tavLst>
                                        <p:tav tm="0">
                                          <p:val>
                                            <p:strVal val="#ppt_y+#ppt_h*1.125000"/>
                                          </p:val>
                                        </p:tav>
                                        <p:tav tm="100000">
                                          <p:val>
                                            <p:strVal val="#ppt_y"/>
                                          </p:val>
                                        </p:tav>
                                      </p:tavLst>
                                    </p:anim>
                                    <p:animEffect transition="in" filter="wipe(up)">
                                      <p:cBhvr>
                                        <p:cTn id="81" dur="500"/>
                                        <p:tgtEl>
                                          <p:spTgt spid="58"/>
                                        </p:tgtEl>
                                      </p:cBhvr>
                                    </p:animEffect>
                                  </p:childTnLst>
                                </p:cTn>
                              </p:par>
                              <p:par>
                                <p:cTn id="82" presetID="12" presetClass="entr" presetSubtype="1" fill="hold"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additive="base">
                                        <p:cTn id="84" dur="500"/>
                                        <p:tgtEl>
                                          <p:spTgt spid="59"/>
                                        </p:tgtEl>
                                        <p:attrNameLst>
                                          <p:attrName>ppt_y</p:attrName>
                                        </p:attrNameLst>
                                      </p:cBhvr>
                                      <p:tavLst>
                                        <p:tav tm="0">
                                          <p:val>
                                            <p:strVal val="#ppt_y-#ppt_h*1.125000"/>
                                          </p:val>
                                        </p:tav>
                                        <p:tav tm="100000">
                                          <p:val>
                                            <p:strVal val="#ppt_y"/>
                                          </p:val>
                                        </p:tav>
                                      </p:tavLst>
                                    </p:anim>
                                    <p:animEffect transition="in" filter="wipe(down)">
                                      <p:cBhvr>
                                        <p:cTn id="85" dur="500"/>
                                        <p:tgtEl>
                                          <p:spTgt spid="59"/>
                                        </p:tgtEl>
                                      </p:cBhvr>
                                    </p:animEffect>
                                  </p:childTnLst>
                                </p:cTn>
                              </p:par>
                              <p:par>
                                <p:cTn id="86" presetID="12" presetClass="entr" presetSubtype="4" fill="hold" nodeType="withEffect">
                                  <p:stCondLst>
                                    <p:cond delay="0"/>
                                  </p:stCondLst>
                                  <p:childTnLst>
                                    <p:set>
                                      <p:cBhvr>
                                        <p:cTn id="87" dur="1" fill="hold">
                                          <p:stCondLst>
                                            <p:cond delay="0"/>
                                          </p:stCondLst>
                                        </p:cTn>
                                        <p:tgtEl>
                                          <p:spTgt spid="60"/>
                                        </p:tgtEl>
                                        <p:attrNameLst>
                                          <p:attrName>style.visibility</p:attrName>
                                        </p:attrNameLst>
                                      </p:cBhvr>
                                      <p:to>
                                        <p:strVal val="visible"/>
                                      </p:to>
                                    </p:set>
                                    <p:anim calcmode="lin" valueType="num">
                                      <p:cBhvr additive="base">
                                        <p:cTn id="88" dur="500"/>
                                        <p:tgtEl>
                                          <p:spTgt spid="60"/>
                                        </p:tgtEl>
                                        <p:attrNameLst>
                                          <p:attrName>ppt_y</p:attrName>
                                        </p:attrNameLst>
                                      </p:cBhvr>
                                      <p:tavLst>
                                        <p:tav tm="0">
                                          <p:val>
                                            <p:strVal val="#ppt_y+#ppt_h*1.125000"/>
                                          </p:val>
                                        </p:tav>
                                        <p:tav tm="100000">
                                          <p:val>
                                            <p:strVal val="#ppt_y"/>
                                          </p:val>
                                        </p:tav>
                                      </p:tavLst>
                                    </p:anim>
                                    <p:animEffect transition="in" filter="wipe(up)">
                                      <p:cBhvr>
                                        <p:cTn id="89" dur="500"/>
                                        <p:tgtEl>
                                          <p:spTgt spid="60"/>
                                        </p:tgtEl>
                                      </p:cBhvr>
                                    </p:animEffect>
                                  </p:childTnLst>
                                </p:cTn>
                              </p:par>
                              <p:par>
                                <p:cTn id="90" presetID="12" presetClass="entr" presetSubtype="1" fill="hold" nodeType="withEffect">
                                  <p:stCondLst>
                                    <p:cond delay="0"/>
                                  </p:stCondLst>
                                  <p:childTnLst>
                                    <p:set>
                                      <p:cBhvr>
                                        <p:cTn id="91" dur="1" fill="hold">
                                          <p:stCondLst>
                                            <p:cond delay="0"/>
                                          </p:stCondLst>
                                        </p:cTn>
                                        <p:tgtEl>
                                          <p:spTgt spid="61"/>
                                        </p:tgtEl>
                                        <p:attrNameLst>
                                          <p:attrName>style.visibility</p:attrName>
                                        </p:attrNameLst>
                                      </p:cBhvr>
                                      <p:to>
                                        <p:strVal val="visible"/>
                                      </p:to>
                                    </p:set>
                                    <p:anim calcmode="lin" valueType="num">
                                      <p:cBhvr additive="base">
                                        <p:cTn id="92" dur="500"/>
                                        <p:tgtEl>
                                          <p:spTgt spid="61"/>
                                        </p:tgtEl>
                                        <p:attrNameLst>
                                          <p:attrName>ppt_y</p:attrName>
                                        </p:attrNameLst>
                                      </p:cBhvr>
                                      <p:tavLst>
                                        <p:tav tm="0">
                                          <p:val>
                                            <p:strVal val="#ppt_y-#ppt_h*1.125000"/>
                                          </p:val>
                                        </p:tav>
                                        <p:tav tm="100000">
                                          <p:val>
                                            <p:strVal val="#ppt_y"/>
                                          </p:val>
                                        </p:tav>
                                      </p:tavLst>
                                    </p:anim>
                                    <p:animEffect transition="in" filter="wipe(down)">
                                      <p:cBhvr>
                                        <p:cTn id="93" dur="500"/>
                                        <p:tgtEl>
                                          <p:spTgt spid="61"/>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nodeType="click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p:cTn id="98" dur="500" fill="hold"/>
                                        <p:tgtEl>
                                          <p:spTgt spid="45"/>
                                        </p:tgtEl>
                                        <p:attrNameLst>
                                          <p:attrName>ppt_w</p:attrName>
                                        </p:attrNameLst>
                                      </p:cBhvr>
                                      <p:tavLst>
                                        <p:tav tm="0">
                                          <p:val>
                                            <p:fltVal val="0"/>
                                          </p:val>
                                        </p:tav>
                                        <p:tav tm="100000">
                                          <p:val>
                                            <p:strVal val="#ppt_w"/>
                                          </p:val>
                                        </p:tav>
                                      </p:tavLst>
                                    </p:anim>
                                    <p:anim calcmode="lin" valueType="num">
                                      <p:cBhvr>
                                        <p:cTn id="99" dur="500" fill="hold"/>
                                        <p:tgtEl>
                                          <p:spTgt spid="45"/>
                                        </p:tgtEl>
                                        <p:attrNameLst>
                                          <p:attrName>ppt_h</p:attrName>
                                        </p:attrNameLst>
                                      </p:cBhvr>
                                      <p:tavLst>
                                        <p:tav tm="0">
                                          <p:val>
                                            <p:fltVal val="0"/>
                                          </p:val>
                                        </p:tav>
                                        <p:tav tm="100000">
                                          <p:val>
                                            <p:strVal val="#ppt_h"/>
                                          </p:val>
                                        </p:tav>
                                      </p:tavLst>
                                    </p:anim>
                                    <p:animEffect transition="in" filter="fade">
                                      <p:cBhvr>
                                        <p:cTn id="100" dur="500"/>
                                        <p:tgtEl>
                                          <p:spTgt spid="45"/>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nodeType="click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left)">
                                      <p:cBhvr>
                                        <p:cTn id="105" dur="500"/>
                                        <p:tgtEl>
                                          <p:spTgt spid="49"/>
                                        </p:tgtEl>
                                      </p:cBhvr>
                                    </p:animEffect>
                                  </p:childTnLst>
                                </p:cTn>
                              </p:par>
                            </p:childTnLst>
                          </p:cTn>
                        </p:par>
                      </p:childTnLst>
                    </p:cTn>
                  </p:par>
                  <p:par>
                    <p:cTn id="106" fill="hold">
                      <p:stCondLst>
                        <p:cond delay="indefinite"/>
                      </p:stCondLst>
                      <p:childTnLst>
                        <p:par>
                          <p:cTn id="107" fill="hold">
                            <p:stCondLst>
                              <p:cond delay="0"/>
                            </p:stCondLst>
                            <p:childTnLst>
                              <p:par>
                                <p:cTn id="108" presetID="14" presetClass="entr" presetSubtype="10" fill="hold" grpId="0" nodeType="clickEffect">
                                  <p:stCondLst>
                                    <p:cond delay="0"/>
                                  </p:stCondLst>
                                  <p:childTnLst>
                                    <p:set>
                                      <p:cBhvr>
                                        <p:cTn id="109" dur="1" fill="hold">
                                          <p:stCondLst>
                                            <p:cond delay="0"/>
                                          </p:stCondLst>
                                        </p:cTn>
                                        <p:tgtEl>
                                          <p:spTgt spid="46"/>
                                        </p:tgtEl>
                                        <p:attrNameLst>
                                          <p:attrName>style.visibility</p:attrName>
                                        </p:attrNameLst>
                                      </p:cBhvr>
                                      <p:to>
                                        <p:strVal val="visible"/>
                                      </p:to>
                                    </p:set>
                                    <p:animEffect transition="in" filter="randombar(horizontal)">
                                      <p:cBhvr>
                                        <p:cTn id="110" dur="500"/>
                                        <p:tgtEl>
                                          <p:spTgt spid="46"/>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nodeType="click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p:cTn id="115" dur="500" fill="hold"/>
                                        <p:tgtEl>
                                          <p:spTgt spid="50"/>
                                        </p:tgtEl>
                                        <p:attrNameLst>
                                          <p:attrName>ppt_w</p:attrName>
                                        </p:attrNameLst>
                                      </p:cBhvr>
                                      <p:tavLst>
                                        <p:tav tm="0">
                                          <p:val>
                                            <p:fltVal val="0"/>
                                          </p:val>
                                        </p:tav>
                                        <p:tav tm="100000">
                                          <p:val>
                                            <p:strVal val="#ppt_w"/>
                                          </p:val>
                                        </p:tav>
                                      </p:tavLst>
                                    </p:anim>
                                    <p:anim calcmode="lin" valueType="num">
                                      <p:cBhvr>
                                        <p:cTn id="116" dur="500" fill="hold"/>
                                        <p:tgtEl>
                                          <p:spTgt spid="50"/>
                                        </p:tgtEl>
                                        <p:attrNameLst>
                                          <p:attrName>ppt_h</p:attrName>
                                        </p:attrNameLst>
                                      </p:cBhvr>
                                      <p:tavLst>
                                        <p:tav tm="0">
                                          <p:val>
                                            <p:fltVal val="0"/>
                                          </p:val>
                                        </p:tav>
                                        <p:tav tm="100000">
                                          <p:val>
                                            <p:strVal val="#ppt_h"/>
                                          </p:val>
                                        </p:tav>
                                      </p:tavLst>
                                    </p:anim>
                                    <p:animEffect transition="in" filter="fade">
                                      <p:cBhvr>
                                        <p:cTn id="117" dur="500"/>
                                        <p:tgtEl>
                                          <p:spTgt spid="50"/>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nodeType="click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wipe(left)">
                                      <p:cBhvr>
                                        <p:cTn id="122" dur="500"/>
                                        <p:tgtEl>
                                          <p:spTgt spid="51"/>
                                        </p:tgtEl>
                                      </p:cBhvr>
                                    </p:animEffect>
                                  </p:childTnLst>
                                </p:cTn>
                              </p:par>
                            </p:childTnLst>
                          </p:cTn>
                        </p:par>
                      </p:childTnLst>
                    </p:cTn>
                  </p:par>
                  <p:par>
                    <p:cTn id="123" fill="hold">
                      <p:stCondLst>
                        <p:cond delay="indefinite"/>
                      </p:stCondLst>
                      <p:childTnLst>
                        <p:par>
                          <p:cTn id="124" fill="hold">
                            <p:stCondLst>
                              <p:cond delay="0"/>
                            </p:stCondLst>
                            <p:childTnLst>
                              <p:par>
                                <p:cTn id="125" presetID="14" presetClass="entr" presetSubtype="10" fill="hold" grpId="0" nodeType="clickEffect">
                                  <p:stCondLst>
                                    <p:cond delay="0"/>
                                  </p:stCondLst>
                                  <p:childTnLst>
                                    <p:set>
                                      <p:cBhvr>
                                        <p:cTn id="126" dur="1" fill="hold">
                                          <p:stCondLst>
                                            <p:cond delay="0"/>
                                          </p:stCondLst>
                                        </p:cTn>
                                        <p:tgtEl>
                                          <p:spTgt spid="54"/>
                                        </p:tgtEl>
                                        <p:attrNameLst>
                                          <p:attrName>style.visibility</p:attrName>
                                        </p:attrNameLst>
                                      </p:cBhvr>
                                      <p:to>
                                        <p:strVal val="visible"/>
                                      </p:to>
                                    </p:set>
                                    <p:animEffect transition="in" filter="randombar(horizontal)">
                                      <p:cBhvr>
                                        <p:cTn id="127" dur="500"/>
                                        <p:tgtEl>
                                          <p:spTgt spid="54"/>
                                        </p:tgtEl>
                                      </p:cBhvr>
                                    </p:animEffect>
                                  </p:childTnLst>
                                </p:cTn>
                              </p:par>
                            </p:childTnLst>
                          </p:cTn>
                        </p:par>
                      </p:childTnLst>
                    </p:cTn>
                  </p:par>
                  <p:par>
                    <p:cTn id="128" fill="hold">
                      <p:stCondLst>
                        <p:cond delay="indefinite"/>
                      </p:stCondLst>
                      <p:childTnLst>
                        <p:par>
                          <p:cTn id="129" fill="hold">
                            <p:stCondLst>
                              <p:cond delay="0"/>
                            </p:stCondLst>
                            <p:childTnLst>
                              <p:par>
                                <p:cTn id="130" presetID="2" presetClass="entr" presetSubtype="2" fill="hold" grpId="0" nodeType="clickEffect">
                                  <p:stCondLst>
                                    <p:cond delay="0"/>
                                  </p:stCondLst>
                                  <p:childTnLst>
                                    <p:set>
                                      <p:cBhvr>
                                        <p:cTn id="131" dur="1" fill="hold">
                                          <p:stCondLst>
                                            <p:cond delay="0"/>
                                          </p:stCondLst>
                                        </p:cTn>
                                        <p:tgtEl>
                                          <p:spTgt spid="55"/>
                                        </p:tgtEl>
                                        <p:attrNameLst>
                                          <p:attrName>style.visibility</p:attrName>
                                        </p:attrNameLst>
                                      </p:cBhvr>
                                      <p:to>
                                        <p:strVal val="visible"/>
                                      </p:to>
                                    </p:set>
                                    <p:anim calcmode="lin" valueType="num">
                                      <p:cBhvr additive="base">
                                        <p:cTn id="132" dur="500" fill="hold"/>
                                        <p:tgtEl>
                                          <p:spTgt spid="55"/>
                                        </p:tgtEl>
                                        <p:attrNameLst>
                                          <p:attrName>ppt_x</p:attrName>
                                        </p:attrNameLst>
                                      </p:cBhvr>
                                      <p:tavLst>
                                        <p:tav tm="0">
                                          <p:val>
                                            <p:strVal val="1+#ppt_w/2"/>
                                          </p:val>
                                        </p:tav>
                                        <p:tav tm="100000">
                                          <p:val>
                                            <p:strVal val="#ppt_x"/>
                                          </p:val>
                                        </p:tav>
                                      </p:tavLst>
                                    </p:anim>
                                    <p:anim calcmode="lin" valueType="num">
                                      <p:cBhvr additive="base">
                                        <p:cTn id="133" dur="500" fill="hold"/>
                                        <p:tgtEl>
                                          <p:spTgt spid="55"/>
                                        </p:tgtEl>
                                        <p:attrNameLst>
                                          <p:attrName>ppt_y</p:attrName>
                                        </p:attrNameLst>
                                      </p:cBhvr>
                                      <p:tavLst>
                                        <p:tav tm="0">
                                          <p:val>
                                            <p:strVal val="#ppt_y"/>
                                          </p:val>
                                        </p:tav>
                                        <p:tav tm="100000">
                                          <p:val>
                                            <p:strVal val="#ppt_y"/>
                                          </p:val>
                                        </p:tav>
                                      </p:tavLst>
                                    </p:anim>
                                  </p:childTnLst>
                                </p:cTn>
                              </p:par>
                              <p:par>
                                <p:cTn id="134" presetID="2" presetClass="entr" presetSubtype="2" fill="hold" grpId="0" nodeType="withEffect">
                                  <p:stCondLst>
                                    <p:cond delay="0"/>
                                  </p:stCondLst>
                                  <p:childTnLst>
                                    <p:set>
                                      <p:cBhvr>
                                        <p:cTn id="135" dur="1" fill="hold">
                                          <p:stCondLst>
                                            <p:cond delay="0"/>
                                          </p:stCondLst>
                                        </p:cTn>
                                        <p:tgtEl>
                                          <p:spTgt spid="57"/>
                                        </p:tgtEl>
                                        <p:attrNameLst>
                                          <p:attrName>style.visibility</p:attrName>
                                        </p:attrNameLst>
                                      </p:cBhvr>
                                      <p:to>
                                        <p:strVal val="visible"/>
                                      </p:to>
                                    </p:set>
                                    <p:anim calcmode="lin" valueType="num">
                                      <p:cBhvr additive="base">
                                        <p:cTn id="136" dur="500" fill="hold"/>
                                        <p:tgtEl>
                                          <p:spTgt spid="57"/>
                                        </p:tgtEl>
                                        <p:attrNameLst>
                                          <p:attrName>ppt_x</p:attrName>
                                        </p:attrNameLst>
                                      </p:cBhvr>
                                      <p:tavLst>
                                        <p:tav tm="0">
                                          <p:val>
                                            <p:strVal val="1+#ppt_w/2"/>
                                          </p:val>
                                        </p:tav>
                                        <p:tav tm="100000">
                                          <p:val>
                                            <p:strVal val="#ppt_x"/>
                                          </p:val>
                                        </p:tav>
                                      </p:tavLst>
                                    </p:anim>
                                    <p:anim calcmode="lin" valueType="num">
                                      <p:cBhvr additive="base">
                                        <p:cTn id="137" dur="500" fill="hold"/>
                                        <p:tgtEl>
                                          <p:spTgt spid="57"/>
                                        </p:tgtEl>
                                        <p:attrNameLst>
                                          <p:attrName>ppt_y</p:attrName>
                                        </p:attrNameLst>
                                      </p:cBhvr>
                                      <p:tavLst>
                                        <p:tav tm="0">
                                          <p:val>
                                            <p:strVal val="#ppt_y"/>
                                          </p:val>
                                        </p:tav>
                                        <p:tav tm="100000">
                                          <p:val>
                                            <p:strVal val="#ppt_y"/>
                                          </p:val>
                                        </p:tav>
                                      </p:tavLst>
                                    </p:anim>
                                  </p:childTnLst>
                                </p:cTn>
                              </p:par>
                              <p:par>
                                <p:cTn id="138" presetID="53" presetClass="entr" presetSubtype="16" fill="hold" grpId="0" nodeType="withEffect">
                                  <p:stCondLst>
                                    <p:cond delay="0"/>
                                  </p:stCondLst>
                                  <p:childTnLst>
                                    <p:set>
                                      <p:cBhvr>
                                        <p:cTn id="139" dur="1" fill="hold">
                                          <p:stCondLst>
                                            <p:cond delay="0"/>
                                          </p:stCondLst>
                                        </p:cTn>
                                        <p:tgtEl>
                                          <p:spTgt spid="62"/>
                                        </p:tgtEl>
                                        <p:attrNameLst>
                                          <p:attrName>style.visibility</p:attrName>
                                        </p:attrNameLst>
                                      </p:cBhvr>
                                      <p:to>
                                        <p:strVal val="visible"/>
                                      </p:to>
                                    </p:set>
                                    <p:anim calcmode="lin" valueType="num">
                                      <p:cBhvr>
                                        <p:cTn id="140" dur="500" fill="hold"/>
                                        <p:tgtEl>
                                          <p:spTgt spid="62"/>
                                        </p:tgtEl>
                                        <p:attrNameLst>
                                          <p:attrName>ppt_w</p:attrName>
                                        </p:attrNameLst>
                                      </p:cBhvr>
                                      <p:tavLst>
                                        <p:tav tm="0">
                                          <p:val>
                                            <p:fltVal val="0"/>
                                          </p:val>
                                        </p:tav>
                                        <p:tav tm="100000">
                                          <p:val>
                                            <p:strVal val="#ppt_w"/>
                                          </p:val>
                                        </p:tav>
                                      </p:tavLst>
                                    </p:anim>
                                    <p:anim calcmode="lin" valueType="num">
                                      <p:cBhvr>
                                        <p:cTn id="141" dur="500" fill="hold"/>
                                        <p:tgtEl>
                                          <p:spTgt spid="62"/>
                                        </p:tgtEl>
                                        <p:attrNameLst>
                                          <p:attrName>ppt_h</p:attrName>
                                        </p:attrNameLst>
                                      </p:cBhvr>
                                      <p:tavLst>
                                        <p:tav tm="0">
                                          <p:val>
                                            <p:fltVal val="0"/>
                                          </p:val>
                                        </p:tav>
                                        <p:tav tm="100000">
                                          <p:val>
                                            <p:strVal val="#ppt_h"/>
                                          </p:val>
                                        </p:tav>
                                      </p:tavLst>
                                    </p:anim>
                                    <p:animEffect transition="in" filter="fade">
                                      <p:cBhvr>
                                        <p:cTn id="142" dur="500"/>
                                        <p:tgtEl>
                                          <p:spTgt spid="62"/>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63"/>
                                        </p:tgtEl>
                                        <p:attrNameLst>
                                          <p:attrName>style.visibility</p:attrName>
                                        </p:attrNameLst>
                                      </p:cBhvr>
                                      <p:to>
                                        <p:strVal val="visible"/>
                                      </p:to>
                                    </p:set>
                                    <p:anim calcmode="lin" valueType="num">
                                      <p:cBhvr>
                                        <p:cTn id="145" dur="500" fill="hold"/>
                                        <p:tgtEl>
                                          <p:spTgt spid="63"/>
                                        </p:tgtEl>
                                        <p:attrNameLst>
                                          <p:attrName>ppt_w</p:attrName>
                                        </p:attrNameLst>
                                      </p:cBhvr>
                                      <p:tavLst>
                                        <p:tav tm="0">
                                          <p:val>
                                            <p:fltVal val="0"/>
                                          </p:val>
                                        </p:tav>
                                        <p:tav tm="100000">
                                          <p:val>
                                            <p:strVal val="#ppt_w"/>
                                          </p:val>
                                        </p:tav>
                                      </p:tavLst>
                                    </p:anim>
                                    <p:anim calcmode="lin" valueType="num">
                                      <p:cBhvr>
                                        <p:cTn id="146" dur="500" fill="hold"/>
                                        <p:tgtEl>
                                          <p:spTgt spid="63"/>
                                        </p:tgtEl>
                                        <p:attrNameLst>
                                          <p:attrName>ppt_h</p:attrName>
                                        </p:attrNameLst>
                                      </p:cBhvr>
                                      <p:tavLst>
                                        <p:tav tm="0">
                                          <p:val>
                                            <p:fltVal val="0"/>
                                          </p:val>
                                        </p:tav>
                                        <p:tav tm="100000">
                                          <p:val>
                                            <p:strVal val="#ppt_h"/>
                                          </p:val>
                                        </p:tav>
                                      </p:tavLst>
                                    </p:anim>
                                    <p:animEffect transition="in" filter="fade">
                                      <p:cBhvr>
                                        <p:cTn id="147" dur="500"/>
                                        <p:tgtEl>
                                          <p:spTgt spid="63"/>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64"/>
                                        </p:tgtEl>
                                        <p:attrNameLst>
                                          <p:attrName>style.visibility</p:attrName>
                                        </p:attrNameLst>
                                      </p:cBhvr>
                                      <p:to>
                                        <p:strVal val="visible"/>
                                      </p:to>
                                    </p:set>
                                    <p:anim calcmode="lin" valueType="num">
                                      <p:cBhvr>
                                        <p:cTn id="150" dur="500" fill="hold"/>
                                        <p:tgtEl>
                                          <p:spTgt spid="64"/>
                                        </p:tgtEl>
                                        <p:attrNameLst>
                                          <p:attrName>ppt_w</p:attrName>
                                        </p:attrNameLst>
                                      </p:cBhvr>
                                      <p:tavLst>
                                        <p:tav tm="0">
                                          <p:val>
                                            <p:fltVal val="0"/>
                                          </p:val>
                                        </p:tav>
                                        <p:tav tm="100000">
                                          <p:val>
                                            <p:strVal val="#ppt_w"/>
                                          </p:val>
                                        </p:tav>
                                      </p:tavLst>
                                    </p:anim>
                                    <p:anim calcmode="lin" valueType="num">
                                      <p:cBhvr>
                                        <p:cTn id="151" dur="500" fill="hold"/>
                                        <p:tgtEl>
                                          <p:spTgt spid="64"/>
                                        </p:tgtEl>
                                        <p:attrNameLst>
                                          <p:attrName>ppt_h</p:attrName>
                                        </p:attrNameLst>
                                      </p:cBhvr>
                                      <p:tavLst>
                                        <p:tav tm="0">
                                          <p:val>
                                            <p:fltVal val="0"/>
                                          </p:val>
                                        </p:tav>
                                        <p:tav tm="100000">
                                          <p:val>
                                            <p:strVal val="#ppt_h"/>
                                          </p:val>
                                        </p:tav>
                                      </p:tavLst>
                                    </p:anim>
                                    <p:animEffect transition="in" filter="fade">
                                      <p:cBhvr>
                                        <p:cTn id="152" dur="500"/>
                                        <p:tgtEl>
                                          <p:spTgt spid="64"/>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65"/>
                                        </p:tgtEl>
                                        <p:attrNameLst>
                                          <p:attrName>style.visibility</p:attrName>
                                        </p:attrNameLst>
                                      </p:cBhvr>
                                      <p:to>
                                        <p:strVal val="visible"/>
                                      </p:to>
                                    </p:set>
                                    <p:anim calcmode="lin" valueType="num">
                                      <p:cBhvr>
                                        <p:cTn id="155" dur="500" fill="hold"/>
                                        <p:tgtEl>
                                          <p:spTgt spid="65"/>
                                        </p:tgtEl>
                                        <p:attrNameLst>
                                          <p:attrName>ppt_w</p:attrName>
                                        </p:attrNameLst>
                                      </p:cBhvr>
                                      <p:tavLst>
                                        <p:tav tm="0">
                                          <p:val>
                                            <p:fltVal val="0"/>
                                          </p:val>
                                        </p:tav>
                                        <p:tav tm="100000">
                                          <p:val>
                                            <p:strVal val="#ppt_w"/>
                                          </p:val>
                                        </p:tav>
                                      </p:tavLst>
                                    </p:anim>
                                    <p:anim calcmode="lin" valueType="num">
                                      <p:cBhvr>
                                        <p:cTn id="156" dur="500" fill="hold"/>
                                        <p:tgtEl>
                                          <p:spTgt spid="65"/>
                                        </p:tgtEl>
                                        <p:attrNameLst>
                                          <p:attrName>ppt_h</p:attrName>
                                        </p:attrNameLst>
                                      </p:cBhvr>
                                      <p:tavLst>
                                        <p:tav tm="0">
                                          <p:val>
                                            <p:fltVal val="0"/>
                                          </p:val>
                                        </p:tav>
                                        <p:tav tm="100000">
                                          <p:val>
                                            <p:strVal val="#ppt_h"/>
                                          </p:val>
                                        </p:tav>
                                      </p:tavLst>
                                    </p:anim>
                                    <p:animEffect transition="in" filter="fade">
                                      <p:cBhvr>
                                        <p:cTn id="157" dur="500"/>
                                        <p:tgtEl>
                                          <p:spTgt spid="65"/>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66"/>
                                        </p:tgtEl>
                                        <p:attrNameLst>
                                          <p:attrName>style.visibility</p:attrName>
                                        </p:attrNameLst>
                                      </p:cBhvr>
                                      <p:to>
                                        <p:strVal val="visible"/>
                                      </p:to>
                                    </p:set>
                                    <p:anim calcmode="lin" valueType="num">
                                      <p:cBhvr>
                                        <p:cTn id="160" dur="500" fill="hold"/>
                                        <p:tgtEl>
                                          <p:spTgt spid="66"/>
                                        </p:tgtEl>
                                        <p:attrNameLst>
                                          <p:attrName>ppt_w</p:attrName>
                                        </p:attrNameLst>
                                      </p:cBhvr>
                                      <p:tavLst>
                                        <p:tav tm="0">
                                          <p:val>
                                            <p:fltVal val="0"/>
                                          </p:val>
                                        </p:tav>
                                        <p:tav tm="100000">
                                          <p:val>
                                            <p:strVal val="#ppt_w"/>
                                          </p:val>
                                        </p:tav>
                                      </p:tavLst>
                                    </p:anim>
                                    <p:anim calcmode="lin" valueType="num">
                                      <p:cBhvr>
                                        <p:cTn id="161" dur="500" fill="hold"/>
                                        <p:tgtEl>
                                          <p:spTgt spid="66"/>
                                        </p:tgtEl>
                                        <p:attrNameLst>
                                          <p:attrName>ppt_h</p:attrName>
                                        </p:attrNameLst>
                                      </p:cBhvr>
                                      <p:tavLst>
                                        <p:tav tm="0">
                                          <p:val>
                                            <p:fltVal val="0"/>
                                          </p:val>
                                        </p:tav>
                                        <p:tav tm="100000">
                                          <p:val>
                                            <p:strVal val="#ppt_h"/>
                                          </p:val>
                                        </p:tav>
                                      </p:tavLst>
                                    </p:anim>
                                    <p:animEffect transition="in" filter="fade">
                                      <p:cBhvr>
                                        <p:cTn id="162" dur="500"/>
                                        <p:tgtEl>
                                          <p:spTgt spid="6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67"/>
                                        </p:tgtEl>
                                        <p:attrNameLst>
                                          <p:attrName>style.visibility</p:attrName>
                                        </p:attrNameLst>
                                      </p:cBhvr>
                                      <p:to>
                                        <p:strVal val="visible"/>
                                      </p:to>
                                    </p:set>
                                    <p:anim calcmode="lin" valueType="num">
                                      <p:cBhvr>
                                        <p:cTn id="165" dur="500" fill="hold"/>
                                        <p:tgtEl>
                                          <p:spTgt spid="67"/>
                                        </p:tgtEl>
                                        <p:attrNameLst>
                                          <p:attrName>ppt_w</p:attrName>
                                        </p:attrNameLst>
                                      </p:cBhvr>
                                      <p:tavLst>
                                        <p:tav tm="0">
                                          <p:val>
                                            <p:fltVal val="0"/>
                                          </p:val>
                                        </p:tav>
                                        <p:tav tm="100000">
                                          <p:val>
                                            <p:strVal val="#ppt_w"/>
                                          </p:val>
                                        </p:tav>
                                      </p:tavLst>
                                    </p:anim>
                                    <p:anim calcmode="lin" valueType="num">
                                      <p:cBhvr>
                                        <p:cTn id="166" dur="500" fill="hold"/>
                                        <p:tgtEl>
                                          <p:spTgt spid="67"/>
                                        </p:tgtEl>
                                        <p:attrNameLst>
                                          <p:attrName>ppt_h</p:attrName>
                                        </p:attrNameLst>
                                      </p:cBhvr>
                                      <p:tavLst>
                                        <p:tav tm="0">
                                          <p:val>
                                            <p:fltVal val="0"/>
                                          </p:val>
                                        </p:tav>
                                        <p:tav tm="100000">
                                          <p:val>
                                            <p:strVal val="#ppt_h"/>
                                          </p:val>
                                        </p:tav>
                                      </p:tavLst>
                                    </p:anim>
                                    <p:animEffect transition="in" filter="fade">
                                      <p:cBhvr>
                                        <p:cTn id="167" dur="500"/>
                                        <p:tgtEl>
                                          <p:spTgt spid="67"/>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68"/>
                                        </p:tgtEl>
                                        <p:attrNameLst>
                                          <p:attrName>style.visibility</p:attrName>
                                        </p:attrNameLst>
                                      </p:cBhvr>
                                      <p:to>
                                        <p:strVal val="visible"/>
                                      </p:to>
                                    </p:set>
                                    <p:anim calcmode="lin" valueType="num">
                                      <p:cBhvr>
                                        <p:cTn id="170" dur="500" fill="hold"/>
                                        <p:tgtEl>
                                          <p:spTgt spid="68"/>
                                        </p:tgtEl>
                                        <p:attrNameLst>
                                          <p:attrName>ppt_w</p:attrName>
                                        </p:attrNameLst>
                                      </p:cBhvr>
                                      <p:tavLst>
                                        <p:tav tm="0">
                                          <p:val>
                                            <p:fltVal val="0"/>
                                          </p:val>
                                        </p:tav>
                                        <p:tav tm="100000">
                                          <p:val>
                                            <p:strVal val="#ppt_w"/>
                                          </p:val>
                                        </p:tav>
                                      </p:tavLst>
                                    </p:anim>
                                    <p:anim calcmode="lin" valueType="num">
                                      <p:cBhvr>
                                        <p:cTn id="171" dur="500" fill="hold"/>
                                        <p:tgtEl>
                                          <p:spTgt spid="68"/>
                                        </p:tgtEl>
                                        <p:attrNameLst>
                                          <p:attrName>ppt_h</p:attrName>
                                        </p:attrNameLst>
                                      </p:cBhvr>
                                      <p:tavLst>
                                        <p:tav tm="0">
                                          <p:val>
                                            <p:fltVal val="0"/>
                                          </p:val>
                                        </p:tav>
                                        <p:tav tm="100000">
                                          <p:val>
                                            <p:strVal val="#ppt_h"/>
                                          </p:val>
                                        </p:tav>
                                      </p:tavLst>
                                    </p:anim>
                                    <p:animEffect transition="in" filter="fade">
                                      <p:cBhvr>
                                        <p:cTn id="172" dur="500"/>
                                        <p:tgtEl>
                                          <p:spTgt spid="68"/>
                                        </p:tgtEl>
                                      </p:cBhvr>
                                    </p:animEffect>
                                  </p:childTnLst>
                                </p:cTn>
                              </p:par>
                              <p:par>
                                <p:cTn id="173" presetID="53" presetClass="entr" presetSubtype="16" fill="hold" grpId="0" nodeType="withEffect">
                                  <p:stCondLst>
                                    <p:cond delay="0"/>
                                  </p:stCondLst>
                                  <p:childTnLst>
                                    <p:set>
                                      <p:cBhvr>
                                        <p:cTn id="174" dur="1" fill="hold">
                                          <p:stCondLst>
                                            <p:cond delay="0"/>
                                          </p:stCondLst>
                                        </p:cTn>
                                        <p:tgtEl>
                                          <p:spTgt spid="69"/>
                                        </p:tgtEl>
                                        <p:attrNameLst>
                                          <p:attrName>style.visibility</p:attrName>
                                        </p:attrNameLst>
                                      </p:cBhvr>
                                      <p:to>
                                        <p:strVal val="visible"/>
                                      </p:to>
                                    </p:set>
                                    <p:anim calcmode="lin" valueType="num">
                                      <p:cBhvr>
                                        <p:cTn id="175" dur="500" fill="hold"/>
                                        <p:tgtEl>
                                          <p:spTgt spid="69"/>
                                        </p:tgtEl>
                                        <p:attrNameLst>
                                          <p:attrName>ppt_w</p:attrName>
                                        </p:attrNameLst>
                                      </p:cBhvr>
                                      <p:tavLst>
                                        <p:tav tm="0">
                                          <p:val>
                                            <p:fltVal val="0"/>
                                          </p:val>
                                        </p:tav>
                                        <p:tav tm="100000">
                                          <p:val>
                                            <p:strVal val="#ppt_w"/>
                                          </p:val>
                                        </p:tav>
                                      </p:tavLst>
                                    </p:anim>
                                    <p:anim calcmode="lin" valueType="num">
                                      <p:cBhvr>
                                        <p:cTn id="176" dur="500" fill="hold"/>
                                        <p:tgtEl>
                                          <p:spTgt spid="69"/>
                                        </p:tgtEl>
                                        <p:attrNameLst>
                                          <p:attrName>ppt_h</p:attrName>
                                        </p:attrNameLst>
                                      </p:cBhvr>
                                      <p:tavLst>
                                        <p:tav tm="0">
                                          <p:val>
                                            <p:fltVal val="0"/>
                                          </p:val>
                                        </p:tav>
                                        <p:tav tm="100000">
                                          <p:val>
                                            <p:strVal val="#ppt_h"/>
                                          </p:val>
                                        </p:tav>
                                      </p:tavLst>
                                    </p:anim>
                                    <p:animEffect transition="in" filter="fade">
                                      <p:cBhvr>
                                        <p:cTn id="17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9" grpId="0" animBg="1"/>
      <p:bldP spid="20" grpId="0" animBg="1"/>
      <p:bldP spid="21" grpId="0" animBg="1"/>
      <p:bldP spid="22" grpId="0" animBg="1"/>
      <p:bldP spid="23" grpId="0" animBg="1"/>
      <p:bldP spid="30" grpId="0"/>
      <p:bldP spid="31" grpId="0"/>
      <p:bldP spid="46" grpId="0"/>
      <p:bldP spid="54" grpId="0"/>
      <p:bldP spid="55" grpId="0"/>
      <p:bldP spid="57" grpId="0"/>
      <p:bldP spid="62" grpId="0" animBg="1"/>
      <p:bldP spid="63" grpId="0" animBg="1"/>
      <p:bldP spid="64" grpId="0" animBg="1"/>
      <p:bldP spid="65" grpId="0" animBg="1"/>
      <p:bldP spid="66" grpId="0" animBg="1"/>
      <p:bldP spid="67" grpId="0" animBg="1"/>
      <p:bldP spid="68" grpId="0" animBg="1"/>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7C488CE-3209-459C-976E-8F5AAAE82588}"/>
              </a:ext>
            </a:extLst>
          </p:cNvPr>
          <p:cNvGrpSpPr/>
          <p:nvPr/>
        </p:nvGrpSpPr>
        <p:grpSpPr>
          <a:xfrm>
            <a:off x="973393" y="0"/>
            <a:ext cx="10248407" cy="6858000"/>
            <a:chOff x="973393" y="0"/>
            <a:chExt cx="10248407" cy="6858000"/>
          </a:xfrm>
        </p:grpSpPr>
        <p:grpSp>
          <p:nvGrpSpPr>
            <p:cNvPr id="3" name="组合 2">
              <a:extLst>
                <a:ext uri="{FF2B5EF4-FFF2-40B4-BE49-F238E27FC236}">
                  <a16:creationId xmlns:a16="http://schemas.microsoft.com/office/drawing/2014/main" id="{05B97CBE-59DA-4148-B4AD-E3718657BB81}"/>
                </a:ext>
              </a:extLst>
            </p:cNvPr>
            <p:cNvGrpSpPr/>
            <p:nvPr/>
          </p:nvGrpSpPr>
          <p:grpSpPr>
            <a:xfrm>
              <a:off x="973394" y="0"/>
              <a:ext cx="10245212" cy="6858000"/>
              <a:chOff x="973394" y="0"/>
              <a:chExt cx="10245212" cy="6858000"/>
            </a:xfrm>
          </p:grpSpPr>
          <p:cxnSp>
            <p:nvCxnSpPr>
              <p:cNvPr id="10" name="直接连接符 9">
                <a:extLst>
                  <a:ext uri="{FF2B5EF4-FFF2-40B4-BE49-F238E27FC236}">
                    <a16:creationId xmlns:a16="http://schemas.microsoft.com/office/drawing/2014/main" id="{EDAF15B7-3CA2-491E-89D3-243CD21965EB}"/>
                  </a:ext>
                </a:extLst>
              </p:cNvPr>
              <p:cNvCxnSpPr/>
              <p:nvPr/>
            </p:nvCxnSpPr>
            <p:spPr>
              <a:xfrm>
                <a:off x="973394" y="0"/>
                <a:ext cx="0" cy="6858000"/>
              </a:xfrm>
              <a:prstGeom prst="line">
                <a:avLst/>
              </a:prstGeom>
              <a:ln>
                <a:solidFill>
                  <a:schemeClr val="tx1">
                    <a:alpha val="1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8DFE70E6-C1EA-4F34-A92A-1E89482F037D}"/>
                  </a:ext>
                </a:extLst>
              </p:cNvPr>
              <p:cNvCxnSpPr>
                <a:cxnSpLocks/>
              </p:cNvCxnSpPr>
              <p:nvPr/>
            </p:nvCxnSpPr>
            <p:spPr>
              <a:xfrm>
                <a:off x="2680929" y="0"/>
                <a:ext cx="0" cy="6858000"/>
              </a:xfrm>
              <a:prstGeom prst="line">
                <a:avLst/>
              </a:prstGeom>
              <a:ln w="6350" cap="flat" cmpd="sng" algn="ctr">
                <a:solidFill>
                  <a:schemeClr val="tx1">
                    <a:alpha val="1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955DEDBB-2FDE-4735-BAF6-AD809F8F28CA}"/>
                  </a:ext>
                </a:extLst>
              </p:cNvPr>
              <p:cNvCxnSpPr>
                <a:cxnSpLocks/>
              </p:cNvCxnSpPr>
              <p:nvPr/>
            </p:nvCxnSpPr>
            <p:spPr>
              <a:xfrm>
                <a:off x="4388465" y="0"/>
                <a:ext cx="0" cy="6858000"/>
              </a:xfrm>
              <a:prstGeom prst="line">
                <a:avLst/>
              </a:prstGeom>
              <a:ln w="6350" cap="flat" cmpd="sng" algn="ctr">
                <a:solidFill>
                  <a:schemeClr val="tx1">
                    <a:alpha val="1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8C2863EA-EBE3-4504-A571-C7D7495063FF}"/>
                  </a:ext>
                </a:extLst>
              </p:cNvPr>
              <p:cNvCxnSpPr>
                <a:cxnSpLocks/>
              </p:cNvCxnSpPr>
              <p:nvPr/>
            </p:nvCxnSpPr>
            <p:spPr>
              <a:xfrm>
                <a:off x="6096000" y="0"/>
                <a:ext cx="0" cy="6858000"/>
              </a:xfrm>
              <a:prstGeom prst="line">
                <a:avLst/>
              </a:prstGeom>
              <a:ln w="6350" cap="flat" cmpd="sng" algn="ctr">
                <a:solidFill>
                  <a:schemeClr val="tx1">
                    <a:alpha val="1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77F03DE3-9F52-4581-A573-40A9340B0885}"/>
                  </a:ext>
                </a:extLst>
              </p:cNvPr>
              <p:cNvCxnSpPr>
                <a:cxnSpLocks/>
              </p:cNvCxnSpPr>
              <p:nvPr/>
            </p:nvCxnSpPr>
            <p:spPr>
              <a:xfrm>
                <a:off x="7803535" y="0"/>
                <a:ext cx="0" cy="6858000"/>
              </a:xfrm>
              <a:prstGeom prst="line">
                <a:avLst/>
              </a:prstGeom>
              <a:ln w="6350" cap="flat" cmpd="sng" algn="ctr">
                <a:solidFill>
                  <a:schemeClr val="tx1">
                    <a:alpha val="1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E9CB7B6F-8DA5-465F-A5AA-8C0DDFB0CC72}"/>
                  </a:ext>
                </a:extLst>
              </p:cNvPr>
              <p:cNvCxnSpPr>
                <a:cxnSpLocks/>
              </p:cNvCxnSpPr>
              <p:nvPr/>
            </p:nvCxnSpPr>
            <p:spPr>
              <a:xfrm>
                <a:off x="9511071" y="0"/>
                <a:ext cx="0" cy="6858000"/>
              </a:xfrm>
              <a:prstGeom prst="line">
                <a:avLst/>
              </a:prstGeom>
              <a:ln w="6350" cap="flat" cmpd="sng" algn="ctr">
                <a:solidFill>
                  <a:schemeClr val="tx1">
                    <a:alpha val="1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02677954-7377-48D9-A012-0B35DBC38882}"/>
                  </a:ext>
                </a:extLst>
              </p:cNvPr>
              <p:cNvCxnSpPr/>
              <p:nvPr/>
            </p:nvCxnSpPr>
            <p:spPr>
              <a:xfrm>
                <a:off x="11218606" y="0"/>
                <a:ext cx="0" cy="6858000"/>
              </a:xfrm>
              <a:prstGeom prst="line">
                <a:avLst/>
              </a:prstGeom>
              <a:ln>
                <a:solidFill>
                  <a:schemeClr val="tx1">
                    <a:alpha val="15000"/>
                  </a:schemeClr>
                </a:solidFill>
              </a:ln>
            </p:spPr>
            <p:style>
              <a:lnRef idx="1">
                <a:schemeClr val="accent1"/>
              </a:lnRef>
              <a:fillRef idx="0">
                <a:schemeClr val="accent1"/>
              </a:fillRef>
              <a:effectRef idx="0">
                <a:schemeClr val="accent1"/>
              </a:effectRef>
              <a:fontRef idx="minor">
                <a:schemeClr val="tx1"/>
              </a:fontRef>
            </p:style>
          </p:cxnSp>
        </p:grpSp>
        <p:cxnSp>
          <p:nvCxnSpPr>
            <p:cNvPr id="4" name="直接连接符 3">
              <a:extLst>
                <a:ext uri="{FF2B5EF4-FFF2-40B4-BE49-F238E27FC236}">
                  <a16:creationId xmlns:a16="http://schemas.microsoft.com/office/drawing/2014/main" id="{76BF7BE1-8203-4F78-A321-F0C0B1F5F125}"/>
                </a:ext>
              </a:extLst>
            </p:cNvPr>
            <p:cNvCxnSpPr>
              <a:cxnSpLocks/>
            </p:cNvCxnSpPr>
            <p:nvPr/>
          </p:nvCxnSpPr>
          <p:spPr>
            <a:xfrm>
              <a:off x="973393" y="1333500"/>
              <a:ext cx="0" cy="205014"/>
            </a:xfrm>
            <a:prstGeom prst="line">
              <a:avLst/>
            </a:prstGeom>
            <a:ln>
              <a:solidFill>
                <a:schemeClr val="tx1">
                  <a:alpha val="46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a16="http://schemas.microsoft.com/office/drawing/2014/main" id="{559B1909-C3AF-4B86-AE40-17BE0C4B8854}"/>
                </a:ext>
              </a:extLst>
            </p:cNvPr>
            <p:cNvCxnSpPr>
              <a:cxnSpLocks/>
            </p:cNvCxnSpPr>
            <p:nvPr/>
          </p:nvCxnSpPr>
          <p:spPr>
            <a:xfrm>
              <a:off x="2680928" y="4114800"/>
              <a:ext cx="0" cy="205014"/>
            </a:xfrm>
            <a:prstGeom prst="line">
              <a:avLst/>
            </a:prstGeom>
            <a:ln>
              <a:solidFill>
                <a:schemeClr val="tx1">
                  <a:alpha val="46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8D4C7603-5318-4C10-A9BC-999C3A4588CE}"/>
                </a:ext>
              </a:extLst>
            </p:cNvPr>
            <p:cNvCxnSpPr>
              <a:cxnSpLocks/>
            </p:cNvCxnSpPr>
            <p:nvPr/>
          </p:nvCxnSpPr>
          <p:spPr>
            <a:xfrm>
              <a:off x="7802223" y="3760470"/>
              <a:ext cx="0" cy="205014"/>
            </a:xfrm>
            <a:prstGeom prst="line">
              <a:avLst/>
            </a:prstGeom>
            <a:ln>
              <a:solidFill>
                <a:schemeClr val="tx1">
                  <a:alpha val="46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FCFE3B7F-6F8D-498E-A74A-6ECA534405A4}"/>
                </a:ext>
              </a:extLst>
            </p:cNvPr>
            <p:cNvCxnSpPr>
              <a:cxnSpLocks/>
            </p:cNvCxnSpPr>
            <p:nvPr/>
          </p:nvCxnSpPr>
          <p:spPr>
            <a:xfrm>
              <a:off x="9528194" y="6008370"/>
              <a:ext cx="0" cy="205014"/>
            </a:xfrm>
            <a:prstGeom prst="line">
              <a:avLst/>
            </a:prstGeom>
            <a:ln>
              <a:solidFill>
                <a:schemeClr val="tx1">
                  <a:alpha val="46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AAB5D0F0-2BE5-4D3E-97BC-4EE80E2CC86B}"/>
                </a:ext>
              </a:extLst>
            </p:cNvPr>
            <p:cNvCxnSpPr>
              <a:cxnSpLocks/>
            </p:cNvCxnSpPr>
            <p:nvPr/>
          </p:nvCxnSpPr>
          <p:spPr>
            <a:xfrm>
              <a:off x="11221800" y="788670"/>
              <a:ext cx="0" cy="205014"/>
            </a:xfrm>
            <a:prstGeom prst="line">
              <a:avLst/>
            </a:prstGeom>
            <a:ln>
              <a:solidFill>
                <a:schemeClr val="tx1">
                  <a:alpha val="46000"/>
                </a:schemeClr>
              </a:solidFill>
            </a:ln>
          </p:spPr>
          <p:style>
            <a:lnRef idx="1">
              <a:schemeClr val="accent1"/>
            </a:lnRef>
            <a:fillRef idx="0">
              <a:schemeClr val="accent1"/>
            </a:fillRef>
            <a:effectRef idx="0">
              <a:schemeClr val="accent1"/>
            </a:effectRef>
            <a:fontRef idx="minor">
              <a:schemeClr val="tx1"/>
            </a:fontRef>
          </p:style>
        </p:cxnSp>
      </p:grpSp>
      <p:sp>
        <p:nvSpPr>
          <p:cNvPr id="17" name="文本框 16">
            <a:extLst>
              <a:ext uri="{FF2B5EF4-FFF2-40B4-BE49-F238E27FC236}">
                <a16:creationId xmlns:a16="http://schemas.microsoft.com/office/drawing/2014/main" id="{9C4F10A6-05F0-42EA-91AB-BFC15F187E43}"/>
              </a:ext>
            </a:extLst>
          </p:cNvPr>
          <p:cNvSpPr txBox="1"/>
          <p:nvPr/>
        </p:nvSpPr>
        <p:spPr>
          <a:xfrm>
            <a:off x="4135394" y="452455"/>
            <a:ext cx="3982061" cy="769441"/>
          </a:xfrm>
          <a:prstGeom prst="rect">
            <a:avLst/>
          </a:prstGeom>
          <a:noFill/>
        </p:spPr>
        <p:txBody>
          <a:bodyPr wrap="square" rtlCol="0">
            <a:spAutoFit/>
          </a:bodyPr>
          <a:lstStyle/>
          <a:p>
            <a:pPr algn="ctr"/>
            <a:r>
              <a:rPr lang="en-US" altLang="zh-CN" sz="4400" spc="300" dirty="0">
                <a:effectLst>
                  <a:outerShdw blurRad="38100" dist="38100" dir="2700000" algn="tl">
                    <a:srgbClr val="000000">
                      <a:alpha val="43137"/>
                    </a:srgbClr>
                  </a:outerShdw>
                </a:effectLst>
                <a:cs typeface="+mn-ea"/>
                <a:sym typeface="+mn-lt"/>
              </a:rPr>
              <a:t>CON</a:t>
            </a:r>
            <a:r>
              <a:rPr lang="en-US" altLang="zh-CN" sz="4400" spc="300" dirty="0">
                <a:solidFill>
                  <a:srgbClr val="FDD302"/>
                </a:solidFill>
                <a:effectLst>
                  <a:outerShdw blurRad="38100" dist="38100" dir="2700000" algn="tl">
                    <a:srgbClr val="000000">
                      <a:alpha val="43137"/>
                    </a:srgbClr>
                  </a:outerShdw>
                </a:effectLst>
                <a:cs typeface="+mn-ea"/>
                <a:sym typeface="+mn-lt"/>
              </a:rPr>
              <a:t>TE</a:t>
            </a:r>
            <a:r>
              <a:rPr lang="en-US" altLang="zh-CN" sz="4400" spc="300" dirty="0">
                <a:effectLst>
                  <a:outerShdw blurRad="38100" dist="38100" dir="2700000" algn="tl">
                    <a:srgbClr val="000000">
                      <a:alpha val="43137"/>
                    </a:srgbClr>
                  </a:outerShdw>
                </a:effectLst>
                <a:cs typeface="+mn-ea"/>
                <a:sym typeface="+mn-lt"/>
              </a:rPr>
              <a:t>NTES</a:t>
            </a:r>
            <a:endParaRPr lang="zh-CN" altLang="en-US" sz="4400" spc="300" dirty="0">
              <a:effectLst>
                <a:outerShdw blurRad="38100" dist="38100" dir="2700000" algn="tl">
                  <a:srgbClr val="000000">
                    <a:alpha val="43137"/>
                  </a:srgbClr>
                </a:outerShdw>
              </a:effectLst>
              <a:cs typeface="+mn-ea"/>
              <a:sym typeface="+mn-lt"/>
            </a:endParaRPr>
          </a:p>
        </p:txBody>
      </p:sp>
      <p:cxnSp>
        <p:nvCxnSpPr>
          <p:cNvPr id="19" name="直接连接符 18">
            <a:extLst>
              <a:ext uri="{FF2B5EF4-FFF2-40B4-BE49-F238E27FC236}">
                <a16:creationId xmlns:a16="http://schemas.microsoft.com/office/drawing/2014/main" id="{8AB336ED-00AA-4A8E-8471-3B13DF05558F}"/>
              </a:ext>
            </a:extLst>
          </p:cNvPr>
          <p:cNvCxnSpPr>
            <a:cxnSpLocks/>
            <a:stCxn id="24" idx="2"/>
          </p:cNvCxnSpPr>
          <p:nvPr/>
        </p:nvCxnSpPr>
        <p:spPr>
          <a:xfrm>
            <a:off x="6090097" y="1619719"/>
            <a:ext cx="7924" cy="4902638"/>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useBgFill="1">
        <p:nvSpPr>
          <p:cNvPr id="20" name="文本框 19">
            <a:extLst>
              <a:ext uri="{FF2B5EF4-FFF2-40B4-BE49-F238E27FC236}">
                <a16:creationId xmlns:a16="http://schemas.microsoft.com/office/drawing/2014/main" id="{2C0DEDE4-85CE-4D83-8EF1-3718CBDC169B}"/>
              </a:ext>
            </a:extLst>
          </p:cNvPr>
          <p:cNvSpPr txBox="1"/>
          <p:nvPr/>
        </p:nvSpPr>
        <p:spPr>
          <a:xfrm rot="16200000">
            <a:off x="5778420" y="2255161"/>
            <a:ext cx="604680" cy="369332"/>
          </a:xfrm>
          <a:prstGeom prst="rect">
            <a:avLst/>
          </a:prstGeom>
        </p:spPr>
        <p:txBody>
          <a:bodyPr wrap="square" rtlCol="0">
            <a:spAutoFit/>
          </a:bodyPr>
          <a:lstStyle/>
          <a:p>
            <a:pPr algn="ctr"/>
            <a:r>
              <a:rPr lang="en-US" altLang="zh-CN" dirty="0">
                <a:cs typeface="+mn-ea"/>
                <a:sym typeface="+mn-lt"/>
              </a:rPr>
              <a:t>01</a:t>
            </a:r>
            <a:r>
              <a:rPr lang="en-US" altLang="zh-CN" dirty="0">
                <a:solidFill>
                  <a:srgbClr val="FDD302"/>
                </a:solidFill>
                <a:cs typeface="+mn-ea"/>
                <a:sym typeface="+mn-lt"/>
              </a:rPr>
              <a:t>.</a:t>
            </a:r>
            <a:endParaRPr lang="zh-CN" altLang="en-US" dirty="0">
              <a:solidFill>
                <a:srgbClr val="FDD302"/>
              </a:solidFill>
              <a:cs typeface="+mn-ea"/>
              <a:sym typeface="+mn-lt"/>
            </a:endParaRPr>
          </a:p>
        </p:txBody>
      </p:sp>
      <p:sp useBgFill="1">
        <p:nvSpPr>
          <p:cNvPr id="21" name="文本框 20">
            <a:extLst>
              <a:ext uri="{FF2B5EF4-FFF2-40B4-BE49-F238E27FC236}">
                <a16:creationId xmlns:a16="http://schemas.microsoft.com/office/drawing/2014/main" id="{48A08287-549B-4F61-97A7-DC34EAA560D6}"/>
              </a:ext>
            </a:extLst>
          </p:cNvPr>
          <p:cNvSpPr txBox="1"/>
          <p:nvPr/>
        </p:nvSpPr>
        <p:spPr>
          <a:xfrm rot="5400000">
            <a:off x="5808900" y="3396257"/>
            <a:ext cx="604680" cy="369332"/>
          </a:xfrm>
          <a:prstGeom prst="rect">
            <a:avLst/>
          </a:prstGeom>
        </p:spPr>
        <p:txBody>
          <a:bodyPr wrap="square" rtlCol="0">
            <a:spAutoFit/>
          </a:bodyPr>
          <a:lstStyle/>
          <a:p>
            <a:pPr algn="ctr"/>
            <a:r>
              <a:rPr lang="en-US" altLang="zh-CN" dirty="0">
                <a:cs typeface="+mn-ea"/>
                <a:sym typeface="+mn-lt"/>
              </a:rPr>
              <a:t>02</a:t>
            </a:r>
            <a:r>
              <a:rPr lang="en-US" altLang="zh-CN" dirty="0">
                <a:solidFill>
                  <a:srgbClr val="FDD302"/>
                </a:solidFill>
                <a:cs typeface="+mn-ea"/>
                <a:sym typeface="+mn-lt"/>
              </a:rPr>
              <a:t>.</a:t>
            </a:r>
            <a:endParaRPr lang="zh-CN" altLang="en-US" dirty="0">
              <a:solidFill>
                <a:srgbClr val="FDD302"/>
              </a:solidFill>
              <a:cs typeface="+mn-ea"/>
              <a:sym typeface="+mn-lt"/>
            </a:endParaRPr>
          </a:p>
        </p:txBody>
      </p:sp>
      <p:sp useBgFill="1">
        <p:nvSpPr>
          <p:cNvPr id="22" name="文本框 21">
            <a:extLst>
              <a:ext uri="{FF2B5EF4-FFF2-40B4-BE49-F238E27FC236}">
                <a16:creationId xmlns:a16="http://schemas.microsoft.com/office/drawing/2014/main" id="{19AE0AE7-FCB1-4A61-80D5-19C4621DEF7F}"/>
              </a:ext>
            </a:extLst>
          </p:cNvPr>
          <p:cNvSpPr txBox="1"/>
          <p:nvPr/>
        </p:nvSpPr>
        <p:spPr>
          <a:xfrm rot="16200000">
            <a:off x="5778420" y="4537357"/>
            <a:ext cx="604680" cy="369332"/>
          </a:xfrm>
          <a:prstGeom prst="rect">
            <a:avLst/>
          </a:prstGeom>
        </p:spPr>
        <p:txBody>
          <a:bodyPr wrap="square" rtlCol="0">
            <a:spAutoFit/>
          </a:bodyPr>
          <a:lstStyle/>
          <a:p>
            <a:pPr algn="ctr"/>
            <a:r>
              <a:rPr lang="en-US" altLang="zh-CN" dirty="0">
                <a:cs typeface="+mn-ea"/>
                <a:sym typeface="+mn-lt"/>
              </a:rPr>
              <a:t>03</a:t>
            </a:r>
            <a:r>
              <a:rPr lang="en-US" altLang="zh-CN" dirty="0">
                <a:solidFill>
                  <a:srgbClr val="FDD302"/>
                </a:solidFill>
                <a:cs typeface="+mn-ea"/>
                <a:sym typeface="+mn-lt"/>
              </a:rPr>
              <a:t>.</a:t>
            </a:r>
            <a:endParaRPr lang="zh-CN" altLang="en-US" dirty="0">
              <a:solidFill>
                <a:srgbClr val="FDD302"/>
              </a:solidFill>
              <a:cs typeface="+mn-ea"/>
              <a:sym typeface="+mn-lt"/>
            </a:endParaRPr>
          </a:p>
        </p:txBody>
      </p:sp>
      <p:sp useBgFill="1">
        <p:nvSpPr>
          <p:cNvPr id="23" name="文本框 22">
            <a:extLst>
              <a:ext uri="{FF2B5EF4-FFF2-40B4-BE49-F238E27FC236}">
                <a16:creationId xmlns:a16="http://schemas.microsoft.com/office/drawing/2014/main" id="{FDEE18A6-7C93-4A37-A807-A978EA1A4B08}"/>
              </a:ext>
            </a:extLst>
          </p:cNvPr>
          <p:cNvSpPr txBox="1"/>
          <p:nvPr/>
        </p:nvSpPr>
        <p:spPr>
          <a:xfrm rot="5400000">
            <a:off x="5809535" y="5678456"/>
            <a:ext cx="604680" cy="369332"/>
          </a:xfrm>
          <a:prstGeom prst="rect">
            <a:avLst/>
          </a:prstGeom>
        </p:spPr>
        <p:txBody>
          <a:bodyPr wrap="square" rtlCol="0">
            <a:spAutoFit/>
          </a:bodyPr>
          <a:lstStyle/>
          <a:p>
            <a:pPr algn="ctr"/>
            <a:r>
              <a:rPr lang="en-US" altLang="zh-CN" dirty="0">
                <a:cs typeface="+mn-ea"/>
                <a:sym typeface="+mn-lt"/>
              </a:rPr>
              <a:t>04</a:t>
            </a:r>
            <a:r>
              <a:rPr lang="en-US" altLang="zh-CN" dirty="0">
                <a:solidFill>
                  <a:srgbClr val="FDD302"/>
                </a:solidFill>
                <a:cs typeface="+mn-ea"/>
                <a:sym typeface="+mn-lt"/>
              </a:rPr>
              <a:t>.</a:t>
            </a:r>
            <a:endParaRPr lang="zh-CN" altLang="en-US" dirty="0">
              <a:solidFill>
                <a:srgbClr val="FDD302"/>
              </a:solidFill>
              <a:cs typeface="+mn-ea"/>
              <a:sym typeface="+mn-lt"/>
            </a:endParaRPr>
          </a:p>
        </p:txBody>
      </p:sp>
      <p:sp>
        <p:nvSpPr>
          <p:cNvPr id="24" name="矩形: 圆角 23">
            <a:extLst>
              <a:ext uri="{FF2B5EF4-FFF2-40B4-BE49-F238E27FC236}">
                <a16:creationId xmlns:a16="http://schemas.microsoft.com/office/drawing/2014/main" id="{9FB8B32B-045C-4A77-9A67-C5D752FE02CE}"/>
              </a:ext>
            </a:extLst>
          </p:cNvPr>
          <p:cNvSpPr/>
          <p:nvPr/>
        </p:nvSpPr>
        <p:spPr>
          <a:xfrm>
            <a:off x="5668082" y="1574000"/>
            <a:ext cx="844029" cy="45719"/>
          </a:xfrm>
          <a:prstGeom prst="roundRect">
            <a:avLst>
              <a:gd name="adj" fmla="val 50000"/>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6" name="矩形 5">
            <a:extLst>
              <a:ext uri="{FF2B5EF4-FFF2-40B4-BE49-F238E27FC236}">
                <a16:creationId xmlns:a16="http://schemas.microsoft.com/office/drawing/2014/main" id="{79AE4BC7-5F2C-45E1-9CBA-1C87CACE33E9}"/>
              </a:ext>
            </a:extLst>
          </p:cNvPr>
          <p:cNvSpPr/>
          <p:nvPr/>
        </p:nvSpPr>
        <p:spPr>
          <a:xfrm>
            <a:off x="6393440" y="2348132"/>
            <a:ext cx="3057247" cy="461665"/>
          </a:xfrm>
          <a:prstGeom prst="rect">
            <a:avLst/>
          </a:prstGeom>
        </p:spPr>
        <p:txBody>
          <a:bodyPr wrap="none">
            <a:spAutoFit/>
          </a:bodyPr>
          <a:lstStyle/>
          <a:p>
            <a:r>
              <a:rPr lang="zh-CN" altLang="en-US" sz="2400" spc="400" dirty="0">
                <a:cs typeface="+mn-ea"/>
                <a:sym typeface="+mn-lt"/>
              </a:rPr>
              <a:t>企业项目汇总分析</a:t>
            </a:r>
          </a:p>
        </p:txBody>
      </p:sp>
      <p:pic>
        <p:nvPicPr>
          <p:cNvPr id="18" name="图片 17">
            <a:extLst>
              <a:ext uri="{FF2B5EF4-FFF2-40B4-BE49-F238E27FC236}">
                <a16:creationId xmlns:a16="http://schemas.microsoft.com/office/drawing/2014/main" id="{682C63BE-853B-4CFA-9092-5437D0C17F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03578" y="1831592"/>
            <a:ext cx="397071" cy="457626"/>
          </a:xfrm>
          <a:prstGeom prst="rect">
            <a:avLst/>
          </a:prstGeom>
        </p:spPr>
      </p:pic>
      <p:sp>
        <p:nvSpPr>
          <p:cNvPr id="26" name="矩形 25">
            <a:extLst>
              <a:ext uri="{FF2B5EF4-FFF2-40B4-BE49-F238E27FC236}">
                <a16:creationId xmlns:a16="http://schemas.microsoft.com/office/drawing/2014/main" id="{035AEF58-5C42-4D3C-A6A2-B0E2C7D779B9}"/>
              </a:ext>
            </a:extLst>
          </p:cNvPr>
          <p:cNvSpPr/>
          <p:nvPr/>
        </p:nvSpPr>
        <p:spPr>
          <a:xfrm>
            <a:off x="6393440" y="2728744"/>
            <a:ext cx="2989921" cy="253916"/>
          </a:xfrm>
          <a:prstGeom prst="rect">
            <a:avLst/>
          </a:prstGeom>
        </p:spPr>
        <p:txBody>
          <a:bodyPr wrap="none">
            <a:spAutoFit/>
          </a:bodyPr>
          <a:lstStyle/>
          <a:p>
            <a:r>
              <a:rPr lang="zh-CN" altLang="en-US" sz="1050" dirty="0">
                <a:cs typeface="+mn-ea"/>
                <a:sym typeface="+mn-lt"/>
              </a:rPr>
              <a:t>ENTERPRISE PROJECT SUMMARY ANALYSIS</a:t>
            </a:r>
          </a:p>
        </p:txBody>
      </p:sp>
      <p:sp>
        <p:nvSpPr>
          <p:cNvPr id="27" name="图文框 26">
            <a:extLst>
              <a:ext uri="{FF2B5EF4-FFF2-40B4-BE49-F238E27FC236}">
                <a16:creationId xmlns:a16="http://schemas.microsoft.com/office/drawing/2014/main" id="{855855AF-470C-4B87-9918-479A8459CB51}"/>
              </a:ext>
            </a:extLst>
          </p:cNvPr>
          <p:cNvSpPr/>
          <p:nvPr/>
        </p:nvSpPr>
        <p:spPr>
          <a:xfrm rot="1419495">
            <a:off x="8205475" y="139840"/>
            <a:ext cx="450071" cy="45245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cs typeface="+mn-ea"/>
              <a:sym typeface="+mn-lt"/>
            </a:endParaRPr>
          </a:p>
        </p:txBody>
      </p:sp>
      <p:sp>
        <p:nvSpPr>
          <p:cNvPr id="28" name="图文框 27">
            <a:extLst>
              <a:ext uri="{FF2B5EF4-FFF2-40B4-BE49-F238E27FC236}">
                <a16:creationId xmlns:a16="http://schemas.microsoft.com/office/drawing/2014/main" id="{90B18440-598A-44C4-B928-E29DB89812A3}"/>
              </a:ext>
            </a:extLst>
          </p:cNvPr>
          <p:cNvSpPr/>
          <p:nvPr/>
        </p:nvSpPr>
        <p:spPr>
          <a:xfrm rot="19438241">
            <a:off x="8818580" y="304091"/>
            <a:ext cx="199084" cy="200138"/>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cs typeface="+mn-ea"/>
              <a:sym typeface="+mn-lt"/>
            </a:endParaRPr>
          </a:p>
        </p:txBody>
      </p:sp>
      <p:sp>
        <p:nvSpPr>
          <p:cNvPr id="29" name="图文框 28">
            <a:extLst>
              <a:ext uri="{FF2B5EF4-FFF2-40B4-BE49-F238E27FC236}">
                <a16:creationId xmlns:a16="http://schemas.microsoft.com/office/drawing/2014/main" id="{35FF3CAF-E46E-46C1-A772-8AA303563396}"/>
              </a:ext>
            </a:extLst>
          </p:cNvPr>
          <p:cNvSpPr/>
          <p:nvPr/>
        </p:nvSpPr>
        <p:spPr>
          <a:xfrm rot="1419495">
            <a:off x="1076182" y="5099561"/>
            <a:ext cx="450071" cy="45245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0" name="图文框 29">
            <a:extLst>
              <a:ext uri="{FF2B5EF4-FFF2-40B4-BE49-F238E27FC236}">
                <a16:creationId xmlns:a16="http://schemas.microsoft.com/office/drawing/2014/main" id="{CEF25A8A-2EAE-41C0-BF9E-F2DB4D8FAE68}"/>
              </a:ext>
            </a:extLst>
          </p:cNvPr>
          <p:cNvSpPr/>
          <p:nvPr/>
        </p:nvSpPr>
        <p:spPr>
          <a:xfrm rot="19438241">
            <a:off x="1689287" y="5263812"/>
            <a:ext cx="199084" cy="200138"/>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1" name="图文框 30">
            <a:extLst>
              <a:ext uri="{FF2B5EF4-FFF2-40B4-BE49-F238E27FC236}">
                <a16:creationId xmlns:a16="http://schemas.microsoft.com/office/drawing/2014/main" id="{C438728C-1C29-4524-9BFC-3C07D9B3D022}"/>
              </a:ext>
            </a:extLst>
          </p:cNvPr>
          <p:cNvSpPr/>
          <p:nvPr/>
        </p:nvSpPr>
        <p:spPr>
          <a:xfrm rot="1419495">
            <a:off x="3841872" y="1879830"/>
            <a:ext cx="304544" cy="306156"/>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2" name="图文框 31">
            <a:extLst>
              <a:ext uri="{FF2B5EF4-FFF2-40B4-BE49-F238E27FC236}">
                <a16:creationId xmlns:a16="http://schemas.microsoft.com/office/drawing/2014/main" id="{600018E4-DE06-425E-9BF6-2EA8152CC1BB}"/>
              </a:ext>
            </a:extLst>
          </p:cNvPr>
          <p:cNvSpPr/>
          <p:nvPr/>
        </p:nvSpPr>
        <p:spPr>
          <a:xfrm rot="19438241">
            <a:off x="4231998" y="1984477"/>
            <a:ext cx="134712" cy="135426"/>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3" name="图文框 32">
            <a:extLst>
              <a:ext uri="{FF2B5EF4-FFF2-40B4-BE49-F238E27FC236}">
                <a16:creationId xmlns:a16="http://schemas.microsoft.com/office/drawing/2014/main" id="{E1B26E8C-1C8D-405E-9544-D2454A7C6DB2}"/>
              </a:ext>
            </a:extLst>
          </p:cNvPr>
          <p:cNvSpPr/>
          <p:nvPr/>
        </p:nvSpPr>
        <p:spPr>
          <a:xfrm rot="1419495">
            <a:off x="10166875" y="5372345"/>
            <a:ext cx="629750" cy="633082"/>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4" name="图文框 33">
            <a:extLst>
              <a:ext uri="{FF2B5EF4-FFF2-40B4-BE49-F238E27FC236}">
                <a16:creationId xmlns:a16="http://schemas.microsoft.com/office/drawing/2014/main" id="{D057AD4E-D642-43F5-BFBD-F1E001C83EE8}"/>
              </a:ext>
            </a:extLst>
          </p:cNvPr>
          <p:cNvSpPr/>
          <p:nvPr/>
        </p:nvSpPr>
        <p:spPr>
          <a:xfrm rot="19438241">
            <a:off x="10960404" y="5734150"/>
            <a:ext cx="278564" cy="280038"/>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5" name="矩形 34">
            <a:extLst>
              <a:ext uri="{FF2B5EF4-FFF2-40B4-BE49-F238E27FC236}">
                <a16:creationId xmlns:a16="http://schemas.microsoft.com/office/drawing/2014/main" id="{F23FABC0-B7D0-486A-A54E-F2D4A160436A}"/>
              </a:ext>
            </a:extLst>
          </p:cNvPr>
          <p:cNvSpPr/>
          <p:nvPr/>
        </p:nvSpPr>
        <p:spPr>
          <a:xfrm>
            <a:off x="2836981" y="3411534"/>
            <a:ext cx="3057247" cy="461665"/>
          </a:xfrm>
          <a:prstGeom prst="rect">
            <a:avLst/>
          </a:prstGeom>
        </p:spPr>
        <p:txBody>
          <a:bodyPr wrap="none">
            <a:spAutoFit/>
          </a:bodyPr>
          <a:lstStyle/>
          <a:p>
            <a:pPr algn="r"/>
            <a:r>
              <a:rPr lang="zh-CN" altLang="en-US" sz="2400" spc="400" dirty="0">
                <a:cs typeface="+mn-ea"/>
                <a:sym typeface="+mn-lt"/>
              </a:rPr>
              <a:t>项目管理剖析总结</a:t>
            </a:r>
          </a:p>
        </p:txBody>
      </p:sp>
      <p:pic>
        <p:nvPicPr>
          <p:cNvPr id="36" name="图片 35">
            <a:extLst>
              <a:ext uri="{FF2B5EF4-FFF2-40B4-BE49-F238E27FC236}">
                <a16:creationId xmlns:a16="http://schemas.microsoft.com/office/drawing/2014/main" id="{14E899A5-80A1-4909-83E5-6294E2E6F3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32627" y="2954078"/>
            <a:ext cx="461168" cy="461665"/>
          </a:xfrm>
          <a:prstGeom prst="rect">
            <a:avLst/>
          </a:prstGeom>
        </p:spPr>
      </p:pic>
      <p:sp>
        <p:nvSpPr>
          <p:cNvPr id="37" name="矩形 36">
            <a:extLst>
              <a:ext uri="{FF2B5EF4-FFF2-40B4-BE49-F238E27FC236}">
                <a16:creationId xmlns:a16="http://schemas.microsoft.com/office/drawing/2014/main" id="{123F7380-32C2-4717-BEC1-B62C3C969697}"/>
              </a:ext>
            </a:extLst>
          </p:cNvPr>
          <p:cNvSpPr/>
          <p:nvPr/>
        </p:nvSpPr>
        <p:spPr>
          <a:xfrm>
            <a:off x="2590439" y="3780132"/>
            <a:ext cx="3219151" cy="253916"/>
          </a:xfrm>
          <a:prstGeom prst="rect">
            <a:avLst/>
          </a:prstGeom>
        </p:spPr>
        <p:txBody>
          <a:bodyPr wrap="none">
            <a:spAutoFit/>
          </a:bodyPr>
          <a:lstStyle/>
          <a:p>
            <a:pPr algn="r"/>
            <a:r>
              <a:rPr lang="zh-CN" altLang="en-US" sz="1050" dirty="0">
                <a:cs typeface="+mn-ea"/>
                <a:sym typeface="+mn-lt"/>
              </a:rPr>
              <a:t>PROJECT MANAGEMENT ANALYSIS SUMMARY</a:t>
            </a:r>
          </a:p>
        </p:txBody>
      </p:sp>
      <p:sp>
        <p:nvSpPr>
          <p:cNvPr id="38" name="图文框 37">
            <a:extLst>
              <a:ext uri="{FF2B5EF4-FFF2-40B4-BE49-F238E27FC236}">
                <a16:creationId xmlns:a16="http://schemas.microsoft.com/office/drawing/2014/main" id="{9A36B63D-925B-46FD-9E42-C76DA35F7A27}"/>
              </a:ext>
            </a:extLst>
          </p:cNvPr>
          <p:cNvSpPr/>
          <p:nvPr/>
        </p:nvSpPr>
        <p:spPr>
          <a:xfrm rot="1419495">
            <a:off x="1252876" y="493329"/>
            <a:ext cx="116944" cy="11756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9" name="图文框 38">
            <a:extLst>
              <a:ext uri="{FF2B5EF4-FFF2-40B4-BE49-F238E27FC236}">
                <a16:creationId xmlns:a16="http://schemas.microsoft.com/office/drawing/2014/main" id="{8DCB61EF-9FF4-46D9-8EB4-4ED08C367BFF}"/>
              </a:ext>
            </a:extLst>
          </p:cNvPr>
          <p:cNvSpPr/>
          <p:nvPr/>
        </p:nvSpPr>
        <p:spPr>
          <a:xfrm rot="19438241">
            <a:off x="1398841" y="544014"/>
            <a:ext cx="51730" cy="5200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0" name="图文框 39">
            <a:extLst>
              <a:ext uri="{FF2B5EF4-FFF2-40B4-BE49-F238E27FC236}">
                <a16:creationId xmlns:a16="http://schemas.microsoft.com/office/drawing/2014/main" id="{5EE8D19D-64E0-4778-8F26-A2D82601C6FD}"/>
              </a:ext>
            </a:extLst>
          </p:cNvPr>
          <p:cNvSpPr/>
          <p:nvPr/>
        </p:nvSpPr>
        <p:spPr>
          <a:xfrm rot="1419495">
            <a:off x="8197338" y="3701689"/>
            <a:ext cx="116944" cy="11756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1" name="图文框 40">
            <a:extLst>
              <a:ext uri="{FF2B5EF4-FFF2-40B4-BE49-F238E27FC236}">
                <a16:creationId xmlns:a16="http://schemas.microsoft.com/office/drawing/2014/main" id="{2401FBAD-4713-4BC2-810D-F016CDCF382E}"/>
              </a:ext>
            </a:extLst>
          </p:cNvPr>
          <p:cNvSpPr/>
          <p:nvPr/>
        </p:nvSpPr>
        <p:spPr>
          <a:xfrm rot="19438241">
            <a:off x="8343303" y="3752374"/>
            <a:ext cx="51730" cy="5200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2" name="矩形 41">
            <a:extLst>
              <a:ext uri="{FF2B5EF4-FFF2-40B4-BE49-F238E27FC236}">
                <a16:creationId xmlns:a16="http://schemas.microsoft.com/office/drawing/2014/main" id="{CD1BEA82-6310-4B3E-B693-61B391E2A8C0}"/>
              </a:ext>
            </a:extLst>
          </p:cNvPr>
          <p:cNvSpPr/>
          <p:nvPr/>
        </p:nvSpPr>
        <p:spPr>
          <a:xfrm>
            <a:off x="6325810" y="4585351"/>
            <a:ext cx="3057247" cy="461665"/>
          </a:xfrm>
          <a:prstGeom prst="rect">
            <a:avLst/>
          </a:prstGeom>
        </p:spPr>
        <p:txBody>
          <a:bodyPr wrap="none">
            <a:spAutoFit/>
          </a:bodyPr>
          <a:lstStyle/>
          <a:p>
            <a:r>
              <a:rPr lang="zh-CN" altLang="en-US" sz="2400" spc="400" dirty="0">
                <a:cs typeface="+mn-ea"/>
                <a:sym typeface="+mn-lt"/>
              </a:rPr>
              <a:t>培训主要内容流程</a:t>
            </a:r>
          </a:p>
        </p:txBody>
      </p:sp>
      <p:sp>
        <p:nvSpPr>
          <p:cNvPr id="43" name="矩形 42">
            <a:extLst>
              <a:ext uri="{FF2B5EF4-FFF2-40B4-BE49-F238E27FC236}">
                <a16:creationId xmlns:a16="http://schemas.microsoft.com/office/drawing/2014/main" id="{E2B27BD7-83FE-45D7-A8BD-C2BBE50564FD}"/>
              </a:ext>
            </a:extLst>
          </p:cNvPr>
          <p:cNvSpPr/>
          <p:nvPr/>
        </p:nvSpPr>
        <p:spPr>
          <a:xfrm>
            <a:off x="6369003" y="4972359"/>
            <a:ext cx="2848857" cy="253916"/>
          </a:xfrm>
          <a:prstGeom prst="rect">
            <a:avLst/>
          </a:prstGeom>
        </p:spPr>
        <p:txBody>
          <a:bodyPr wrap="none">
            <a:spAutoFit/>
          </a:bodyPr>
          <a:lstStyle/>
          <a:p>
            <a:r>
              <a:rPr lang="zh-CN" altLang="en-US" sz="1050" dirty="0">
                <a:cs typeface="+mn-ea"/>
                <a:sym typeface="+mn-lt"/>
              </a:rPr>
              <a:t>THE MAIN CONTENT OF THE TRAINING</a:t>
            </a:r>
          </a:p>
        </p:txBody>
      </p:sp>
      <p:pic>
        <p:nvPicPr>
          <p:cNvPr id="44" name="图片 43">
            <a:extLst>
              <a:ext uri="{FF2B5EF4-FFF2-40B4-BE49-F238E27FC236}">
                <a16:creationId xmlns:a16="http://schemas.microsoft.com/office/drawing/2014/main" id="{72C1AC47-6F08-4565-A8DE-CCE8B379F5D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00986" y="4094359"/>
            <a:ext cx="447502" cy="431635"/>
          </a:xfrm>
          <a:prstGeom prst="rect">
            <a:avLst/>
          </a:prstGeom>
        </p:spPr>
      </p:pic>
      <p:sp>
        <p:nvSpPr>
          <p:cNvPr id="45" name="矩形 44">
            <a:extLst>
              <a:ext uri="{FF2B5EF4-FFF2-40B4-BE49-F238E27FC236}">
                <a16:creationId xmlns:a16="http://schemas.microsoft.com/office/drawing/2014/main" id="{79857FAF-BD2F-4FE0-8A14-549D77794FFA}"/>
              </a:ext>
            </a:extLst>
          </p:cNvPr>
          <p:cNvSpPr/>
          <p:nvPr/>
        </p:nvSpPr>
        <p:spPr>
          <a:xfrm>
            <a:off x="2892596" y="5612803"/>
            <a:ext cx="3057247" cy="461665"/>
          </a:xfrm>
          <a:prstGeom prst="rect">
            <a:avLst/>
          </a:prstGeom>
        </p:spPr>
        <p:txBody>
          <a:bodyPr wrap="none">
            <a:spAutoFit/>
          </a:bodyPr>
          <a:lstStyle/>
          <a:p>
            <a:pPr algn="r"/>
            <a:r>
              <a:rPr lang="zh-CN" altLang="en-US" sz="2400" spc="400" dirty="0">
                <a:cs typeface="+mn-ea"/>
                <a:sym typeface="+mn-lt"/>
              </a:rPr>
              <a:t>企业项目管理汇总</a:t>
            </a:r>
          </a:p>
        </p:txBody>
      </p:sp>
      <p:sp>
        <p:nvSpPr>
          <p:cNvPr id="46" name="矩形 45">
            <a:extLst>
              <a:ext uri="{FF2B5EF4-FFF2-40B4-BE49-F238E27FC236}">
                <a16:creationId xmlns:a16="http://schemas.microsoft.com/office/drawing/2014/main" id="{81F23F82-8DE0-4D71-953A-C27941291B51}"/>
              </a:ext>
            </a:extLst>
          </p:cNvPr>
          <p:cNvSpPr/>
          <p:nvPr/>
        </p:nvSpPr>
        <p:spPr>
          <a:xfrm>
            <a:off x="2482876" y="5973393"/>
            <a:ext cx="3358612" cy="253916"/>
          </a:xfrm>
          <a:prstGeom prst="rect">
            <a:avLst/>
          </a:prstGeom>
        </p:spPr>
        <p:txBody>
          <a:bodyPr wrap="none">
            <a:spAutoFit/>
          </a:bodyPr>
          <a:lstStyle/>
          <a:p>
            <a:pPr algn="r"/>
            <a:r>
              <a:rPr lang="zh-CN" altLang="en-US" sz="1050" dirty="0">
                <a:cs typeface="+mn-ea"/>
                <a:sym typeface="+mn-lt"/>
              </a:rPr>
              <a:t>ENTERPRISE PROJECT MANAGEMENT SUMMARY</a:t>
            </a:r>
          </a:p>
        </p:txBody>
      </p:sp>
      <p:pic>
        <p:nvPicPr>
          <p:cNvPr id="47" name="图片 46">
            <a:extLst>
              <a:ext uri="{FF2B5EF4-FFF2-40B4-BE49-F238E27FC236}">
                <a16:creationId xmlns:a16="http://schemas.microsoft.com/office/drawing/2014/main" id="{34B385E8-3E48-402A-A335-102E241582C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71235" y="5154689"/>
            <a:ext cx="427865" cy="428326"/>
          </a:xfrm>
          <a:prstGeom prst="rect">
            <a:avLst/>
          </a:prstGeom>
        </p:spPr>
      </p:pic>
    </p:spTree>
    <p:custDataLst>
      <p:tags r:id="rId1"/>
    </p:custDataLst>
    <p:extLst>
      <p:ext uri="{BB962C8B-B14F-4D97-AF65-F5344CB8AC3E}">
        <p14:creationId xmlns:p14="http://schemas.microsoft.com/office/powerpoint/2010/main" val="2756495959"/>
      </p:ext>
    </p:extLst>
  </p:cSld>
  <p:clrMapOvr>
    <a:masterClrMapping/>
  </p:clrMapOvr>
  <mc:AlternateContent xmlns:mc="http://schemas.openxmlformats.org/markup-compatibility/2006" xmlns:p14="http://schemas.microsoft.com/office/powerpoint/2010/main">
    <mc:Choice Requires="p14">
      <p:transition spd="slow" p14:dur="1500" advTm="8580">
        <p:random/>
      </p:transition>
    </mc:Choice>
    <mc:Fallback xmlns="" xmlns:a16="http://schemas.microsoft.com/office/drawing/2014/main" xmlns:a14="http://schemas.microsoft.com/office/drawing/2010/main">
      <p:transition spd="slow" advTm="858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2"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p:tgtEl>
                                          <p:spTgt spid="20"/>
                                        </p:tgtEl>
                                        <p:attrNameLst>
                                          <p:attrName>ppt_x</p:attrName>
                                        </p:attrNameLst>
                                      </p:cBhvr>
                                      <p:tavLst>
                                        <p:tav tm="0">
                                          <p:val>
                                            <p:strVal val="#ppt_x+#ppt_w*1.125000"/>
                                          </p:val>
                                        </p:tav>
                                        <p:tav tm="100000">
                                          <p:val>
                                            <p:strVal val="#ppt_x"/>
                                          </p:val>
                                        </p:tav>
                                      </p:tavLst>
                                    </p:anim>
                                    <p:animEffect transition="in" filter="wipe(left)">
                                      <p:cBhvr>
                                        <p:cTn id="23" dur="500"/>
                                        <p:tgtEl>
                                          <p:spTgt spid="20"/>
                                        </p:tgtEl>
                                      </p:cBhvr>
                                    </p:animEffect>
                                  </p:childTnLst>
                                </p:cTn>
                              </p:par>
                              <p:par>
                                <p:cTn id="24" presetID="12" presetClass="entr" presetSubtype="8"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p:tgtEl>
                                          <p:spTgt spid="21"/>
                                        </p:tgtEl>
                                        <p:attrNameLst>
                                          <p:attrName>ppt_x</p:attrName>
                                        </p:attrNameLst>
                                      </p:cBhvr>
                                      <p:tavLst>
                                        <p:tav tm="0">
                                          <p:val>
                                            <p:strVal val="#ppt_x-#ppt_w*1.125000"/>
                                          </p:val>
                                        </p:tav>
                                        <p:tav tm="100000">
                                          <p:val>
                                            <p:strVal val="#ppt_x"/>
                                          </p:val>
                                        </p:tav>
                                      </p:tavLst>
                                    </p:anim>
                                    <p:animEffect transition="in" filter="wipe(right)">
                                      <p:cBhvr>
                                        <p:cTn id="27" dur="500"/>
                                        <p:tgtEl>
                                          <p:spTgt spid="21"/>
                                        </p:tgtEl>
                                      </p:cBhvr>
                                    </p:animEffect>
                                  </p:childTnLst>
                                </p:cTn>
                              </p:par>
                              <p:par>
                                <p:cTn id="28" presetID="12" presetClass="entr" presetSubtype="2"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p:tgtEl>
                                          <p:spTgt spid="22"/>
                                        </p:tgtEl>
                                        <p:attrNameLst>
                                          <p:attrName>ppt_x</p:attrName>
                                        </p:attrNameLst>
                                      </p:cBhvr>
                                      <p:tavLst>
                                        <p:tav tm="0">
                                          <p:val>
                                            <p:strVal val="#ppt_x+#ppt_w*1.125000"/>
                                          </p:val>
                                        </p:tav>
                                        <p:tav tm="100000">
                                          <p:val>
                                            <p:strVal val="#ppt_x"/>
                                          </p:val>
                                        </p:tav>
                                      </p:tavLst>
                                    </p:anim>
                                    <p:animEffect transition="in" filter="wipe(left)">
                                      <p:cBhvr>
                                        <p:cTn id="31" dur="500"/>
                                        <p:tgtEl>
                                          <p:spTgt spid="22"/>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p:tgtEl>
                                          <p:spTgt spid="23"/>
                                        </p:tgtEl>
                                        <p:attrNameLst>
                                          <p:attrName>ppt_x</p:attrName>
                                        </p:attrNameLst>
                                      </p:cBhvr>
                                      <p:tavLst>
                                        <p:tav tm="0">
                                          <p:val>
                                            <p:strVal val="#ppt_x-#ppt_w*1.125000"/>
                                          </p:val>
                                        </p:tav>
                                        <p:tav tm="100000">
                                          <p:val>
                                            <p:strVal val="#ppt_x"/>
                                          </p:val>
                                        </p:tav>
                                      </p:tavLst>
                                    </p:anim>
                                    <p:animEffect transition="in" filter="wipe(right)">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1000" fill="hold"/>
                                        <p:tgtEl>
                                          <p:spTgt spid="18"/>
                                        </p:tgtEl>
                                        <p:attrNameLst>
                                          <p:attrName>ppt_w</p:attrName>
                                        </p:attrNameLst>
                                      </p:cBhvr>
                                      <p:tavLst>
                                        <p:tav tm="0">
                                          <p:val>
                                            <p:fltVal val="0"/>
                                          </p:val>
                                        </p:tav>
                                        <p:tav tm="100000">
                                          <p:val>
                                            <p:strVal val="#ppt_w"/>
                                          </p:val>
                                        </p:tav>
                                      </p:tavLst>
                                    </p:anim>
                                    <p:anim calcmode="lin" valueType="num">
                                      <p:cBhvr>
                                        <p:cTn id="41" dur="1000" fill="hold"/>
                                        <p:tgtEl>
                                          <p:spTgt spid="18"/>
                                        </p:tgtEl>
                                        <p:attrNameLst>
                                          <p:attrName>ppt_h</p:attrName>
                                        </p:attrNameLst>
                                      </p:cBhvr>
                                      <p:tavLst>
                                        <p:tav tm="0">
                                          <p:val>
                                            <p:fltVal val="0"/>
                                          </p:val>
                                        </p:tav>
                                        <p:tav tm="100000">
                                          <p:val>
                                            <p:strVal val="#ppt_h"/>
                                          </p:val>
                                        </p:tav>
                                      </p:tavLst>
                                    </p:anim>
                                    <p:anim calcmode="lin" valueType="num">
                                      <p:cBhvr>
                                        <p:cTn id="42" dur="1000" fill="hold"/>
                                        <p:tgtEl>
                                          <p:spTgt spid="18"/>
                                        </p:tgtEl>
                                        <p:attrNameLst>
                                          <p:attrName>style.rotation</p:attrName>
                                        </p:attrNameLst>
                                      </p:cBhvr>
                                      <p:tavLst>
                                        <p:tav tm="0">
                                          <p:val>
                                            <p:fltVal val="90"/>
                                          </p:val>
                                        </p:tav>
                                        <p:tav tm="100000">
                                          <p:val>
                                            <p:fltVal val="0"/>
                                          </p:val>
                                        </p:tav>
                                      </p:tavLst>
                                    </p:anim>
                                    <p:animEffect transition="in" filter="fade">
                                      <p:cBhvr>
                                        <p:cTn id="43" dur="10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left)">
                                      <p:cBhvr>
                                        <p:cTn id="48" dur="500"/>
                                        <p:tgtEl>
                                          <p:spTgt spid="6"/>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500"/>
                                        <p:tgtEl>
                                          <p:spTgt spid="26"/>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 calcmode="lin" valueType="num">
                                      <p:cBhvr>
                                        <p:cTn id="58" dur="1000" fill="hold"/>
                                        <p:tgtEl>
                                          <p:spTgt spid="36"/>
                                        </p:tgtEl>
                                        <p:attrNameLst>
                                          <p:attrName>style.rotation</p:attrName>
                                        </p:attrNameLst>
                                      </p:cBhvr>
                                      <p:tavLst>
                                        <p:tav tm="0">
                                          <p:val>
                                            <p:fltVal val="90"/>
                                          </p:val>
                                        </p:tav>
                                        <p:tav tm="100000">
                                          <p:val>
                                            <p:fltVal val="0"/>
                                          </p:val>
                                        </p:tav>
                                      </p:tavLst>
                                    </p:anim>
                                    <p:animEffect transition="in" filter="fade">
                                      <p:cBhvr>
                                        <p:cTn id="59" dur="1000"/>
                                        <p:tgtEl>
                                          <p:spTgt spid="3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grpId="0"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wipe(right)">
                                      <p:cBhvr>
                                        <p:cTn id="64" dur="500"/>
                                        <p:tgtEl>
                                          <p:spTgt spid="35"/>
                                        </p:tgtEl>
                                      </p:cBhvr>
                                    </p:animEffect>
                                  </p:childTnLst>
                                </p:cTn>
                              </p:par>
                              <p:par>
                                <p:cTn id="65" presetID="22" presetClass="entr" presetSubtype="2"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wipe(right)">
                                      <p:cBhvr>
                                        <p:cTn id="67" dur="500"/>
                                        <p:tgtEl>
                                          <p:spTgt spid="37"/>
                                        </p:tgtEl>
                                      </p:cBhvr>
                                    </p:animEffect>
                                  </p:childTnLst>
                                </p:cTn>
                              </p:par>
                            </p:childTnLst>
                          </p:cTn>
                        </p:par>
                      </p:childTnLst>
                    </p:cTn>
                  </p:par>
                  <p:par>
                    <p:cTn id="68" fill="hold">
                      <p:stCondLst>
                        <p:cond delay="indefinite"/>
                      </p:stCondLst>
                      <p:childTnLst>
                        <p:par>
                          <p:cTn id="69" fill="hold">
                            <p:stCondLst>
                              <p:cond delay="0"/>
                            </p:stCondLst>
                            <p:childTnLst>
                              <p:par>
                                <p:cTn id="70" presetID="31" presetClass="entr" presetSubtype="0" fill="hold" nodeType="clickEffect">
                                  <p:stCondLst>
                                    <p:cond delay="0"/>
                                  </p:stCondLst>
                                  <p:childTnLst>
                                    <p:set>
                                      <p:cBhvr>
                                        <p:cTn id="71" dur="1" fill="hold">
                                          <p:stCondLst>
                                            <p:cond delay="0"/>
                                          </p:stCondLst>
                                        </p:cTn>
                                        <p:tgtEl>
                                          <p:spTgt spid="44"/>
                                        </p:tgtEl>
                                        <p:attrNameLst>
                                          <p:attrName>style.visibility</p:attrName>
                                        </p:attrNameLst>
                                      </p:cBhvr>
                                      <p:to>
                                        <p:strVal val="visible"/>
                                      </p:to>
                                    </p:set>
                                    <p:anim calcmode="lin" valueType="num">
                                      <p:cBhvr>
                                        <p:cTn id="72" dur="1000" fill="hold"/>
                                        <p:tgtEl>
                                          <p:spTgt spid="44"/>
                                        </p:tgtEl>
                                        <p:attrNameLst>
                                          <p:attrName>ppt_w</p:attrName>
                                        </p:attrNameLst>
                                      </p:cBhvr>
                                      <p:tavLst>
                                        <p:tav tm="0">
                                          <p:val>
                                            <p:fltVal val="0"/>
                                          </p:val>
                                        </p:tav>
                                        <p:tav tm="100000">
                                          <p:val>
                                            <p:strVal val="#ppt_w"/>
                                          </p:val>
                                        </p:tav>
                                      </p:tavLst>
                                    </p:anim>
                                    <p:anim calcmode="lin" valueType="num">
                                      <p:cBhvr>
                                        <p:cTn id="73" dur="1000" fill="hold"/>
                                        <p:tgtEl>
                                          <p:spTgt spid="44"/>
                                        </p:tgtEl>
                                        <p:attrNameLst>
                                          <p:attrName>ppt_h</p:attrName>
                                        </p:attrNameLst>
                                      </p:cBhvr>
                                      <p:tavLst>
                                        <p:tav tm="0">
                                          <p:val>
                                            <p:fltVal val="0"/>
                                          </p:val>
                                        </p:tav>
                                        <p:tav tm="100000">
                                          <p:val>
                                            <p:strVal val="#ppt_h"/>
                                          </p:val>
                                        </p:tav>
                                      </p:tavLst>
                                    </p:anim>
                                    <p:anim calcmode="lin" valueType="num">
                                      <p:cBhvr>
                                        <p:cTn id="74" dur="1000" fill="hold"/>
                                        <p:tgtEl>
                                          <p:spTgt spid="44"/>
                                        </p:tgtEl>
                                        <p:attrNameLst>
                                          <p:attrName>style.rotation</p:attrName>
                                        </p:attrNameLst>
                                      </p:cBhvr>
                                      <p:tavLst>
                                        <p:tav tm="0">
                                          <p:val>
                                            <p:fltVal val="90"/>
                                          </p:val>
                                        </p:tav>
                                        <p:tav tm="100000">
                                          <p:val>
                                            <p:fltVal val="0"/>
                                          </p:val>
                                        </p:tav>
                                      </p:tavLst>
                                    </p:anim>
                                    <p:animEffect transition="in" filter="fade">
                                      <p:cBhvr>
                                        <p:cTn id="75" dur="1000"/>
                                        <p:tgtEl>
                                          <p:spTgt spid="44"/>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wipe(left)">
                                      <p:cBhvr>
                                        <p:cTn id="80" dur="500"/>
                                        <p:tgtEl>
                                          <p:spTgt spid="42"/>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childTnLst>
                    </p:cTn>
                  </p:par>
                  <p:par>
                    <p:cTn id="84" fill="hold">
                      <p:stCondLst>
                        <p:cond delay="indefinite"/>
                      </p:stCondLst>
                      <p:childTnLst>
                        <p:par>
                          <p:cTn id="85" fill="hold">
                            <p:stCondLst>
                              <p:cond delay="0"/>
                            </p:stCondLst>
                            <p:childTnLst>
                              <p:par>
                                <p:cTn id="86" presetID="31" presetClass="entr" presetSubtype="0" fill="hold" nodeType="clickEffect">
                                  <p:stCondLst>
                                    <p:cond delay="0"/>
                                  </p:stCondLst>
                                  <p:childTnLst>
                                    <p:set>
                                      <p:cBhvr>
                                        <p:cTn id="87" dur="1" fill="hold">
                                          <p:stCondLst>
                                            <p:cond delay="0"/>
                                          </p:stCondLst>
                                        </p:cTn>
                                        <p:tgtEl>
                                          <p:spTgt spid="47"/>
                                        </p:tgtEl>
                                        <p:attrNameLst>
                                          <p:attrName>style.visibility</p:attrName>
                                        </p:attrNameLst>
                                      </p:cBhvr>
                                      <p:to>
                                        <p:strVal val="visible"/>
                                      </p:to>
                                    </p:set>
                                    <p:anim calcmode="lin" valueType="num">
                                      <p:cBhvr>
                                        <p:cTn id="88" dur="1000" fill="hold"/>
                                        <p:tgtEl>
                                          <p:spTgt spid="47"/>
                                        </p:tgtEl>
                                        <p:attrNameLst>
                                          <p:attrName>ppt_w</p:attrName>
                                        </p:attrNameLst>
                                      </p:cBhvr>
                                      <p:tavLst>
                                        <p:tav tm="0">
                                          <p:val>
                                            <p:fltVal val="0"/>
                                          </p:val>
                                        </p:tav>
                                        <p:tav tm="100000">
                                          <p:val>
                                            <p:strVal val="#ppt_w"/>
                                          </p:val>
                                        </p:tav>
                                      </p:tavLst>
                                    </p:anim>
                                    <p:anim calcmode="lin" valueType="num">
                                      <p:cBhvr>
                                        <p:cTn id="89" dur="1000" fill="hold"/>
                                        <p:tgtEl>
                                          <p:spTgt spid="47"/>
                                        </p:tgtEl>
                                        <p:attrNameLst>
                                          <p:attrName>ppt_h</p:attrName>
                                        </p:attrNameLst>
                                      </p:cBhvr>
                                      <p:tavLst>
                                        <p:tav tm="0">
                                          <p:val>
                                            <p:fltVal val="0"/>
                                          </p:val>
                                        </p:tav>
                                        <p:tav tm="100000">
                                          <p:val>
                                            <p:strVal val="#ppt_h"/>
                                          </p:val>
                                        </p:tav>
                                      </p:tavLst>
                                    </p:anim>
                                    <p:anim calcmode="lin" valueType="num">
                                      <p:cBhvr>
                                        <p:cTn id="90" dur="1000" fill="hold"/>
                                        <p:tgtEl>
                                          <p:spTgt spid="47"/>
                                        </p:tgtEl>
                                        <p:attrNameLst>
                                          <p:attrName>style.rotation</p:attrName>
                                        </p:attrNameLst>
                                      </p:cBhvr>
                                      <p:tavLst>
                                        <p:tav tm="0">
                                          <p:val>
                                            <p:fltVal val="90"/>
                                          </p:val>
                                        </p:tav>
                                        <p:tav tm="100000">
                                          <p:val>
                                            <p:fltVal val="0"/>
                                          </p:val>
                                        </p:tav>
                                      </p:tavLst>
                                    </p:anim>
                                    <p:animEffect transition="in" filter="fade">
                                      <p:cBhvr>
                                        <p:cTn id="91" dur="1000"/>
                                        <p:tgtEl>
                                          <p:spTgt spid="47"/>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2" fill="hold" grpId="0" nodeType="clickEffect">
                                  <p:stCondLst>
                                    <p:cond delay="0"/>
                                  </p:stCondLst>
                                  <p:childTnLst>
                                    <p:set>
                                      <p:cBhvr>
                                        <p:cTn id="95" dur="1" fill="hold">
                                          <p:stCondLst>
                                            <p:cond delay="0"/>
                                          </p:stCondLst>
                                        </p:cTn>
                                        <p:tgtEl>
                                          <p:spTgt spid="45"/>
                                        </p:tgtEl>
                                        <p:attrNameLst>
                                          <p:attrName>style.visibility</p:attrName>
                                        </p:attrNameLst>
                                      </p:cBhvr>
                                      <p:to>
                                        <p:strVal val="visible"/>
                                      </p:to>
                                    </p:set>
                                    <p:animEffect transition="in" filter="wipe(right)">
                                      <p:cBhvr>
                                        <p:cTn id="96" dur="500"/>
                                        <p:tgtEl>
                                          <p:spTgt spid="45"/>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wipe(right)">
                                      <p:cBhvr>
                                        <p:cTn id="99" dur="500"/>
                                        <p:tgtEl>
                                          <p:spTgt spid="46"/>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31"/>
                                        </p:tgtEl>
                                        <p:attrNameLst>
                                          <p:attrName>style.visibility</p:attrName>
                                        </p:attrNameLst>
                                      </p:cBhvr>
                                      <p:to>
                                        <p:strVal val="visible"/>
                                      </p:to>
                                    </p:set>
                                    <p:anim calcmode="lin" valueType="num">
                                      <p:cBhvr>
                                        <p:cTn id="104" dur="500" fill="hold"/>
                                        <p:tgtEl>
                                          <p:spTgt spid="31"/>
                                        </p:tgtEl>
                                        <p:attrNameLst>
                                          <p:attrName>ppt_w</p:attrName>
                                        </p:attrNameLst>
                                      </p:cBhvr>
                                      <p:tavLst>
                                        <p:tav tm="0">
                                          <p:val>
                                            <p:fltVal val="0"/>
                                          </p:val>
                                        </p:tav>
                                        <p:tav tm="100000">
                                          <p:val>
                                            <p:strVal val="#ppt_w"/>
                                          </p:val>
                                        </p:tav>
                                      </p:tavLst>
                                    </p:anim>
                                    <p:anim calcmode="lin" valueType="num">
                                      <p:cBhvr>
                                        <p:cTn id="105" dur="500" fill="hold"/>
                                        <p:tgtEl>
                                          <p:spTgt spid="31"/>
                                        </p:tgtEl>
                                        <p:attrNameLst>
                                          <p:attrName>ppt_h</p:attrName>
                                        </p:attrNameLst>
                                      </p:cBhvr>
                                      <p:tavLst>
                                        <p:tav tm="0">
                                          <p:val>
                                            <p:fltVal val="0"/>
                                          </p:val>
                                        </p:tav>
                                        <p:tav tm="100000">
                                          <p:val>
                                            <p:strVal val="#ppt_h"/>
                                          </p:val>
                                        </p:tav>
                                      </p:tavLst>
                                    </p:anim>
                                    <p:animEffect transition="in" filter="fade">
                                      <p:cBhvr>
                                        <p:cTn id="106" dur="500"/>
                                        <p:tgtEl>
                                          <p:spTgt spid="31"/>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2"/>
                                        </p:tgtEl>
                                        <p:attrNameLst>
                                          <p:attrName>style.visibility</p:attrName>
                                        </p:attrNameLst>
                                      </p:cBhvr>
                                      <p:to>
                                        <p:strVal val="visible"/>
                                      </p:to>
                                    </p:set>
                                    <p:anim calcmode="lin" valueType="num">
                                      <p:cBhvr>
                                        <p:cTn id="109" dur="500" fill="hold"/>
                                        <p:tgtEl>
                                          <p:spTgt spid="32"/>
                                        </p:tgtEl>
                                        <p:attrNameLst>
                                          <p:attrName>ppt_w</p:attrName>
                                        </p:attrNameLst>
                                      </p:cBhvr>
                                      <p:tavLst>
                                        <p:tav tm="0">
                                          <p:val>
                                            <p:fltVal val="0"/>
                                          </p:val>
                                        </p:tav>
                                        <p:tav tm="100000">
                                          <p:val>
                                            <p:strVal val="#ppt_w"/>
                                          </p:val>
                                        </p:tav>
                                      </p:tavLst>
                                    </p:anim>
                                    <p:anim calcmode="lin" valueType="num">
                                      <p:cBhvr>
                                        <p:cTn id="110" dur="500" fill="hold"/>
                                        <p:tgtEl>
                                          <p:spTgt spid="32"/>
                                        </p:tgtEl>
                                        <p:attrNameLst>
                                          <p:attrName>ppt_h</p:attrName>
                                        </p:attrNameLst>
                                      </p:cBhvr>
                                      <p:tavLst>
                                        <p:tav tm="0">
                                          <p:val>
                                            <p:fltVal val="0"/>
                                          </p:val>
                                        </p:tav>
                                        <p:tav tm="100000">
                                          <p:val>
                                            <p:strVal val="#ppt_h"/>
                                          </p:val>
                                        </p:tav>
                                      </p:tavLst>
                                    </p:anim>
                                    <p:animEffect transition="in" filter="fade">
                                      <p:cBhvr>
                                        <p:cTn id="111" dur="500"/>
                                        <p:tgtEl>
                                          <p:spTgt spid="32"/>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39"/>
                                        </p:tgtEl>
                                        <p:attrNameLst>
                                          <p:attrName>style.visibility</p:attrName>
                                        </p:attrNameLst>
                                      </p:cBhvr>
                                      <p:to>
                                        <p:strVal val="visible"/>
                                      </p:to>
                                    </p:set>
                                    <p:anim calcmode="lin" valueType="num">
                                      <p:cBhvr>
                                        <p:cTn id="114" dur="500" fill="hold"/>
                                        <p:tgtEl>
                                          <p:spTgt spid="39"/>
                                        </p:tgtEl>
                                        <p:attrNameLst>
                                          <p:attrName>ppt_w</p:attrName>
                                        </p:attrNameLst>
                                      </p:cBhvr>
                                      <p:tavLst>
                                        <p:tav tm="0">
                                          <p:val>
                                            <p:fltVal val="0"/>
                                          </p:val>
                                        </p:tav>
                                        <p:tav tm="100000">
                                          <p:val>
                                            <p:strVal val="#ppt_w"/>
                                          </p:val>
                                        </p:tav>
                                      </p:tavLst>
                                    </p:anim>
                                    <p:anim calcmode="lin" valueType="num">
                                      <p:cBhvr>
                                        <p:cTn id="115" dur="500" fill="hold"/>
                                        <p:tgtEl>
                                          <p:spTgt spid="39"/>
                                        </p:tgtEl>
                                        <p:attrNameLst>
                                          <p:attrName>ppt_h</p:attrName>
                                        </p:attrNameLst>
                                      </p:cBhvr>
                                      <p:tavLst>
                                        <p:tav tm="0">
                                          <p:val>
                                            <p:fltVal val="0"/>
                                          </p:val>
                                        </p:tav>
                                        <p:tav tm="100000">
                                          <p:val>
                                            <p:strVal val="#ppt_h"/>
                                          </p:val>
                                        </p:tav>
                                      </p:tavLst>
                                    </p:anim>
                                    <p:animEffect transition="in" filter="fade">
                                      <p:cBhvr>
                                        <p:cTn id="116" dur="500"/>
                                        <p:tgtEl>
                                          <p:spTgt spid="39"/>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38"/>
                                        </p:tgtEl>
                                        <p:attrNameLst>
                                          <p:attrName>style.visibility</p:attrName>
                                        </p:attrNameLst>
                                      </p:cBhvr>
                                      <p:to>
                                        <p:strVal val="visible"/>
                                      </p:to>
                                    </p:set>
                                    <p:anim calcmode="lin" valueType="num">
                                      <p:cBhvr>
                                        <p:cTn id="119" dur="500" fill="hold"/>
                                        <p:tgtEl>
                                          <p:spTgt spid="38"/>
                                        </p:tgtEl>
                                        <p:attrNameLst>
                                          <p:attrName>ppt_w</p:attrName>
                                        </p:attrNameLst>
                                      </p:cBhvr>
                                      <p:tavLst>
                                        <p:tav tm="0">
                                          <p:val>
                                            <p:fltVal val="0"/>
                                          </p:val>
                                        </p:tav>
                                        <p:tav tm="100000">
                                          <p:val>
                                            <p:strVal val="#ppt_w"/>
                                          </p:val>
                                        </p:tav>
                                      </p:tavLst>
                                    </p:anim>
                                    <p:anim calcmode="lin" valueType="num">
                                      <p:cBhvr>
                                        <p:cTn id="120" dur="500" fill="hold"/>
                                        <p:tgtEl>
                                          <p:spTgt spid="38"/>
                                        </p:tgtEl>
                                        <p:attrNameLst>
                                          <p:attrName>ppt_h</p:attrName>
                                        </p:attrNameLst>
                                      </p:cBhvr>
                                      <p:tavLst>
                                        <p:tav tm="0">
                                          <p:val>
                                            <p:fltVal val="0"/>
                                          </p:val>
                                        </p:tav>
                                        <p:tav tm="100000">
                                          <p:val>
                                            <p:strVal val="#ppt_h"/>
                                          </p:val>
                                        </p:tav>
                                      </p:tavLst>
                                    </p:anim>
                                    <p:animEffect transition="in" filter="fade">
                                      <p:cBhvr>
                                        <p:cTn id="121" dur="500"/>
                                        <p:tgtEl>
                                          <p:spTgt spid="38"/>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7"/>
                                        </p:tgtEl>
                                        <p:attrNameLst>
                                          <p:attrName>style.visibility</p:attrName>
                                        </p:attrNameLst>
                                      </p:cBhvr>
                                      <p:to>
                                        <p:strVal val="visible"/>
                                      </p:to>
                                    </p:set>
                                    <p:anim calcmode="lin" valueType="num">
                                      <p:cBhvr>
                                        <p:cTn id="124" dur="500" fill="hold"/>
                                        <p:tgtEl>
                                          <p:spTgt spid="27"/>
                                        </p:tgtEl>
                                        <p:attrNameLst>
                                          <p:attrName>ppt_w</p:attrName>
                                        </p:attrNameLst>
                                      </p:cBhvr>
                                      <p:tavLst>
                                        <p:tav tm="0">
                                          <p:val>
                                            <p:fltVal val="0"/>
                                          </p:val>
                                        </p:tav>
                                        <p:tav tm="100000">
                                          <p:val>
                                            <p:strVal val="#ppt_w"/>
                                          </p:val>
                                        </p:tav>
                                      </p:tavLst>
                                    </p:anim>
                                    <p:anim calcmode="lin" valueType="num">
                                      <p:cBhvr>
                                        <p:cTn id="125" dur="500" fill="hold"/>
                                        <p:tgtEl>
                                          <p:spTgt spid="27"/>
                                        </p:tgtEl>
                                        <p:attrNameLst>
                                          <p:attrName>ppt_h</p:attrName>
                                        </p:attrNameLst>
                                      </p:cBhvr>
                                      <p:tavLst>
                                        <p:tav tm="0">
                                          <p:val>
                                            <p:fltVal val="0"/>
                                          </p:val>
                                        </p:tav>
                                        <p:tav tm="100000">
                                          <p:val>
                                            <p:strVal val="#ppt_h"/>
                                          </p:val>
                                        </p:tav>
                                      </p:tavLst>
                                    </p:anim>
                                    <p:animEffect transition="in" filter="fade">
                                      <p:cBhvr>
                                        <p:cTn id="126" dur="500"/>
                                        <p:tgtEl>
                                          <p:spTgt spid="27"/>
                                        </p:tgtEl>
                                      </p:cBhvr>
                                    </p:animEffect>
                                  </p:childTnLst>
                                </p:cTn>
                              </p:par>
                              <p:par>
                                <p:cTn id="127" presetID="53" presetClass="entr" presetSubtype="16" fill="hold" grpId="0" nodeType="withEffect">
                                  <p:stCondLst>
                                    <p:cond delay="0"/>
                                  </p:stCondLst>
                                  <p:childTnLst>
                                    <p:set>
                                      <p:cBhvr>
                                        <p:cTn id="128" dur="1" fill="hold">
                                          <p:stCondLst>
                                            <p:cond delay="0"/>
                                          </p:stCondLst>
                                        </p:cTn>
                                        <p:tgtEl>
                                          <p:spTgt spid="28"/>
                                        </p:tgtEl>
                                        <p:attrNameLst>
                                          <p:attrName>style.visibility</p:attrName>
                                        </p:attrNameLst>
                                      </p:cBhvr>
                                      <p:to>
                                        <p:strVal val="visible"/>
                                      </p:to>
                                    </p:set>
                                    <p:anim calcmode="lin" valueType="num">
                                      <p:cBhvr>
                                        <p:cTn id="129" dur="500" fill="hold"/>
                                        <p:tgtEl>
                                          <p:spTgt spid="28"/>
                                        </p:tgtEl>
                                        <p:attrNameLst>
                                          <p:attrName>ppt_w</p:attrName>
                                        </p:attrNameLst>
                                      </p:cBhvr>
                                      <p:tavLst>
                                        <p:tav tm="0">
                                          <p:val>
                                            <p:fltVal val="0"/>
                                          </p:val>
                                        </p:tav>
                                        <p:tav tm="100000">
                                          <p:val>
                                            <p:strVal val="#ppt_w"/>
                                          </p:val>
                                        </p:tav>
                                      </p:tavLst>
                                    </p:anim>
                                    <p:anim calcmode="lin" valueType="num">
                                      <p:cBhvr>
                                        <p:cTn id="130" dur="500" fill="hold"/>
                                        <p:tgtEl>
                                          <p:spTgt spid="28"/>
                                        </p:tgtEl>
                                        <p:attrNameLst>
                                          <p:attrName>ppt_h</p:attrName>
                                        </p:attrNameLst>
                                      </p:cBhvr>
                                      <p:tavLst>
                                        <p:tav tm="0">
                                          <p:val>
                                            <p:fltVal val="0"/>
                                          </p:val>
                                        </p:tav>
                                        <p:tav tm="100000">
                                          <p:val>
                                            <p:strVal val="#ppt_h"/>
                                          </p:val>
                                        </p:tav>
                                      </p:tavLst>
                                    </p:anim>
                                    <p:animEffect transition="in" filter="fade">
                                      <p:cBhvr>
                                        <p:cTn id="131" dur="500"/>
                                        <p:tgtEl>
                                          <p:spTgt spid="28"/>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33"/>
                                        </p:tgtEl>
                                        <p:attrNameLst>
                                          <p:attrName>style.visibility</p:attrName>
                                        </p:attrNameLst>
                                      </p:cBhvr>
                                      <p:to>
                                        <p:strVal val="visible"/>
                                      </p:to>
                                    </p:set>
                                    <p:anim calcmode="lin" valueType="num">
                                      <p:cBhvr>
                                        <p:cTn id="134" dur="500" fill="hold"/>
                                        <p:tgtEl>
                                          <p:spTgt spid="33"/>
                                        </p:tgtEl>
                                        <p:attrNameLst>
                                          <p:attrName>ppt_w</p:attrName>
                                        </p:attrNameLst>
                                      </p:cBhvr>
                                      <p:tavLst>
                                        <p:tav tm="0">
                                          <p:val>
                                            <p:fltVal val="0"/>
                                          </p:val>
                                        </p:tav>
                                        <p:tav tm="100000">
                                          <p:val>
                                            <p:strVal val="#ppt_w"/>
                                          </p:val>
                                        </p:tav>
                                      </p:tavLst>
                                    </p:anim>
                                    <p:anim calcmode="lin" valueType="num">
                                      <p:cBhvr>
                                        <p:cTn id="135" dur="500" fill="hold"/>
                                        <p:tgtEl>
                                          <p:spTgt spid="33"/>
                                        </p:tgtEl>
                                        <p:attrNameLst>
                                          <p:attrName>ppt_h</p:attrName>
                                        </p:attrNameLst>
                                      </p:cBhvr>
                                      <p:tavLst>
                                        <p:tav tm="0">
                                          <p:val>
                                            <p:fltVal val="0"/>
                                          </p:val>
                                        </p:tav>
                                        <p:tav tm="100000">
                                          <p:val>
                                            <p:strVal val="#ppt_h"/>
                                          </p:val>
                                        </p:tav>
                                      </p:tavLst>
                                    </p:anim>
                                    <p:animEffect transition="in" filter="fade">
                                      <p:cBhvr>
                                        <p:cTn id="136" dur="500"/>
                                        <p:tgtEl>
                                          <p:spTgt spid="33"/>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34"/>
                                        </p:tgtEl>
                                        <p:attrNameLst>
                                          <p:attrName>style.visibility</p:attrName>
                                        </p:attrNameLst>
                                      </p:cBhvr>
                                      <p:to>
                                        <p:strVal val="visible"/>
                                      </p:to>
                                    </p:set>
                                    <p:anim calcmode="lin" valueType="num">
                                      <p:cBhvr>
                                        <p:cTn id="139" dur="500" fill="hold"/>
                                        <p:tgtEl>
                                          <p:spTgt spid="34"/>
                                        </p:tgtEl>
                                        <p:attrNameLst>
                                          <p:attrName>ppt_w</p:attrName>
                                        </p:attrNameLst>
                                      </p:cBhvr>
                                      <p:tavLst>
                                        <p:tav tm="0">
                                          <p:val>
                                            <p:fltVal val="0"/>
                                          </p:val>
                                        </p:tav>
                                        <p:tav tm="100000">
                                          <p:val>
                                            <p:strVal val="#ppt_w"/>
                                          </p:val>
                                        </p:tav>
                                      </p:tavLst>
                                    </p:anim>
                                    <p:anim calcmode="lin" valueType="num">
                                      <p:cBhvr>
                                        <p:cTn id="140" dur="500" fill="hold"/>
                                        <p:tgtEl>
                                          <p:spTgt spid="34"/>
                                        </p:tgtEl>
                                        <p:attrNameLst>
                                          <p:attrName>ppt_h</p:attrName>
                                        </p:attrNameLst>
                                      </p:cBhvr>
                                      <p:tavLst>
                                        <p:tav tm="0">
                                          <p:val>
                                            <p:fltVal val="0"/>
                                          </p:val>
                                        </p:tav>
                                        <p:tav tm="100000">
                                          <p:val>
                                            <p:strVal val="#ppt_h"/>
                                          </p:val>
                                        </p:tav>
                                      </p:tavLst>
                                    </p:anim>
                                    <p:animEffect transition="in" filter="fade">
                                      <p:cBhvr>
                                        <p:cTn id="141" dur="500"/>
                                        <p:tgtEl>
                                          <p:spTgt spid="34"/>
                                        </p:tgtEl>
                                      </p:cBhvr>
                                    </p:animEffect>
                                  </p:childTnLst>
                                </p:cTn>
                              </p:par>
                              <p:par>
                                <p:cTn id="142" presetID="53" presetClass="entr" presetSubtype="16" fill="hold" grpId="0" nodeType="withEffect">
                                  <p:stCondLst>
                                    <p:cond delay="0"/>
                                  </p:stCondLst>
                                  <p:childTnLst>
                                    <p:set>
                                      <p:cBhvr>
                                        <p:cTn id="143" dur="1" fill="hold">
                                          <p:stCondLst>
                                            <p:cond delay="0"/>
                                          </p:stCondLst>
                                        </p:cTn>
                                        <p:tgtEl>
                                          <p:spTgt spid="41"/>
                                        </p:tgtEl>
                                        <p:attrNameLst>
                                          <p:attrName>style.visibility</p:attrName>
                                        </p:attrNameLst>
                                      </p:cBhvr>
                                      <p:to>
                                        <p:strVal val="visible"/>
                                      </p:to>
                                    </p:set>
                                    <p:anim calcmode="lin" valueType="num">
                                      <p:cBhvr>
                                        <p:cTn id="144" dur="500" fill="hold"/>
                                        <p:tgtEl>
                                          <p:spTgt spid="41"/>
                                        </p:tgtEl>
                                        <p:attrNameLst>
                                          <p:attrName>ppt_w</p:attrName>
                                        </p:attrNameLst>
                                      </p:cBhvr>
                                      <p:tavLst>
                                        <p:tav tm="0">
                                          <p:val>
                                            <p:fltVal val="0"/>
                                          </p:val>
                                        </p:tav>
                                        <p:tav tm="100000">
                                          <p:val>
                                            <p:strVal val="#ppt_w"/>
                                          </p:val>
                                        </p:tav>
                                      </p:tavLst>
                                    </p:anim>
                                    <p:anim calcmode="lin" valueType="num">
                                      <p:cBhvr>
                                        <p:cTn id="145" dur="500" fill="hold"/>
                                        <p:tgtEl>
                                          <p:spTgt spid="41"/>
                                        </p:tgtEl>
                                        <p:attrNameLst>
                                          <p:attrName>ppt_h</p:attrName>
                                        </p:attrNameLst>
                                      </p:cBhvr>
                                      <p:tavLst>
                                        <p:tav tm="0">
                                          <p:val>
                                            <p:fltVal val="0"/>
                                          </p:val>
                                        </p:tav>
                                        <p:tav tm="100000">
                                          <p:val>
                                            <p:strVal val="#ppt_h"/>
                                          </p:val>
                                        </p:tav>
                                      </p:tavLst>
                                    </p:anim>
                                    <p:animEffect transition="in" filter="fade">
                                      <p:cBhvr>
                                        <p:cTn id="146" dur="500"/>
                                        <p:tgtEl>
                                          <p:spTgt spid="41"/>
                                        </p:tgtEl>
                                      </p:cBhvr>
                                    </p:animEffect>
                                  </p:childTnLst>
                                </p:cTn>
                              </p:par>
                              <p:par>
                                <p:cTn id="147" presetID="53" presetClass="entr" presetSubtype="16" fill="hold" grpId="0" nodeType="withEffect">
                                  <p:stCondLst>
                                    <p:cond delay="0"/>
                                  </p:stCondLst>
                                  <p:childTnLst>
                                    <p:set>
                                      <p:cBhvr>
                                        <p:cTn id="148" dur="1" fill="hold">
                                          <p:stCondLst>
                                            <p:cond delay="0"/>
                                          </p:stCondLst>
                                        </p:cTn>
                                        <p:tgtEl>
                                          <p:spTgt spid="40"/>
                                        </p:tgtEl>
                                        <p:attrNameLst>
                                          <p:attrName>style.visibility</p:attrName>
                                        </p:attrNameLst>
                                      </p:cBhvr>
                                      <p:to>
                                        <p:strVal val="visible"/>
                                      </p:to>
                                    </p:set>
                                    <p:anim calcmode="lin" valueType="num">
                                      <p:cBhvr>
                                        <p:cTn id="149" dur="500" fill="hold"/>
                                        <p:tgtEl>
                                          <p:spTgt spid="40"/>
                                        </p:tgtEl>
                                        <p:attrNameLst>
                                          <p:attrName>ppt_w</p:attrName>
                                        </p:attrNameLst>
                                      </p:cBhvr>
                                      <p:tavLst>
                                        <p:tav tm="0">
                                          <p:val>
                                            <p:fltVal val="0"/>
                                          </p:val>
                                        </p:tav>
                                        <p:tav tm="100000">
                                          <p:val>
                                            <p:strVal val="#ppt_w"/>
                                          </p:val>
                                        </p:tav>
                                      </p:tavLst>
                                    </p:anim>
                                    <p:anim calcmode="lin" valueType="num">
                                      <p:cBhvr>
                                        <p:cTn id="150" dur="500" fill="hold"/>
                                        <p:tgtEl>
                                          <p:spTgt spid="40"/>
                                        </p:tgtEl>
                                        <p:attrNameLst>
                                          <p:attrName>ppt_h</p:attrName>
                                        </p:attrNameLst>
                                      </p:cBhvr>
                                      <p:tavLst>
                                        <p:tav tm="0">
                                          <p:val>
                                            <p:fltVal val="0"/>
                                          </p:val>
                                        </p:tav>
                                        <p:tav tm="100000">
                                          <p:val>
                                            <p:strVal val="#ppt_h"/>
                                          </p:val>
                                        </p:tav>
                                      </p:tavLst>
                                    </p:anim>
                                    <p:animEffect transition="in" filter="fade">
                                      <p:cBhvr>
                                        <p:cTn id="151" dur="500"/>
                                        <p:tgtEl>
                                          <p:spTgt spid="40"/>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30"/>
                                        </p:tgtEl>
                                        <p:attrNameLst>
                                          <p:attrName>style.visibility</p:attrName>
                                        </p:attrNameLst>
                                      </p:cBhvr>
                                      <p:to>
                                        <p:strVal val="visible"/>
                                      </p:to>
                                    </p:set>
                                    <p:anim calcmode="lin" valueType="num">
                                      <p:cBhvr>
                                        <p:cTn id="154" dur="500" fill="hold"/>
                                        <p:tgtEl>
                                          <p:spTgt spid="30"/>
                                        </p:tgtEl>
                                        <p:attrNameLst>
                                          <p:attrName>ppt_w</p:attrName>
                                        </p:attrNameLst>
                                      </p:cBhvr>
                                      <p:tavLst>
                                        <p:tav tm="0">
                                          <p:val>
                                            <p:fltVal val="0"/>
                                          </p:val>
                                        </p:tav>
                                        <p:tav tm="100000">
                                          <p:val>
                                            <p:strVal val="#ppt_w"/>
                                          </p:val>
                                        </p:tav>
                                      </p:tavLst>
                                    </p:anim>
                                    <p:anim calcmode="lin" valueType="num">
                                      <p:cBhvr>
                                        <p:cTn id="155" dur="500" fill="hold"/>
                                        <p:tgtEl>
                                          <p:spTgt spid="30"/>
                                        </p:tgtEl>
                                        <p:attrNameLst>
                                          <p:attrName>ppt_h</p:attrName>
                                        </p:attrNameLst>
                                      </p:cBhvr>
                                      <p:tavLst>
                                        <p:tav tm="0">
                                          <p:val>
                                            <p:fltVal val="0"/>
                                          </p:val>
                                        </p:tav>
                                        <p:tav tm="100000">
                                          <p:val>
                                            <p:strVal val="#ppt_h"/>
                                          </p:val>
                                        </p:tav>
                                      </p:tavLst>
                                    </p:anim>
                                    <p:animEffect transition="in" filter="fade">
                                      <p:cBhvr>
                                        <p:cTn id="156" dur="500"/>
                                        <p:tgtEl>
                                          <p:spTgt spid="30"/>
                                        </p:tgtEl>
                                      </p:cBhvr>
                                    </p:animEffect>
                                  </p:childTnLst>
                                </p:cTn>
                              </p:par>
                              <p:par>
                                <p:cTn id="157" presetID="53" presetClass="entr" presetSubtype="16" fill="hold" grpId="0" nodeType="withEffect">
                                  <p:stCondLst>
                                    <p:cond delay="0"/>
                                  </p:stCondLst>
                                  <p:childTnLst>
                                    <p:set>
                                      <p:cBhvr>
                                        <p:cTn id="158" dur="1" fill="hold">
                                          <p:stCondLst>
                                            <p:cond delay="0"/>
                                          </p:stCondLst>
                                        </p:cTn>
                                        <p:tgtEl>
                                          <p:spTgt spid="29"/>
                                        </p:tgtEl>
                                        <p:attrNameLst>
                                          <p:attrName>style.visibility</p:attrName>
                                        </p:attrNameLst>
                                      </p:cBhvr>
                                      <p:to>
                                        <p:strVal val="visible"/>
                                      </p:to>
                                    </p:set>
                                    <p:anim calcmode="lin" valueType="num">
                                      <p:cBhvr>
                                        <p:cTn id="159" dur="500" fill="hold"/>
                                        <p:tgtEl>
                                          <p:spTgt spid="29"/>
                                        </p:tgtEl>
                                        <p:attrNameLst>
                                          <p:attrName>ppt_w</p:attrName>
                                        </p:attrNameLst>
                                      </p:cBhvr>
                                      <p:tavLst>
                                        <p:tav tm="0">
                                          <p:val>
                                            <p:fltVal val="0"/>
                                          </p:val>
                                        </p:tav>
                                        <p:tav tm="100000">
                                          <p:val>
                                            <p:strVal val="#ppt_w"/>
                                          </p:val>
                                        </p:tav>
                                      </p:tavLst>
                                    </p:anim>
                                    <p:anim calcmode="lin" valueType="num">
                                      <p:cBhvr>
                                        <p:cTn id="160" dur="500" fill="hold"/>
                                        <p:tgtEl>
                                          <p:spTgt spid="29"/>
                                        </p:tgtEl>
                                        <p:attrNameLst>
                                          <p:attrName>ppt_h</p:attrName>
                                        </p:attrNameLst>
                                      </p:cBhvr>
                                      <p:tavLst>
                                        <p:tav tm="0">
                                          <p:val>
                                            <p:fltVal val="0"/>
                                          </p:val>
                                        </p:tav>
                                        <p:tav tm="100000">
                                          <p:val>
                                            <p:strVal val="#ppt_h"/>
                                          </p:val>
                                        </p:tav>
                                      </p:tavLst>
                                    </p:anim>
                                    <p:animEffect transition="in" filter="fade">
                                      <p:cBhvr>
                                        <p:cTn id="16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animBg="1"/>
      <p:bldP spid="21" grpId="0" animBg="1"/>
      <p:bldP spid="22" grpId="0" animBg="1"/>
      <p:bldP spid="23" grpId="0" animBg="1"/>
      <p:bldP spid="24" grpId="0" animBg="1"/>
      <p:bldP spid="6" grpId="0"/>
      <p:bldP spid="26" grpId="0"/>
      <p:bldP spid="27" grpId="0" animBg="1"/>
      <p:bldP spid="28" grpId="0" animBg="1"/>
      <p:bldP spid="29" grpId="0" animBg="1"/>
      <p:bldP spid="30" grpId="0" animBg="1"/>
      <p:bldP spid="31" grpId="0" animBg="1"/>
      <p:bldP spid="32" grpId="0" animBg="1"/>
      <p:bldP spid="33" grpId="0" animBg="1"/>
      <p:bldP spid="34" grpId="0" animBg="1"/>
      <p:bldP spid="35" grpId="0"/>
      <p:bldP spid="37" grpId="0"/>
      <p:bldP spid="38" grpId="0" animBg="1"/>
      <p:bldP spid="39" grpId="0" animBg="1"/>
      <p:bldP spid="40" grpId="0" animBg="1"/>
      <p:bldP spid="41" grpId="0" animBg="1"/>
      <p:bldP spid="42" grpId="0"/>
      <p:bldP spid="43" grpId="0"/>
      <p:bldP spid="45"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a:extLst>
              <a:ext uri="{FF2B5EF4-FFF2-40B4-BE49-F238E27FC236}">
                <a16:creationId xmlns:a16="http://schemas.microsoft.com/office/drawing/2014/main" id="{20CFD7A9-BD5F-44E0-B60D-722C8BE58309}"/>
              </a:ext>
            </a:extLst>
          </p:cNvPr>
          <p:cNvSpPr/>
          <p:nvPr/>
        </p:nvSpPr>
        <p:spPr>
          <a:xfrm flipH="1">
            <a:off x="5239657" y="4049487"/>
            <a:ext cx="6952343" cy="2808514"/>
          </a:xfrm>
          <a:prstGeom prst="r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图文框 2">
            <a:extLst>
              <a:ext uri="{FF2B5EF4-FFF2-40B4-BE49-F238E27FC236}">
                <a16:creationId xmlns:a16="http://schemas.microsoft.com/office/drawing/2014/main" id="{8AD9A652-8AE9-4D7D-980E-53DB3D7668A8}"/>
              </a:ext>
            </a:extLst>
          </p:cNvPr>
          <p:cNvSpPr/>
          <p:nvPr/>
        </p:nvSpPr>
        <p:spPr>
          <a:xfrm rot="1419495">
            <a:off x="9064230" y="5739976"/>
            <a:ext cx="805226" cy="809486"/>
          </a:xfrm>
          <a:prstGeom prst="frame">
            <a:avLst>
              <a:gd name="adj1" fmla="val 24690"/>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 name="图文框 3">
            <a:extLst>
              <a:ext uri="{FF2B5EF4-FFF2-40B4-BE49-F238E27FC236}">
                <a16:creationId xmlns:a16="http://schemas.microsoft.com/office/drawing/2014/main" id="{CBD92302-2AE4-4470-A595-C8BB26FB2B3E}"/>
              </a:ext>
            </a:extLst>
          </p:cNvPr>
          <p:cNvSpPr/>
          <p:nvPr/>
        </p:nvSpPr>
        <p:spPr>
          <a:xfrm rot="19438241">
            <a:off x="10069275" y="6215226"/>
            <a:ext cx="356184" cy="358068"/>
          </a:xfrm>
          <a:prstGeom prst="frame">
            <a:avLst>
              <a:gd name="adj1" fmla="val 25290"/>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 name="图文框 7">
            <a:extLst>
              <a:ext uri="{FF2B5EF4-FFF2-40B4-BE49-F238E27FC236}">
                <a16:creationId xmlns:a16="http://schemas.microsoft.com/office/drawing/2014/main" id="{D8FF2943-7B4B-4A36-A914-CC8231C48A7F}"/>
              </a:ext>
            </a:extLst>
          </p:cNvPr>
          <p:cNvSpPr/>
          <p:nvPr/>
        </p:nvSpPr>
        <p:spPr>
          <a:xfrm>
            <a:off x="4238241" y="1988419"/>
            <a:ext cx="356184" cy="358068"/>
          </a:xfrm>
          <a:prstGeom prst="frame">
            <a:avLst>
              <a:gd name="adj1" fmla="val 26313"/>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cs typeface="+mn-ea"/>
              <a:sym typeface="+mn-lt"/>
            </a:endParaRPr>
          </a:p>
        </p:txBody>
      </p:sp>
      <p:sp>
        <p:nvSpPr>
          <p:cNvPr id="9" name="图文框 8">
            <a:extLst>
              <a:ext uri="{FF2B5EF4-FFF2-40B4-BE49-F238E27FC236}">
                <a16:creationId xmlns:a16="http://schemas.microsoft.com/office/drawing/2014/main" id="{6C5A8C8C-4630-40F6-A8CF-9786DF23F797}"/>
              </a:ext>
            </a:extLst>
          </p:cNvPr>
          <p:cNvSpPr/>
          <p:nvPr/>
        </p:nvSpPr>
        <p:spPr>
          <a:xfrm rot="802938">
            <a:off x="679641" y="985636"/>
            <a:ext cx="616206" cy="619466"/>
          </a:xfrm>
          <a:prstGeom prst="frame">
            <a:avLst>
              <a:gd name="adj1" fmla="val 38930"/>
            </a:avLst>
          </a:prstGeom>
          <a:solidFill>
            <a:srgbClr val="FDD302"/>
          </a:solidFill>
          <a:ln>
            <a:noFill/>
          </a:ln>
          <a:effectLst>
            <a:outerShdw blurRad="63500" sx="102000" sy="102000" algn="ctr" rotWithShape="0">
              <a:prstClr val="black">
                <a:alpha val="40000"/>
              </a:prstClr>
            </a:outerShdw>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 name="图文框 9">
            <a:extLst>
              <a:ext uri="{FF2B5EF4-FFF2-40B4-BE49-F238E27FC236}">
                <a16:creationId xmlns:a16="http://schemas.microsoft.com/office/drawing/2014/main" id="{4C3D15EC-7140-4453-8C7E-8F739755864E}"/>
              </a:ext>
            </a:extLst>
          </p:cNvPr>
          <p:cNvSpPr/>
          <p:nvPr/>
        </p:nvSpPr>
        <p:spPr>
          <a:xfrm rot="1652870">
            <a:off x="7483012" y="713701"/>
            <a:ext cx="411752" cy="413930"/>
          </a:xfrm>
          <a:prstGeom prst="frame">
            <a:avLst>
              <a:gd name="adj1" fmla="val 42306"/>
            </a:avLst>
          </a:prstGeom>
          <a:solidFill>
            <a:srgbClr val="FDD302"/>
          </a:solidFill>
          <a:ln>
            <a:noFill/>
          </a:ln>
          <a:effectLst>
            <a:outerShdw blurRad="63500" sx="102000" sy="102000" algn="ctr" rotWithShape="0">
              <a:prstClr val="black">
                <a:alpha val="40000"/>
              </a:prstClr>
            </a:outerShdw>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 name="图文框 10">
            <a:extLst>
              <a:ext uri="{FF2B5EF4-FFF2-40B4-BE49-F238E27FC236}">
                <a16:creationId xmlns:a16="http://schemas.microsoft.com/office/drawing/2014/main" id="{6C2E76E2-4500-43F1-8B4D-21172B617359}"/>
              </a:ext>
            </a:extLst>
          </p:cNvPr>
          <p:cNvSpPr/>
          <p:nvPr/>
        </p:nvSpPr>
        <p:spPr>
          <a:xfrm rot="1652870">
            <a:off x="10644729" y="2473426"/>
            <a:ext cx="300430" cy="302020"/>
          </a:xfrm>
          <a:prstGeom prst="frame">
            <a:avLst>
              <a:gd name="adj1" fmla="val 42306"/>
            </a:avLst>
          </a:prstGeom>
          <a:solidFill>
            <a:srgbClr val="FDD302"/>
          </a:solidFill>
          <a:ln>
            <a:noFill/>
          </a:ln>
          <a:effectLst>
            <a:outerShdw blurRad="63500" sx="102000" sy="102000" algn="ctr" rotWithShape="0">
              <a:prstClr val="black">
                <a:alpha val="40000"/>
              </a:prstClr>
            </a:outerShdw>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2" name="图文框 11">
            <a:extLst>
              <a:ext uri="{FF2B5EF4-FFF2-40B4-BE49-F238E27FC236}">
                <a16:creationId xmlns:a16="http://schemas.microsoft.com/office/drawing/2014/main" id="{DA11D619-0F30-499E-8ED3-14E5D9322A70}"/>
              </a:ext>
            </a:extLst>
          </p:cNvPr>
          <p:cNvSpPr/>
          <p:nvPr/>
        </p:nvSpPr>
        <p:spPr>
          <a:xfrm rot="1652870">
            <a:off x="2490657" y="5642415"/>
            <a:ext cx="300430" cy="302020"/>
          </a:xfrm>
          <a:prstGeom prst="frame">
            <a:avLst>
              <a:gd name="adj1" fmla="val 42306"/>
            </a:avLst>
          </a:prstGeom>
          <a:solidFill>
            <a:srgbClr val="FDD302"/>
          </a:solidFill>
          <a:ln>
            <a:noFill/>
          </a:ln>
          <a:effectLst>
            <a:outerShdw blurRad="63500" sx="102000" sy="102000" algn="ctr" rotWithShape="0">
              <a:prstClr val="black">
                <a:alpha val="40000"/>
              </a:prstClr>
            </a:outerShdw>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cs typeface="+mn-ea"/>
              <a:sym typeface="+mn-lt"/>
            </a:endParaRPr>
          </a:p>
        </p:txBody>
      </p:sp>
      <p:sp>
        <p:nvSpPr>
          <p:cNvPr id="13" name="图文框 12">
            <a:extLst>
              <a:ext uri="{FF2B5EF4-FFF2-40B4-BE49-F238E27FC236}">
                <a16:creationId xmlns:a16="http://schemas.microsoft.com/office/drawing/2014/main" id="{778E902B-C769-4CDE-9590-1B4F8E092C71}"/>
              </a:ext>
            </a:extLst>
          </p:cNvPr>
          <p:cNvSpPr/>
          <p:nvPr/>
        </p:nvSpPr>
        <p:spPr>
          <a:xfrm rot="802938">
            <a:off x="6445441" y="4907696"/>
            <a:ext cx="616206" cy="619466"/>
          </a:xfrm>
          <a:prstGeom prst="frame">
            <a:avLst>
              <a:gd name="adj1" fmla="val 38930"/>
            </a:avLst>
          </a:prstGeom>
          <a:solidFill>
            <a:srgbClr val="FDD302"/>
          </a:solidFill>
          <a:ln>
            <a:noFill/>
          </a:ln>
          <a:effectLst>
            <a:outerShdw blurRad="63500" sx="102000" sy="102000" algn="ctr" rotWithShape="0">
              <a:prstClr val="black">
                <a:alpha val="40000"/>
              </a:prstClr>
            </a:outerShdw>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4" name="矩形 13">
            <a:extLst>
              <a:ext uri="{FF2B5EF4-FFF2-40B4-BE49-F238E27FC236}">
                <a16:creationId xmlns:a16="http://schemas.microsoft.com/office/drawing/2014/main" id="{AE087352-E2F0-4C16-976E-522EDE08597B}"/>
              </a:ext>
            </a:extLst>
          </p:cNvPr>
          <p:cNvSpPr/>
          <p:nvPr/>
        </p:nvSpPr>
        <p:spPr>
          <a:xfrm>
            <a:off x="4238241" y="2761555"/>
            <a:ext cx="5519460" cy="830997"/>
          </a:xfrm>
          <a:prstGeom prst="rect">
            <a:avLst/>
          </a:prstGeom>
        </p:spPr>
        <p:txBody>
          <a:bodyPr wrap="none">
            <a:spAutoFit/>
          </a:bodyPr>
          <a:lstStyle/>
          <a:p>
            <a:pPr algn="ctr"/>
            <a:r>
              <a:rPr lang="zh-CN" altLang="en-US" sz="4800" spc="400" dirty="0">
                <a:cs typeface="+mn-ea"/>
                <a:sym typeface="+mn-lt"/>
              </a:rPr>
              <a:t>企业项目管理汇总</a:t>
            </a:r>
          </a:p>
        </p:txBody>
      </p:sp>
      <p:sp>
        <p:nvSpPr>
          <p:cNvPr id="15" name="矩形 14">
            <a:extLst>
              <a:ext uri="{FF2B5EF4-FFF2-40B4-BE49-F238E27FC236}">
                <a16:creationId xmlns:a16="http://schemas.microsoft.com/office/drawing/2014/main" id="{EB105221-0356-4190-8877-729C03A2DEAD}"/>
              </a:ext>
            </a:extLst>
          </p:cNvPr>
          <p:cNvSpPr/>
          <p:nvPr/>
        </p:nvSpPr>
        <p:spPr>
          <a:xfrm>
            <a:off x="4538131" y="3512681"/>
            <a:ext cx="4919680" cy="338554"/>
          </a:xfrm>
          <a:prstGeom prst="rect">
            <a:avLst/>
          </a:prstGeom>
        </p:spPr>
        <p:txBody>
          <a:bodyPr wrap="none">
            <a:spAutoFit/>
          </a:bodyPr>
          <a:lstStyle/>
          <a:p>
            <a:pPr algn="ctr"/>
            <a:r>
              <a:rPr lang="zh-CN" altLang="en-US" sz="1600" spc="100" dirty="0">
                <a:cs typeface="+mn-ea"/>
                <a:sym typeface="+mn-lt"/>
              </a:rPr>
              <a:t>ENTERPRISE PROJECT SUMMARY ANALYSIS</a:t>
            </a:r>
          </a:p>
        </p:txBody>
      </p:sp>
      <p:grpSp>
        <p:nvGrpSpPr>
          <p:cNvPr id="17" name="组合 16">
            <a:extLst>
              <a:ext uri="{FF2B5EF4-FFF2-40B4-BE49-F238E27FC236}">
                <a16:creationId xmlns:a16="http://schemas.microsoft.com/office/drawing/2014/main" id="{BC729762-A54D-4152-A08E-C10645CC8769}"/>
              </a:ext>
            </a:extLst>
          </p:cNvPr>
          <p:cNvGrpSpPr/>
          <p:nvPr/>
        </p:nvGrpSpPr>
        <p:grpSpPr>
          <a:xfrm>
            <a:off x="2752153" y="2574562"/>
            <a:ext cx="1275346" cy="1275344"/>
            <a:chOff x="2926321" y="2153656"/>
            <a:chExt cx="1275346" cy="1275344"/>
          </a:xfrm>
        </p:grpSpPr>
        <p:sp>
          <p:nvSpPr>
            <p:cNvPr id="5" name="图文框 4">
              <a:extLst>
                <a:ext uri="{FF2B5EF4-FFF2-40B4-BE49-F238E27FC236}">
                  <a16:creationId xmlns:a16="http://schemas.microsoft.com/office/drawing/2014/main" id="{79C9BFE5-6C14-4324-9784-6CD1D615B6A9}"/>
                </a:ext>
              </a:extLst>
            </p:cNvPr>
            <p:cNvSpPr/>
            <p:nvPr/>
          </p:nvSpPr>
          <p:spPr>
            <a:xfrm>
              <a:off x="2926321" y="2153656"/>
              <a:ext cx="1275346" cy="1275344"/>
            </a:xfrm>
            <a:prstGeom prst="frame">
              <a:avLst>
                <a:gd name="adj1" fmla="val 18912"/>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ffectLst>
                  <a:outerShdw blurRad="38100" dist="38100" dir="2700000" algn="tl">
                    <a:srgbClr val="000000">
                      <a:alpha val="43137"/>
                    </a:srgbClr>
                  </a:outerShdw>
                </a:effectLst>
                <a:cs typeface="+mn-ea"/>
                <a:sym typeface="+mn-lt"/>
              </a:endParaRPr>
            </a:p>
          </p:txBody>
        </p:sp>
        <p:sp>
          <p:nvSpPr>
            <p:cNvPr id="6" name="文本框 5">
              <a:extLst>
                <a:ext uri="{FF2B5EF4-FFF2-40B4-BE49-F238E27FC236}">
                  <a16:creationId xmlns:a16="http://schemas.microsoft.com/office/drawing/2014/main" id="{4CF80F21-17AD-4D0F-9BF5-9EF8C0142072}"/>
                </a:ext>
              </a:extLst>
            </p:cNvPr>
            <p:cNvSpPr txBox="1"/>
            <p:nvPr/>
          </p:nvSpPr>
          <p:spPr>
            <a:xfrm>
              <a:off x="3151913" y="2406608"/>
              <a:ext cx="824162" cy="707886"/>
            </a:xfrm>
            <a:prstGeom prst="rect">
              <a:avLst/>
            </a:prstGeom>
            <a:noFill/>
          </p:spPr>
          <p:txBody>
            <a:bodyPr wrap="square" rtlCol="0">
              <a:spAutoFit/>
            </a:bodyPr>
            <a:lstStyle/>
            <a:p>
              <a:pPr algn="ctr"/>
              <a:r>
                <a:rPr lang="en-US" altLang="zh-CN" sz="4000" dirty="0">
                  <a:solidFill>
                    <a:schemeClr val="bg1">
                      <a:lumMod val="50000"/>
                    </a:schemeClr>
                  </a:solidFill>
                  <a:cs typeface="+mn-ea"/>
                  <a:sym typeface="+mn-lt"/>
                </a:rPr>
                <a:t>04</a:t>
              </a:r>
              <a:endParaRPr lang="zh-CN" altLang="en-US" sz="4000" dirty="0">
                <a:solidFill>
                  <a:schemeClr val="bg1">
                    <a:lumMod val="50000"/>
                  </a:schemeClr>
                </a:solidFill>
                <a:cs typeface="+mn-ea"/>
                <a:sym typeface="+mn-lt"/>
              </a:endParaRPr>
            </a:p>
          </p:txBody>
        </p:sp>
        <p:sp>
          <p:nvSpPr>
            <p:cNvPr id="16" name="文本框 15">
              <a:extLst>
                <a:ext uri="{FF2B5EF4-FFF2-40B4-BE49-F238E27FC236}">
                  <a16:creationId xmlns:a16="http://schemas.microsoft.com/office/drawing/2014/main" id="{D11D3791-CDA1-432E-8B51-96CFE30E1D3F}"/>
                </a:ext>
              </a:extLst>
            </p:cNvPr>
            <p:cNvSpPr txBox="1"/>
            <p:nvPr/>
          </p:nvSpPr>
          <p:spPr>
            <a:xfrm>
              <a:off x="3194379" y="2401314"/>
              <a:ext cx="824162" cy="707886"/>
            </a:xfrm>
            <a:prstGeom prst="rect">
              <a:avLst/>
            </a:prstGeom>
            <a:noFill/>
          </p:spPr>
          <p:txBody>
            <a:bodyPr wrap="square" rtlCol="0">
              <a:spAutoFit/>
            </a:bodyPr>
            <a:lstStyle/>
            <a:p>
              <a:pPr algn="ctr"/>
              <a:r>
                <a:rPr lang="en-US" altLang="zh-CN" sz="4000" dirty="0">
                  <a:cs typeface="+mn-ea"/>
                  <a:sym typeface="+mn-lt"/>
                </a:rPr>
                <a:t>04</a:t>
              </a:r>
              <a:endParaRPr lang="zh-CN" altLang="en-US" sz="4000" dirty="0">
                <a:cs typeface="+mn-ea"/>
                <a:sym typeface="+mn-lt"/>
              </a:endParaRPr>
            </a:p>
          </p:txBody>
        </p:sp>
      </p:grpSp>
    </p:spTree>
    <p:custDataLst>
      <p:tags r:id="rId1"/>
    </p:custDataLst>
    <p:extLst>
      <p:ext uri="{BB962C8B-B14F-4D97-AF65-F5344CB8AC3E}">
        <p14:creationId xmlns:p14="http://schemas.microsoft.com/office/powerpoint/2010/main" val="2743259645"/>
      </p:ext>
    </p:extLst>
  </p:cSld>
  <p:clrMapOvr>
    <a:masterClrMapping/>
  </p:clrMapOvr>
  <mc:AlternateContent xmlns:mc="http://schemas.openxmlformats.org/markup-compatibility/2006" xmlns:p14="http://schemas.microsoft.com/office/powerpoint/2010/main">
    <mc:Choice Requires="p14">
      <p:transition spd="slow" p14:dur="1500" advTm="3280">
        <p:random/>
      </p:transition>
    </mc:Choice>
    <mc:Fallback xmlns="" xmlns:a16="http://schemas.microsoft.com/office/drawing/2014/main">
      <p:transition spd="slow" advTm="328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1000" fill="hold"/>
                                        <p:tgtEl>
                                          <p:spTgt spid="17"/>
                                        </p:tgtEl>
                                        <p:attrNameLst>
                                          <p:attrName>ppt_w</p:attrName>
                                        </p:attrNameLst>
                                      </p:cBhvr>
                                      <p:tavLst>
                                        <p:tav tm="0">
                                          <p:val>
                                            <p:fltVal val="0"/>
                                          </p:val>
                                        </p:tav>
                                        <p:tav tm="100000">
                                          <p:val>
                                            <p:strVal val="#ppt_w"/>
                                          </p:val>
                                        </p:tav>
                                      </p:tavLst>
                                    </p:anim>
                                    <p:anim calcmode="lin" valueType="num">
                                      <p:cBhvr>
                                        <p:cTn id="25" dur="1000" fill="hold"/>
                                        <p:tgtEl>
                                          <p:spTgt spid="17"/>
                                        </p:tgtEl>
                                        <p:attrNameLst>
                                          <p:attrName>ppt_h</p:attrName>
                                        </p:attrNameLst>
                                      </p:cBhvr>
                                      <p:tavLst>
                                        <p:tav tm="0">
                                          <p:val>
                                            <p:fltVal val="0"/>
                                          </p:val>
                                        </p:tav>
                                        <p:tav tm="100000">
                                          <p:val>
                                            <p:strVal val="#ppt_h"/>
                                          </p:val>
                                        </p:tav>
                                      </p:tavLst>
                                    </p:anim>
                                    <p:anim calcmode="lin" valueType="num">
                                      <p:cBhvr>
                                        <p:cTn id="26" dur="1000" fill="hold"/>
                                        <p:tgtEl>
                                          <p:spTgt spid="17"/>
                                        </p:tgtEl>
                                        <p:attrNameLst>
                                          <p:attrName>style.rotation</p:attrName>
                                        </p:attrNameLst>
                                      </p:cBhvr>
                                      <p:tavLst>
                                        <p:tav tm="0">
                                          <p:val>
                                            <p:fltVal val="90"/>
                                          </p:val>
                                        </p:tav>
                                        <p:tav tm="100000">
                                          <p:val>
                                            <p:fltVal val="0"/>
                                          </p:val>
                                        </p:tav>
                                      </p:tavLst>
                                    </p:anim>
                                    <p:animEffect transition="in" filter="fade">
                                      <p:cBhvr>
                                        <p:cTn id="27" dur="1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outVertical)">
                                      <p:cBhvr>
                                        <p:cTn id="32" dur="500"/>
                                        <p:tgtEl>
                                          <p:spTgt spid="14"/>
                                        </p:tgtEl>
                                      </p:cBhvr>
                                    </p:animEffect>
                                  </p:childTnLst>
                                </p:cTn>
                              </p:par>
                              <p:par>
                                <p:cTn id="33" presetID="16" presetClass="entr" presetSubtype="37"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outVertical)">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p:cTn id="60" dur="500" fill="hold"/>
                                        <p:tgtEl>
                                          <p:spTgt spid="10"/>
                                        </p:tgtEl>
                                        <p:attrNameLst>
                                          <p:attrName>ppt_w</p:attrName>
                                        </p:attrNameLst>
                                      </p:cBhvr>
                                      <p:tavLst>
                                        <p:tav tm="0">
                                          <p:val>
                                            <p:fltVal val="0"/>
                                          </p:val>
                                        </p:tav>
                                        <p:tav tm="100000">
                                          <p:val>
                                            <p:strVal val="#ppt_w"/>
                                          </p:val>
                                        </p:tav>
                                      </p:tavLst>
                                    </p:anim>
                                    <p:anim calcmode="lin" valueType="num">
                                      <p:cBhvr>
                                        <p:cTn id="61" dur="500" fill="hold"/>
                                        <p:tgtEl>
                                          <p:spTgt spid="10"/>
                                        </p:tgtEl>
                                        <p:attrNameLst>
                                          <p:attrName>ppt_h</p:attrName>
                                        </p:attrNameLst>
                                      </p:cBhvr>
                                      <p:tavLst>
                                        <p:tav tm="0">
                                          <p:val>
                                            <p:fltVal val="0"/>
                                          </p:val>
                                        </p:tav>
                                        <p:tav tm="100000">
                                          <p:val>
                                            <p:strVal val="#ppt_h"/>
                                          </p:val>
                                        </p:tav>
                                      </p:tavLst>
                                    </p:anim>
                                    <p:animEffect transition="in" filter="fade">
                                      <p:cBhvr>
                                        <p:cTn id="62" dur="500"/>
                                        <p:tgtEl>
                                          <p:spTgt spid="10"/>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p:cTn id="65" dur="500" fill="hold"/>
                                        <p:tgtEl>
                                          <p:spTgt spid="11"/>
                                        </p:tgtEl>
                                        <p:attrNameLst>
                                          <p:attrName>ppt_w</p:attrName>
                                        </p:attrNameLst>
                                      </p:cBhvr>
                                      <p:tavLst>
                                        <p:tav tm="0">
                                          <p:val>
                                            <p:fltVal val="0"/>
                                          </p:val>
                                        </p:tav>
                                        <p:tav tm="100000">
                                          <p:val>
                                            <p:strVal val="#ppt_w"/>
                                          </p:val>
                                        </p:tav>
                                      </p:tavLst>
                                    </p:anim>
                                    <p:anim calcmode="lin" valueType="num">
                                      <p:cBhvr>
                                        <p:cTn id="66" dur="500" fill="hold"/>
                                        <p:tgtEl>
                                          <p:spTgt spid="11"/>
                                        </p:tgtEl>
                                        <p:attrNameLst>
                                          <p:attrName>ppt_h</p:attrName>
                                        </p:attrNameLst>
                                      </p:cBhvr>
                                      <p:tavLst>
                                        <p:tav tm="0">
                                          <p:val>
                                            <p:fltVal val="0"/>
                                          </p:val>
                                        </p:tav>
                                        <p:tav tm="100000">
                                          <p:val>
                                            <p:strVal val="#ppt_h"/>
                                          </p:val>
                                        </p:tav>
                                      </p:tavLst>
                                    </p:anim>
                                    <p:animEffect transition="in" filter="fade">
                                      <p:cBhvr>
                                        <p:cTn id="6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animBg="1"/>
      <p:bldP spid="9" grpId="0" animBg="1"/>
      <p:bldP spid="10" grpId="0" animBg="1"/>
      <p:bldP spid="11" grpId="0" animBg="1"/>
      <p:bldP spid="12" grpId="0" animBg="1"/>
      <p:bldP spid="13" grpId="0" animBg="1"/>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40103D3-2D66-422B-8685-BD3BA41DE921}"/>
              </a:ext>
            </a:extLst>
          </p:cNvPr>
          <p:cNvSpPr/>
          <p:nvPr/>
        </p:nvSpPr>
        <p:spPr>
          <a:xfrm>
            <a:off x="0" y="0"/>
            <a:ext cx="11938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 name="组合 2">
            <a:extLst>
              <a:ext uri="{FF2B5EF4-FFF2-40B4-BE49-F238E27FC236}">
                <a16:creationId xmlns:a16="http://schemas.microsoft.com/office/drawing/2014/main" id="{D99AAC52-9F30-4425-B75F-D3D820298FBD}"/>
              </a:ext>
            </a:extLst>
          </p:cNvPr>
          <p:cNvGrpSpPr/>
          <p:nvPr/>
        </p:nvGrpSpPr>
        <p:grpSpPr>
          <a:xfrm>
            <a:off x="337719" y="851026"/>
            <a:ext cx="469900" cy="479424"/>
            <a:chOff x="151606" y="896144"/>
            <a:chExt cx="469900" cy="479424"/>
          </a:xfrm>
        </p:grpSpPr>
        <p:sp>
          <p:nvSpPr>
            <p:cNvPr id="4" name="图文框 3">
              <a:extLst>
                <a:ext uri="{FF2B5EF4-FFF2-40B4-BE49-F238E27FC236}">
                  <a16:creationId xmlns:a16="http://schemas.microsoft.com/office/drawing/2014/main" id="{8D797152-22DE-41EF-B274-94E129C82EB6}"/>
                </a:ext>
              </a:extLst>
            </p:cNvPr>
            <p:cNvSpPr/>
            <p:nvPr/>
          </p:nvSpPr>
          <p:spPr>
            <a:xfrm>
              <a:off x="151606" y="905668"/>
              <a:ext cx="469900" cy="469900"/>
            </a:xfrm>
            <a:prstGeom prst="frame">
              <a:avLst>
                <a:gd name="adj1" fmla="val 17568"/>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文本框 4">
              <a:extLst>
                <a:ext uri="{FF2B5EF4-FFF2-40B4-BE49-F238E27FC236}">
                  <a16:creationId xmlns:a16="http://schemas.microsoft.com/office/drawing/2014/main" id="{1B8615A8-A3B0-49E5-9591-D9BFCEEE2EB2}"/>
                </a:ext>
              </a:extLst>
            </p:cNvPr>
            <p:cNvSpPr txBox="1"/>
            <p:nvPr/>
          </p:nvSpPr>
          <p:spPr>
            <a:xfrm>
              <a:off x="340121" y="896144"/>
              <a:ext cx="92869" cy="461665"/>
            </a:xfrm>
            <a:prstGeom prst="rect">
              <a:avLst/>
            </a:prstGeom>
            <a:noFill/>
          </p:spPr>
          <p:txBody>
            <a:bodyPr wrap="square" rtlCol="0">
              <a:spAutoFit/>
            </a:bodyPr>
            <a:lstStyle/>
            <a:p>
              <a:pPr algn="ctr"/>
              <a:r>
                <a:rPr lang="en-US" altLang="zh-CN" sz="2400" dirty="0">
                  <a:solidFill>
                    <a:schemeClr val="bg1"/>
                  </a:solidFill>
                  <a:cs typeface="+mn-ea"/>
                  <a:sym typeface="+mn-lt"/>
                </a:rPr>
                <a:t>B</a:t>
              </a:r>
              <a:endParaRPr lang="zh-CN" altLang="en-US" sz="2400" dirty="0">
                <a:solidFill>
                  <a:schemeClr val="bg1"/>
                </a:solidFill>
                <a:cs typeface="+mn-ea"/>
                <a:sym typeface="+mn-lt"/>
              </a:endParaRPr>
            </a:p>
          </p:txBody>
        </p:sp>
      </p:grpSp>
      <p:sp>
        <p:nvSpPr>
          <p:cNvPr id="6" name="图文框 5">
            <a:extLst>
              <a:ext uri="{FF2B5EF4-FFF2-40B4-BE49-F238E27FC236}">
                <a16:creationId xmlns:a16="http://schemas.microsoft.com/office/drawing/2014/main" id="{0F5CC973-59A5-4A9C-AE7F-ACB940B4A731}"/>
              </a:ext>
            </a:extLst>
          </p:cNvPr>
          <p:cNvSpPr/>
          <p:nvPr/>
        </p:nvSpPr>
        <p:spPr>
          <a:xfrm rot="21191490">
            <a:off x="840187" y="693434"/>
            <a:ext cx="128588" cy="128588"/>
          </a:xfrm>
          <a:prstGeom prst="frame">
            <a:avLst>
              <a:gd name="adj1" fmla="val 25463"/>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7" name="组合 6">
            <a:extLst>
              <a:ext uri="{FF2B5EF4-FFF2-40B4-BE49-F238E27FC236}">
                <a16:creationId xmlns:a16="http://schemas.microsoft.com/office/drawing/2014/main" id="{475BF9E4-C3CC-41E6-8228-E85CDE067192}"/>
              </a:ext>
            </a:extLst>
          </p:cNvPr>
          <p:cNvGrpSpPr/>
          <p:nvPr/>
        </p:nvGrpSpPr>
        <p:grpSpPr>
          <a:xfrm>
            <a:off x="-41773" y="3366878"/>
            <a:ext cx="1251106" cy="349921"/>
            <a:chOff x="-28653" y="3614528"/>
            <a:chExt cx="1251106" cy="349921"/>
          </a:xfrm>
        </p:grpSpPr>
        <p:sp>
          <p:nvSpPr>
            <p:cNvPr id="8" name="文本框 7">
              <a:extLst>
                <a:ext uri="{FF2B5EF4-FFF2-40B4-BE49-F238E27FC236}">
                  <a16:creationId xmlns:a16="http://schemas.microsoft.com/office/drawing/2014/main" id="{F24DE376-81FA-4C52-B068-AE065613DE76}"/>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项目计划</a:t>
              </a:r>
            </a:p>
          </p:txBody>
        </p:sp>
        <p:sp>
          <p:nvSpPr>
            <p:cNvPr id="9" name="文本框 8">
              <a:extLst>
                <a:ext uri="{FF2B5EF4-FFF2-40B4-BE49-F238E27FC236}">
                  <a16:creationId xmlns:a16="http://schemas.microsoft.com/office/drawing/2014/main" id="{37FECC93-3CF5-4ED2-A7F8-A086B233481A}"/>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EXPLANATION</a:t>
              </a:r>
              <a:endParaRPr lang="zh-CN" altLang="en-US" sz="500" dirty="0">
                <a:solidFill>
                  <a:schemeClr val="bg1"/>
                </a:solidFill>
                <a:cs typeface="+mn-ea"/>
                <a:sym typeface="+mn-lt"/>
              </a:endParaRPr>
            </a:p>
          </p:txBody>
        </p:sp>
      </p:grpSp>
      <p:grpSp>
        <p:nvGrpSpPr>
          <p:cNvPr id="10" name="组合 9">
            <a:extLst>
              <a:ext uri="{FF2B5EF4-FFF2-40B4-BE49-F238E27FC236}">
                <a16:creationId xmlns:a16="http://schemas.microsoft.com/office/drawing/2014/main" id="{CC30B04D-8EC1-4E0A-ADE3-212DAEEAEAEE}"/>
              </a:ext>
            </a:extLst>
          </p:cNvPr>
          <p:cNvGrpSpPr/>
          <p:nvPr/>
        </p:nvGrpSpPr>
        <p:grpSpPr>
          <a:xfrm>
            <a:off x="-41773" y="3975018"/>
            <a:ext cx="1251106" cy="349921"/>
            <a:chOff x="-28653" y="3614528"/>
            <a:chExt cx="1251106" cy="349921"/>
          </a:xfrm>
        </p:grpSpPr>
        <p:sp>
          <p:nvSpPr>
            <p:cNvPr id="11" name="文本框 10">
              <a:extLst>
                <a:ext uri="{FF2B5EF4-FFF2-40B4-BE49-F238E27FC236}">
                  <a16:creationId xmlns:a16="http://schemas.microsoft.com/office/drawing/2014/main" id="{5CD98B8E-C36F-40D3-869C-26E2B1FA9E6A}"/>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项目实施</a:t>
              </a:r>
            </a:p>
          </p:txBody>
        </p:sp>
        <p:sp>
          <p:nvSpPr>
            <p:cNvPr id="12" name="文本框 11">
              <a:extLst>
                <a:ext uri="{FF2B5EF4-FFF2-40B4-BE49-F238E27FC236}">
                  <a16:creationId xmlns:a16="http://schemas.microsoft.com/office/drawing/2014/main" id="{D8B778EC-11A4-4D5E-AA0E-DA5B1976A238}"/>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MAIN ITEM INTRODUCTION</a:t>
              </a:r>
              <a:endParaRPr lang="zh-CN" altLang="en-US" sz="500" dirty="0">
                <a:solidFill>
                  <a:schemeClr val="bg1"/>
                </a:solidFill>
                <a:cs typeface="+mn-ea"/>
                <a:sym typeface="+mn-lt"/>
              </a:endParaRPr>
            </a:p>
          </p:txBody>
        </p:sp>
      </p:grpSp>
      <p:grpSp>
        <p:nvGrpSpPr>
          <p:cNvPr id="13" name="组合 12">
            <a:extLst>
              <a:ext uri="{FF2B5EF4-FFF2-40B4-BE49-F238E27FC236}">
                <a16:creationId xmlns:a16="http://schemas.microsoft.com/office/drawing/2014/main" id="{F27426F3-1F22-48DD-9EBF-9FD09335B144}"/>
              </a:ext>
            </a:extLst>
          </p:cNvPr>
          <p:cNvGrpSpPr/>
          <p:nvPr/>
        </p:nvGrpSpPr>
        <p:grpSpPr>
          <a:xfrm>
            <a:off x="-41773" y="4583158"/>
            <a:ext cx="1251106" cy="349921"/>
            <a:chOff x="-28653" y="3614528"/>
            <a:chExt cx="1251106" cy="349921"/>
          </a:xfrm>
        </p:grpSpPr>
        <p:sp>
          <p:nvSpPr>
            <p:cNvPr id="14" name="文本框 13">
              <a:extLst>
                <a:ext uri="{FF2B5EF4-FFF2-40B4-BE49-F238E27FC236}">
                  <a16:creationId xmlns:a16="http://schemas.microsoft.com/office/drawing/2014/main" id="{95D7629E-1E54-4570-8DF6-7EC7302B58A0}"/>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项目督导</a:t>
              </a:r>
            </a:p>
          </p:txBody>
        </p:sp>
        <p:sp>
          <p:nvSpPr>
            <p:cNvPr id="15" name="文本框 14">
              <a:extLst>
                <a:ext uri="{FF2B5EF4-FFF2-40B4-BE49-F238E27FC236}">
                  <a16:creationId xmlns:a16="http://schemas.microsoft.com/office/drawing/2014/main" id="{2F9BA898-44BE-4CD6-B498-989D9BEAFECA}"/>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MANAGEMENT</a:t>
              </a:r>
              <a:endParaRPr lang="zh-CN" altLang="en-US" sz="500" dirty="0">
                <a:solidFill>
                  <a:schemeClr val="bg1"/>
                </a:solidFill>
                <a:cs typeface="+mn-ea"/>
                <a:sym typeface="+mn-lt"/>
              </a:endParaRPr>
            </a:p>
          </p:txBody>
        </p:sp>
      </p:grpSp>
      <p:grpSp>
        <p:nvGrpSpPr>
          <p:cNvPr id="16" name="组合 15">
            <a:extLst>
              <a:ext uri="{FF2B5EF4-FFF2-40B4-BE49-F238E27FC236}">
                <a16:creationId xmlns:a16="http://schemas.microsoft.com/office/drawing/2014/main" id="{ABC94718-9D1D-41DE-91C5-C931510C9D92}"/>
              </a:ext>
            </a:extLst>
          </p:cNvPr>
          <p:cNvGrpSpPr/>
          <p:nvPr/>
        </p:nvGrpSpPr>
        <p:grpSpPr>
          <a:xfrm>
            <a:off x="-41773" y="5191298"/>
            <a:ext cx="1251106" cy="349921"/>
            <a:chOff x="-28653" y="3614528"/>
            <a:chExt cx="1251106" cy="349921"/>
          </a:xfrm>
        </p:grpSpPr>
        <p:sp>
          <p:nvSpPr>
            <p:cNvPr id="17" name="文本框 16">
              <a:extLst>
                <a:ext uri="{FF2B5EF4-FFF2-40B4-BE49-F238E27FC236}">
                  <a16:creationId xmlns:a16="http://schemas.microsoft.com/office/drawing/2014/main" id="{9E2694D9-7A25-4699-8FF7-5E74698EA32C}"/>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项目评估</a:t>
              </a:r>
            </a:p>
          </p:txBody>
        </p:sp>
        <p:sp>
          <p:nvSpPr>
            <p:cNvPr id="18" name="文本框 17">
              <a:extLst>
                <a:ext uri="{FF2B5EF4-FFF2-40B4-BE49-F238E27FC236}">
                  <a16:creationId xmlns:a16="http://schemas.microsoft.com/office/drawing/2014/main" id="{3543DCF0-15A6-4814-8457-5269B52D45C7}"/>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MANAGEMENT ASSOCIATION</a:t>
              </a:r>
              <a:endParaRPr lang="zh-CN" altLang="en-US" sz="500" dirty="0">
                <a:solidFill>
                  <a:schemeClr val="bg1"/>
                </a:solidFill>
                <a:cs typeface="+mn-ea"/>
                <a:sym typeface="+mn-lt"/>
              </a:endParaRPr>
            </a:p>
          </p:txBody>
        </p:sp>
      </p:grpSp>
      <p:sp>
        <p:nvSpPr>
          <p:cNvPr id="19" name="等腰三角形 18">
            <a:extLst>
              <a:ext uri="{FF2B5EF4-FFF2-40B4-BE49-F238E27FC236}">
                <a16:creationId xmlns:a16="http://schemas.microsoft.com/office/drawing/2014/main" id="{0C69B774-0FD2-4958-BA4C-4D1F00BF7EA0}"/>
              </a:ext>
            </a:extLst>
          </p:cNvPr>
          <p:cNvSpPr/>
          <p:nvPr/>
        </p:nvSpPr>
        <p:spPr>
          <a:xfrm rot="16200000">
            <a:off x="1076721" y="3462842"/>
            <a:ext cx="135047" cy="95518"/>
          </a:xfrm>
          <a:prstGeom prst="triangl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19">
            <a:extLst>
              <a:ext uri="{FF2B5EF4-FFF2-40B4-BE49-F238E27FC236}">
                <a16:creationId xmlns:a16="http://schemas.microsoft.com/office/drawing/2014/main" id="{C93CD26D-8C67-437C-8E3B-DEC5BC9DC328}"/>
              </a:ext>
            </a:extLst>
          </p:cNvPr>
          <p:cNvSpPr/>
          <p:nvPr/>
        </p:nvSpPr>
        <p:spPr>
          <a:xfrm>
            <a:off x="0" y="0"/>
            <a:ext cx="1193800" cy="76200"/>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a:extLst>
              <a:ext uri="{FF2B5EF4-FFF2-40B4-BE49-F238E27FC236}">
                <a16:creationId xmlns:a16="http://schemas.microsoft.com/office/drawing/2014/main" id="{2FA0450E-5920-47E5-8707-8F3658323184}"/>
              </a:ext>
            </a:extLst>
          </p:cNvPr>
          <p:cNvSpPr/>
          <p:nvPr/>
        </p:nvSpPr>
        <p:spPr>
          <a:xfrm>
            <a:off x="141945"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a:extLst>
              <a:ext uri="{FF2B5EF4-FFF2-40B4-BE49-F238E27FC236}">
                <a16:creationId xmlns:a16="http://schemas.microsoft.com/office/drawing/2014/main" id="{918E2951-BA36-4824-9450-8DD15EF32800}"/>
              </a:ext>
            </a:extLst>
          </p:cNvPr>
          <p:cNvSpPr/>
          <p:nvPr/>
        </p:nvSpPr>
        <p:spPr>
          <a:xfrm>
            <a:off x="540818"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椭圆 22">
            <a:extLst>
              <a:ext uri="{FF2B5EF4-FFF2-40B4-BE49-F238E27FC236}">
                <a16:creationId xmlns:a16="http://schemas.microsoft.com/office/drawing/2014/main" id="{05414002-459D-4402-AD10-A1A5D9F4B388}"/>
              </a:ext>
            </a:extLst>
          </p:cNvPr>
          <p:cNvSpPr/>
          <p:nvPr/>
        </p:nvSpPr>
        <p:spPr>
          <a:xfrm>
            <a:off x="939691" y="6528514"/>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1" name="组合 30">
            <a:extLst>
              <a:ext uri="{FF2B5EF4-FFF2-40B4-BE49-F238E27FC236}">
                <a16:creationId xmlns:a16="http://schemas.microsoft.com/office/drawing/2014/main" id="{209382A8-A267-4F49-92E2-E70B087EB527}"/>
              </a:ext>
            </a:extLst>
          </p:cNvPr>
          <p:cNvGrpSpPr/>
          <p:nvPr/>
        </p:nvGrpSpPr>
        <p:grpSpPr>
          <a:xfrm>
            <a:off x="0" y="1809749"/>
            <a:ext cx="1193800" cy="830180"/>
            <a:chOff x="0" y="1809749"/>
            <a:chExt cx="1193800" cy="830180"/>
          </a:xfrm>
        </p:grpSpPr>
        <p:grpSp>
          <p:nvGrpSpPr>
            <p:cNvPr id="25" name="组合 24">
              <a:extLst>
                <a:ext uri="{FF2B5EF4-FFF2-40B4-BE49-F238E27FC236}">
                  <a16:creationId xmlns:a16="http://schemas.microsoft.com/office/drawing/2014/main" id="{2460B354-1C8C-4217-920F-091D0BD308BB}"/>
                </a:ext>
              </a:extLst>
            </p:cNvPr>
            <p:cNvGrpSpPr/>
            <p:nvPr/>
          </p:nvGrpSpPr>
          <p:grpSpPr>
            <a:xfrm>
              <a:off x="0" y="1809749"/>
              <a:ext cx="1193800" cy="830180"/>
              <a:chOff x="0" y="2057399"/>
              <a:chExt cx="1193800" cy="830180"/>
            </a:xfrm>
          </p:grpSpPr>
          <p:sp>
            <p:nvSpPr>
              <p:cNvPr id="27" name="矩形 26">
                <a:extLst>
                  <a:ext uri="{FF2B5EF4-FFF2-40B4-BE49-F238E27FC236}">
                    <a16:creationId xmlns:a16="http://schemas.microsoft.com/office/drawing/2014/main" id="{2D676116-33E6-4C96-AA34-AFC087B51177}"/>
                  </a:ext>
                </a:extLst>
              </p:cNvPr>
              <p:cNvSpPr/>
              <p:nvPr/>
            </p:nvSpPr>
            <p:spPr>
              <a:xfrm>
                <a:off x="0" y="2057400"/>
                <a:ext cx="1193800" cy="830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27">
                <a:extLst>
                  <a:ext uri="{FF2B5EF4-FFF2-40B4-BE49-F238E27FC236}">
                    <a16:creationId xmlns:a16="http://schemas.microsoft.com/office/drawing/2014/main" id="{16D4C68C-8C2A-4C22-9AA4-050EB13D9FDA}"/>
                  </a:ext>
                </a:extLst>
              </p:cNvPr>
              <p:cNvSpPr/>
              <p:nvPr/>
            </p:nvSpPr>
            <p:spPr>
              <a:xfrm>
                <a:off x="1148081" y="2057399"/>
                <a:ext cx="45719" cy="830179"/>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文本框 28">
                <a:extLst>
                  <a:ext uri="{FF2B5EF4-FFF2-40B4-BE49-F238E27FC236}">
                    <a16:creationId xmlns:a16="http://schemas.microsoft.com/office/drawing/2014/main" id="{2F99E2D0-C281-42B2-B0EE-453B764BFB50}"/>
                  </a:ext>
                </a:extLst>
              </p:cNvPr>
              <p:cNvSpPr txBox="1"/>
              <p:nvPr/>
            </p:nvSpPr>
            <p:spPr>
              <a:xfrm>
                <a:off x="100172" y="2504261"/>
                <a:ext cx="947737" cy="307777"/>
              </a:xfrm>
              <a:prstGeom prst="rect">
                <a:avLst/>
              </a:prstGeom>
              <a:noFill/>
            </p:spPr>
            <p:txBody>
              <a:bodyPr wrap="square" rtlCol="0">
                <a:spAutoFit/>
              </a:bodyPr>
              <a:lstStyle/>
              <a:p>
                <a:pPr algn="ctr"/>
                <a:r>
                  <a:rPr lang="en-US" altLang="zh-CN" sz="1400" dirty="0">
                    <a:cs typeface="+mn-ea"/>
                    <a:sym typeface="+mn-lt"/>
                  </a:rPr>
                  <a:t>Part 04</a:t>
                </a:r>
                <a:endParaRPr lang="zh-CN" altLang="en-US" sz="1400" dirty="0">
                  <a:cs typeface="+mn-ea"/>
                  <a:sym typeface="+mn-lt"/>
                </a:endParaRPr>
              </a:p>
            </p:txBody>
          </p:sp>
        </p:grpSp>
        <p:pic>
          <p:nvPicPr>
            <p:cNvPr id="30" name="图片 29">
              <a:extLst>
                <a:ext uri="{FF2B5EF4-FFF2-40B4-BE49-F238E27FC236}">
                  <a16:creationId xmlns:a16="http://schemas.microsoft.com/office/drawing/2014/main" id="{66E7EC0B-7E9C-48EB-AC48-9A577DD937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1129" y="2007852"/>
              <a:ext cx="217528" cy="217762"/>
            </a:xfrm>
            <a:prstGeom prst="rect">
              <a:avLst/>
            </a:prstGeom>
          </p:spPr>
        </p:pic>
      </p:grpSp>
      <p:sp>
        <p:nvSpPr>
          <p:cNvPr id="32" name="文本框 31">
            <a:extLst>
              <a:ext uri="{FF2B5EF4-FFF2-40B4-BE49-F238E27FC236}">
                <a16:creationId xmlns:a16="http://schemas.microsoft.com/office/drawing/2014/main" id="{9F393D36-B70A-401F-A840-73443EB1CCA2}"/>
              </a:ext>
            </a:extLst>
          </p:cNvPr>
          <p:cNvSpPr txBox="1"/>
          <p:nvPr/>
        </p:nvSpPr>
        <p:spPr>
          <a:xfrm>
            <a:off x="5657863" y="558638"/>
            <a:ext cx="2199774" cy="584775"/>
          </a:xfrm>
          <a:prstGeom prst="rect">
            <a:avLst/>
          </a:prstGeom>
          <a:noFill/>
        </p:spPr>
        <p:txBody>
          <a:bodyPr wrap="square" rtlCol="0">
            <a:spAutoFit/>
          </a:bodyPr>
          <a:lstStyle/>
          <a:p>
            <a:pPr algn="ctr"/>
            <a:r>
              <a:rPr lang="zh-CN" altLang="en-US" sz="3200" spc="600" dirty="0">
                <a:solidFill>
                  <a:srgbClr val="FDD302"/>
                </a:solidFill>
                <a:cs typeface="+mn-ea"/>
                <a:sym typeface="+mn-lt"/>
              </a:rPr>
              <a:t>项目</a:t>
            </a:r>
            <a:r>
              <a:rPr lang="zh-CN" altLang="en-US" sz="3200" spc="600" dirty="0">
                <a:solidFill>
                  <a:schemeClr val="tx1">
                    <a:lumMod val="85000"/>
                    <a:lumOff val="15000"/>
                  </a:schemeClr>
                </a:solidFill>
                <a:cs typeface="+mn-ea"/>
                <a:sym typeface="+mn-lt"/>
              </a:rPr>
              <a:t>计划</a:t>
            </a:r>
          </a:p>
        </p:txBody>
      </p:sp>
      <p:sp>
        <p:nvSpPr>
          <p:cNvPr id="33" name="矩形 32">
            <a:extLst>
              <a:ext uri="{FF2B5EF4-FFF2-40B4-BE49-F238E27FC236}">
                <a16:creationId xmlns:a16="http://schemas.microsoft.com/office/drawing/2014/main" id="{CA4C3FE8-5132-41E0-8E89-E4AB2EC4F92B}"/>
              </a:ext>
            </a:extLst>
          </p:cNvPr>
          <p:cNvSpPr/>
          <p:nvPr/>
        </p:nvSpPr>
        <p:spPr>
          <a:xfrm>
            <a:off x="5847084" y="1087728"/>
            <a:ext cx="1821332" cy="261610"/>
          </a:xfrm>
          <a:prstGeom prst="rect">
            <a:avLst/>
          </a:prstGeom>
        </p:spPr>
        <p:txBody>
          <a:bodyPr wrap="none">
            <a:spAutoFit/>
          </a:bodyPr>
          <a:lstStyle/>
          <a:p>
            <a:pPr algn="ctr"/>
            <a:r>
              <a:rPr lang="en-US" altLang="zh-CN" sz="1100" dirty="0">
                <a:cs typeface="+mn-ea"/>
                <a:sym typeface="+mn-lt"/>
              </a:rPr>
              <a:t>PROJECT EXPLANATION</a:t>
            </a:r>
          </a:p>
        </p:txBody>
      </p:sp>
      <p:grpSp>
        <p:nvGrpSpPr>
          <p:cNvPr id="74" name="组合 73">
            <a:extLst>
              <a:ext uri="{FF2B5EF4-FFF2-40B4-BE49-F238E27FC236}">
                <a16:creationId xmlns:a16="http://schemas.microsoft.com/office/drawing/2014/main" id="{FB33E634-39B8-4EE3-B00E-34F505366FE7}"/>
              </a:ext>
            </a:extLst>
          </p:cNvPr>
          <p:cNvGrpSpPr/>
          <p:nvPr/>
        </p:nvGrpSpPr>
        <p:grpSpPr>
          <a:xfrm>
            <a:off x="5500914" y="2103028"/>
            <a:ext cx="0" cy="4267200"/>
            <a:chOff x="5500914" y="2103028"/>
            <a:chExt cx="0" cy="4267200"/>
          </a:xfrm>
        </p:grpSpPr>
        <p:cxnSp>
          <p:nvCxnSpPr>
            <p:cNvPr id="35" name="直接连接符 34">
              <a:extLst>
                <a:ext uri="{FF2B5EF4-FFF2-40B4-BE49-F238E27FC236}">
                  <a16:creationId xmlns:a16="http://schemas.microsoft.com/office/drawing/2014/main" id="{6D9CBA6C-192B-4B73-A203-609123EBF08A}"/>
                </a:ext>
              </a:extLst>
            </p:cNvPr>
            <p:cNvCxnSpPr/>
            <p:nvPr/>
          </p:nvCxnSpPr>
          <p:spPr>
            <a:xfrm>
              <a:off x="5500914" y="2103028"/>
              <a:ext cx="0" cy="426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FAB8427B-17D4-4D51-BC6B-D96049E238BF}"/>
                </a:ext>
              </a:extLst>
            </p:cNvPr>
            <p:cNvCxnSpPr/>
            <p:nvPr/>
          </p:nvCxnSpPr>
          <p:spPr>
            <a:xfrm>
              <a:off x="5500914" y="2103028"/>
              <a:ext cx="0" cy="536900"/>
            </a:xfrm>
            <a:prstGeom prst="line">
              <a:avLst/>
            </a:prstGeom>
            <a:ln w="412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42" name="组合 41">
            <a:extLst>
              <a:ext uri="{FF2B5EF4-FFF2-40B4-BE49-F238E27FC236}">
                <a16:creationId xmlns:a16="http://schemas.microsoft.com/office/drawing/2014/main" id="{FB8ED3D7-5D9C-4A0E-AA00-0E2C774534AD}"/>
              </a:ext>
            </a:extLst>
          </p:cNvPr>
          <p:cNvGrpSpPr/>
          <p:nvPr/>
        </p:nvGrpSpPr>
        <p:grpSpPr>
          <a:xfrm>
            <a:off x="2252469" y="2103028"/>
            <a:ext cx="551543" cy="551543"/>
            <a:chOff x="2252469" y="2103028"/>
            <a:chExt cx="551543" cy="551543"/>
          </a:xfrm>
        </p:grpSpPr>
        <p:sp>
          <p:nvSpPr>
            <p:cNvPr id="38" name="椭圆 37">
              <a:extLst>
                <a:ext uri="{FF2B5EF4-FFF2-40B4-BE49-F238E27FC236}">
                  <a16:creationId xmlns:a16="http://schemas.microsoft.com/office/drawing/2014/main" id="{1F9D3906-C4A7-4613-AA6C-002ADC8A2936}"/>
                </a:ext>
              </a:extLst>
            </p:cNvPr>
            <p:cNvSpPr/>
            <p:nvPr/>
          </p:nvSpPr>
          <p:spPr>
            <a:xfrm>
              <a:off x="2252469" y="2103028"/>
              <a:ext cx="551543" cy="551543"/>
            </a:xfrm>
            <a:prstGeom prst="ellipse">
              <a:avLst/>
            </a:prstGeom>
            <a:noFill/>
            <a:ln w="19050">
              <a:solidFill>
                <a:srgbClr val="FDD302"/>
              </a:solidFill>
            </a:ln>
            <a:effectLst>
              <a:outerShdw blurRad="63500" sx="103000" sy="103000" algn="ctr" rotWithShape="0">
                <a:srgbClr val="FFC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1" name="图片 40">
              <a:extLst>
                <a:ext uri="{FF2B5EF4-FFF2-40B4-BE49-F238E27FC236}">
                  <a16:creationId xmlns:a16="http://schemas.microsoft.com/office/drawing/2014/main" id="{1FE89EBF-B3C6-4E69-8411-B58614456F2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97576" y="2247994"/>
              <a:ext cx="261328" cy="261610"/>
            </a:xfrm>
            <a:prstGeom prst="rect">
              <a:avLst/>
            </a:prstGeom>
          </p:spPr>
        </p:pic>
      </p:grpSp>
      <p:grpSp>
        <p:nvGrpSpPr>
          <p:cNvPr id="44" name="组合 43">
            <a:extLst>
              <a:ext uri="{FF2B5EF4-FFF2-40B4-BE49-F238E27FC236}">
                <a16:creationId xmlns:a16="http://schemas.microsoft.com/office/drawing/2014/main" id="{C84A3194-21DE-4365-B082-9F33E3058C37}"/>
              </a:ext>
            </a:extLst>
          </p:cNvPr>
          <p:cNvGrpSpPr/>
          <p:nvPr/>
        </p:nvGrpSpPr>
        <p:grpSpPr>
          <a:xfrm>
            <a:off x="2252468" y="3675147"/>
            <a:ext cx="551543" cy="551543"/>
            <a:chOff x="2252468" y="3675147"/>
            <a:chExt cx="551543" cy="551543"/>
          </a:xfrm>
        </p:grpSpPr>
        <p:sp>
          <p:nvSpPr>
            <p:cNvPr id="39" name="椭圆 38">
              <a:extLst>
                <a:ext uri="{FF2B5EF4-FFF2-40B4-BE49-F238E27FC236}">
                  <a16:creationId xmlns:a16="http://schemas.microsoft.com/office/drawing/2014/main" id="{AE8ED35C-3ED1-419E-B719-49A8DEC18633}"/>
                </a:ext>
              </a:extLst>
            </p:cNvPr>
            <p:cNvSpPr/>
            <p:nvPr/>
          </p:nvSpPr>
          <p:spPr>
            <a:xfrm>
              <a:off x="2252468" y="3675147"/>
              <a:ext cx="551543" cy="551543"/>
            </a:xfrm>
            <a:prstGeom prst="ellipse">
              <a:avLst/>
            </a:prstGeom>
            <a:noFill/>
            <a:ln w="19050">
              <a:solidFill>
                <a:srgbClr val="FDD302"/>
              </a:solidFill>
            </a:ln>
            <a:effectLst>
              <a:outerShdw blurRad="63500" sx="103000" sy="103000" algn="ctr" rotWithShape="0">
                <a:srgbClr val="FFC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3" name="图片 42">
              <a:extLst>
                <a:ext uri="{FF2B5EF4-FFF2-40B4-BE49-F238E27FC236}">
                  <a16:creationId xmlns:a16="http://schemas.microsoft.com/office/drawing/2014/main" id="{161889B2-0138-4F34-95C5-85F9C62321D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77201" y="3799717"/>
              <a:ext cx="302076" cy="302402"/>
            </a:xfrm>
            <a:prstGeom prst="rect">
              <a:avLst/>
            </a:prstGeom>
          </p:spPr>
        </p:pic>
      </p:grpSp>
      <p:grpSp>
        <p:nvGrpSpPr>
          <p:cNvPr id="46" name="组合 45">
            <a:extLst>
              <a:ext uri="{FF2B5EF4-FFF2-40B4-BE49-F238E27FC236}">
                <a16:creationId xmlns:a16="http://schemas.microsoft.com/office/drawing/2014/main" id="{6811CA9A-9CC9-404C-BC38-F71CDD81A876}"/>
              </a:ext>
            </a:extLst>
          </p:cNvPr>
          <p:cNvGrpSpPr/>
          <p:nvPr/>
        </p:nvGrpSpPr>
        <p:grpSpPr>
          <a:xfrm>
            <a:off x="2252467" y="5247266"/>
            <a:ext cx="551543" cy="551543"/>
            <a:chOff x="2252467" y="5247266"/>
            <a:chExt cx="551543" cy="551543"/>
          </a:xfrm>
        </p:grpSpPr>
        <p:sp>
          <p:nvSpPr>
            <p:cNvPr id="40" name="椭圆 39">
              <a:extLst>
                <a:ext uri="{FF2B5EF4-FFF2-40B4-BE49-F238E27FC236}">
                  <a16:creationId xmlns:a16="http://schemas.microsoft.com/office/drawing/2014/main" id="{8BFBCF4B-52A8-4947-8C02-33DF7E13C902}"/>
                </a:ext>
              </a:extLst>
            </p:cNvPr>
            <p:cNvSpPr/>
            <p:nvPr/>
          </p:nvSpPr>
          <p:spPr>
            <a:xfrm>
              <a:off x="2252467" y="5247266"/>
              <a:ext cx="551543" cy="551543"/>
            </a:xfrm>
            <a:prstGeom prst="ellipse">
              <a:avLst/>
            </a:prstGeom>
            <a:noFill/>
            <a:ln w="19050">
              <a:solidFill>
                <a:srgbClr val="FDD302"/>
              </a:solidFill>
            </a:ln>
            <a:effectLst>
              <a:outerShdw blurRad="63500" sx="103000" sy="103000" algn="ctr" rotWithShape="0">
                <a:srgbClr val="FFC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5" name="图片 44">
              <a:extLst>
                <a:ext uri="{FF2B5EF4-FFF2-40B4-BE49-F238E27FC236}">
                  <a16:creationId xmlns:a16="http://schemas.microsoft.com/office/drawing/2014/main" id="{66750A78-CB38-4D47-A506-857E8096D6E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11977" y="5406650"/>
              <a:ext cx="232523" cy="232774"/>
            </a:xfrm>
            <a:prstGeom prst="rect">
              <a:avLst/>
            </a:prstGeom>
          </p:spPr>
        </p:pic>
      </p:grpSp>
      <p:grpSp>
        <p:nvGrpSpPr>
          <p:cNvPr id="49" name="组合 48">
            <a:extLst>
              <a:ext uri="{FF2B5EF4-FFF2-40B4-BE49-F238E27FC236}">
                <a16:creationId xmlns:a16="http://schemas.microsoft.com/office/drawing/2014/main" id="{44EDF127-6EAC-4ADF-82A4-E8D838F85463}"/>
              </a:ext>
            </a:extLst>
          </p:cNvPr>
          <p:cNvGrpSpPr/>
          <p:nvPr/>
        </p:nvGrpSpPr>
        <p:grpSpPr>
          <a:xfrm>
            <a:off x="2823060" y="2120388"/>
            <a:ext cx="1581243" cy="516821"/>
            <a:chOff x="2890578" y="2140272"/>
            <a:chExt cx="1581243" cy="516821"/>
          </a:xfrm>
        </p:grpSpPr>
        <p:sp>
          <p:nvSpPr>
            <p:cNvPr id="47" name="矩形 46">
              <a:extLst>
                <a:ext uri="{FF2B5EF4-FFF2-40B4-BE49-F238E27FC236}">
                  <a16:creationId xmlns:a16="http://schemas.microsoft.com/office/drawing/2014/main" id="{6AB612D9-FD15-4D68-B1B7-F153023DA38A}"/>
                </a:ext>
              </a:extLst>
            </p:cNvPr>
            <p:cNvSpPr/>
            <p:nvPr/>
          </p:nvSpPr>
          <p:spPr>
            <a:xfrm>
              <a:off x="2890578" y="2140272"/>
              <a:ext cx="1261884" cy="369332"/>
            </a:xfrm>
            <a:prstGeom prst="rect">
              <a:avLst/>
            </a:prstGeom>
          </p:spPr>
          <p:txBody>
            <a:bodyPr wrap="none">
              <a:spAutoFit/>
            </a:bodyPr>
            <a:lstStyle/>
            <a:p>
              <a:r>
                <a:rPr lang="zh-CN" altLang="en-US" spc="300" dirty="0">
                  <a:solidFill>
                    <a:srgbClr val="333333"/>
                  </a:solidFill>
                  <a:cs typeface="+mn-ea"/>
                  <a:sym typeface="+mn-lt"/>
                </a:rPr>
                <a:t>需求分析</a:t>
              </a:r>
              <a:endParaRPr lang="zh-CN" altLang="en-US" spc="300" dirty="0">
                <a:cs typeface="+mn-ea"/>
                <a:sym typeface="+mn-lt"/>
              </a:endParaRPr>
            </a:p>
          </p:txBody>
        </p:sp>
        <p:sp>
          <p:nvSpPr>
            <p:cNvPr id="48" name="矩形 47">
              <a:extLst>
                <a:ext uri="{FF2B5EF4-FFF2-40B4-BE49-F238E27FC236}">
                  <a16:creationId xmlns:a16="http://schemas.microsoft.com/office/drawing/2014/main" id="{96370015-89D1-4A44-BE31-D028697BCBFD}"/>
                </a:ext>
              </a:extLst>
            </p:cNvPr>
            <p:cNvSpPr/>
            <p:nvPr/>
          </p:nvSpPr>
          <p:spPr>
            <a:xfrm>
              <a:off x="2924603" y="2395483"/>
              <a:ext cx="1547218" cy="261610"/>
            </a:xfrm>
            <a:prstGeom prst="rect">
              <a:avLst/>
            </a:prstGeom>
          </p:spPr>
          <p:txBody>
            <a:bodyPr wrap="none">
              <a:spAutoFit/>
            </a:bodyPr>
            <a:lstStyle/>
            <a:p>
              <a:r>
                <a:rPr lang="zh-CN" altLang="en-US" sz="1100" dirty="0">
                  <a:cs typeface="+mn-ea"/>
                  <a:sym typeface="+mn-lt"/>
                </a:rPr>
                <a:t>DEMAND ANALYSIS</a:t>
              </a:r>
            </a:p>
          </p:txBody>
        </p:sp>
      </p:grpSp>
      <p:grpSp>
        <p:nvGrpSpPr>
          <p:cNvPr id="50" name="组合 49">
            <a:extLst>
              <a:ext uri="{FF2B5EF4-FFF2-40B4-BE49-F238E27FC236}">
                <a16:creationId xmlns:a16="http://schemas.microsoft.com/office/drawing/2014/main" id="{074F8785-BE6A-49B1-AC18-D05CF90EECDC}"/>
              </a:ext>
            </a:extLst>
          </p:cNvPr>
          <p:cNvGrpSpPr/>
          <p:nvPr/>
        </p:nvGrpSpPr>
        <p:grpSpPr>
          <a:xfrm>
            <a:off x="2823060" y="3672624"/>
            <a:ext cx="1956346" cy="516821"/>
            <a:chOff x="2890578" y="2140272"/>
            <a:chExt cx="1956346" cy="516821"/>
          </a:xfrm>
        </p:grpSpPr>
        <p:sp>
          <p:nvSpPr>
            <p:cNvPr id="51" name="矩形 50">
              <a:extLst>
                <a:ext uri="{FF2B5EF4-FFF2-40B4-BE49-F238E27FC236}">
                  <a16:creationId xmlns:a16="http://schemas.microsoft.com/office/drawing/2014/main" id="{6FE8F0B3-166A-47B9-B899-B3F684335774}"/>
                </a:ext>
              </a:extLst>
            </p:cNvPr>
            <p:cNvSpPr/>
            <p:nvPr/>
          </p:nvSpPr>
          <p:spPr>
            <a:xfrm>
              <a:off x="2890578" y="2140272"/>
              <a:ext cx="1261884" cy="369332"/>
            </a:xfrm>
            <a:prstGeom prst="rect">
              <a:avLst/>
            </a:prstGeom>
          </p:spPr>
          <p:txBody>
            <a:bodyPr wrap="none">
              <a:spAutoFit/>
            </a:bodyPr>
            <a:lstStyle/>
            <a:p>
              <a:r>
                <a:rPr lang="zh-CN" altLang="en-US" spc="300" dirty="0">
                  <a:solidFill>
                    <a:srgbClr val="333333"/>
                  </a:solidFill>
                  <a:cs typeface="+mn-ea"/>
                  <a:sym typeface="+mn-lt"/>
                </a:rPr>
                <a:t>确定主题</a:t>
              </a:r>
              <a:endParaRPr lang="zh-CN" altLang="en-US" spc="300" dirty="0">
                <a:cs typeface="+mn-ea"/>
                <a:sym typeface="+mn-lt"/>
              </a:endParaRPr>
            </a:p>
          </p:txBody>
        </p:sp>
        <p:sp>
          <p:nvSpPr>
            <p:cNvPr id="52" name="矩形 51">
              <a:extLst>
                <a:ext uri="{FF2B5EF4-FFF2-40B4-BE49-F238E27FC236}">
                  <a16:creationId xmlns:a16="http://schemas.microsoft.com/office/drawing/2014/main" id="{479612C4-65C0-425F-91B8-13214CEC0305}"/>
                </a:ext>
              </a:extLst>
            </p:cNvPr>
            <p:cNvSpPr/>
            <p:nvPr/>
          </p:nvSpPr>
          <p:spPr>
            <a:xfrm>
              <a:off x="2924603" y="2395483"/>
              <a:ext cx="1922321" cy="261610"/>
            </a:xfrm>
            <a:prstGeom prst="rect">
              <a:avLst/>
            </a:prstGeom>
          </p:spPr>
          <p:txBody>
            <a:bodyPr wrap="none">
              <a:spAutoFit/>
            </a:bodyPr>
            <a:lstStyle/>
            <a:p>
              <a:r>
                <a:rPr lang="en-US" altLang="zh-CN" sz="1100" dirty="0">
                  <a:cs typeface="+mn-ea"/>
                  <a:sym typeface="+mn-lt"/>
                </a:rPr>
                <a:t>DETERMINE THE SUBJECT</a:t>
              </a:r>
              <a:endParaRPr lang="zh-CN" altLang="en-US" sz="1100" dirty="0">
                <a:cs typeface="+mn-ea"/>
                <a:sym typeface="+mn-lt"/>
              </a:endParaRPr>
            </a:p>
          </p:txBody>
        </p:sp>
      </p:grpSp>
      <p:grpSp>
        <p:nvGrpSpPr>
          <p:cNvPr id="53" name="组合 52">
            <a:extLst>
              <a:ext uri="{FF2B5EF4-FFF2-40B4-BE49-F238E27FC236}">
                <a16:creationId xmlns:a16="http://schemas.microsoft.com/office/drawing/2014/main" id="{CAEB2B04-FD3C-4B0D-81D1-AA2BBD7B1D4F}"/>
              </a:ext>
            </a:extLst>
          </p:cNvPr>
          <p:cNvGrpSpPr/>
          <p:nvPr/>
        </p:nvGrpSpPr>
        <p:grpSpPr>
          <a:xfrm>
            <a:off x="2823060" y="5258905"/>
            <a:ext cx="1832915" cy="516821"/>
            <a:chOff x="2890578" y="2140272"/>
            <a:chExt cx="1832915" cy="516821"/>
          </a:xfrm>
        </p:grpSpPr>
        <p:sp>
          <p:nvSpPr>
            <p:cNvPr id="54" name="矩形 53">
              <a:extLst>
                <a:ext uri="{FF2B5EF4-FFF2-40B4-BE49-F238E27FC236}">
                  <a16:creationId xmlns:a16="http://schemas.microsoft.com/office/drawing/2014/main" id="{2238AEE1-BE60-404B-A901-4454427C36D7}"/>
                </a:ext>
              </a:extLst>
            </p:cNvPr>
            <p:cNvSpPr/>
            <p:nvPr/>
          </p:nvSpPr>
          <p:spPr>
            <a:xfrm>
              <a:off x="2890578" y="2140272"/>
              <a:ext cx="1261884" cy="369332"/>
            </a:xfrm>
            <a:prstGeom prst="rect">
              <a:avLst/>
            </a:prstGeom>
          </p:spPr>
          <p:txBody>
            <a:bodyPr wrap="none">
              <a:spAutoFit/>
            </a:bodyPr>
            <a:lstStyle/>
            <a:p>
              <a:r>
                <a:rPr lang="zh-CN" altLang="en-US" spc="300" dirty="0">
                  <a:solidFill>
                    <a:srgbClr val="333333"/>
                  </a:solidFill>
                  <a:cs typeface="+mn-ea"/>
                  <a:sym typeface="+mn-lt"/>
                </a:rPr>
                <a:t>评估标准</a:t>
              </a:r>
              <a:endParaRPr lang="zh-CN" altLang="en-US" spc="300" dirty="0">
                <a:cs typeface="+mn-ea"/>
                <a:sym typeface="+mn-lt"/>
              </a:endParaRPr>
            </a:p>
          </p:txBody>
        </p:sp>
        <p:sp>
          <p:nvSpPr>
            <p:cNvPr id="55" name="矩形 54">
              <a:extLst>
                <a:ext uri="{FF2B5EF4-FFF2-40B4-BE49-F238E27FC236}">
                  <a16:creationId xmlns:a16="http://schemas.microsoft.com/office/drawing/2014/main" id="{1D7A00BC-A206-4D95-AC83-55568B83FFDA}"/>
                </a:ext>
              </a:extLst>
            </p:cNvPr>
            <p:cNvSpPr/>
            <p:nvPr/>
          </p:nvSpPr>
          <p:spPr>
            <a:xfrm>
              <a:off x="2924603" y="2395483"/>
              <a:ext cx="1798890" cy="261610"/>
            </a:xfrm>
            <a:prstGeom prst="rect">
              <a:avLst/>
            </a:prstGeom>
          </p:spPr>
          <p:txBody>
            <a:bodyPr wrap="none">
              <a:spAutoFit/>
            </a:bodyPr>
            <a:lstStyle/>
            <a:p>
              <a:r>
                <a:rPr lang="en-US" altLang="zh-CN" sz="1100" dirty="0">
                  <a:cs typeface="+mn-ea"/>
                  <a:sym typeface="+mn-lt"/>
                </a:rPr>
                <a:t>EVALUATION CRITERIA</a:t>
              </a:r>
              <a:endParaRPr lang="zh-CN" altLang="en-US" sz="1100" dirty="0">
                <a:cs typeface="+mn-ea"/>
                <a:sym typeface="+mn-lt"/>
              </a:endParaRPr>
            </a:p>
          </p:txBody>
        </p:sp>
      </p:grpSp>
      <p:sp>
        <p:nvSpPr>
          <p:cNvPr id="56" name="矩形 55">
            <a:extLst>
              <a:ext uri="{FF2B5EF4-FFF2-40B4-BE49-F238E27FC236}">
                <a16:creationId xmlns:a16="http://schemas.microsoft.com/office/drawing/2014/main" id="{CC5CA8D5-8626-4D61-99B0-417E64EA3D34}"/>
              </a:ext>
            </a:extLst>
          </p:cNvPr>
          <p:cNvSpPr/>
          <p:nvPr/>
        </p:nvSpPr>
        <p:spPr>
          <a:xfrm>
            <a:off x="2844834" y="2703216"/>
            <a:ext cx="2615256" cy="553998"/>
          </a:xfrm>
          <a:prstGeom prst="rect">
            <a:avLst/>
          </a:prstGeom>
        </p:spPr>
        <p:txBody>
          <a:bodyPr wrap="square">
            <a:spAutoFit/>
          </a:bodyPr>
          <a:lstStyle/>
          <a:p>
            <a:pPr>
              <a:lnSpc>
                <a:spcPts val="1800"/>
              </a:lnSpc>
            </a:pPr>
            <a:r>
              <a:rPr lang="zh-CN" altLang="en-US" sz="1200" spc="300" dirty="0">
                <a:solidFill>
                  <a:schemeClr val="tx1">
                    <a:lumMod val="85000"/>
                    <a:lumOff val="15000"/>
                  </a:schemeClr>
                </a:solidFill>
                <a:cs typeface="+mn-ea"/>
                <a:sym typeface="+mn-lt"/>
              </a:rPr>
              <a:t>培训项目管理中，最重要的是培训项目计划的管理</a:t>
            </a:r>
          </a:p>
        </p:txBody>
      </p:sp>
      <p:sp>
        <p:nvSpPr>
          <p:cNvPr id="59" name="矩形 58">
            <a:extLst>
              <a:ext uri="{FF2B5EF4-FFF2-40B4-BE49-F238E27FC236}">
                <a16:creationId xmlns:a16="http://schemas.microsoft.com/office/drawing/2014/main" id="{E827F73A-D78D-4B7B-92F6-8E40BED7EFFD}"/>
              </a:ext>
            </a:extLst>
          </p:cNvPr>
          <p:cNvSpPr/>
          <p:nvPr/>
        </p:nvSpPr>
        <p:spPr>
          <a:xfrm>
            <a:off x="2823060" y="4308657"/>
            <a:ext cx="2403326" cy="461665"/>
          </a:xfrm>
          <a:prstGeom prst="rect">
            <a:avLst/>
          </a:prstGeom>
        </p:spPr>
        <p:txBody>
          <a:bodyPr wrap="square">
            <a:spAutoFit/>
          </a:bodyPr>
          <a:lstStyle/>
          <a:p>
            <a:r>
              <a:rPr lang="zh-CN" altLang="en-US" sz="1200" spc="300" dirty="0">
                <a:solidFill>
                  <a:prstClr val="black">
                    <a:lumMod val="85000"/>
                    <a:lumOff val="15000"/>
                  </a:prstClr>
                </a:solidFill>
                <a:cs typeface="+mn-ea"/>
                <a:sym typeface="+mn-lt"/>
              </a:rPr>
              <a:t>培训需求调查与研究培训调查与研究必须建立</a:t>
            </a:r>
            <a:endParaRPr lang="zh-CN" altLang="en-US" dirty="0">
              <a:cs typeface="+mn-ea"/>
              <a:sym typeface="+mn-lt"/>
            </a:endParaRPr>
          </a:p>
        </p:txBody>
      </p:sp>
      <p:sp>
        <p:nvSpPr>
          <p:cNvPr id="60" name="矩形 59">
            <a:extLst>
              <a:ext uri="{FF2B5EF4-FFF2-40B4-BE49-F238E27FC236}">
                <a16:creationId xmlns:a16="http://schemas.microsoft.com/office/drawing/2014/main" id="{9ED67D4A-EDF8-41C9-9479-7545A89A62C4}"/>
              </a:ext>
            </a:extLst>
          </p:cNvPr>
          <p:cNvSpPr/>
          <p:nvPr/>
        </p:nvSpPr>
        <p:spPr>
          <a:xfrm>
            <a:off x="2883243" y="5839782"/>
            <a:ext cx="2403326" cy="646331"/>
          </a:xfrm>
          <a:prstGeom prst="rect">
            <a:avLst/>
          </a:prstGeom>
        </p:spPr>
        <p:txBody>
          <a:bodyPr wrap="square">
            <a:spAutoFit/>
          </a:bodyPr>
          <a:lstStyle/>
          <a:p>
            <a:r>
              <a:rPr lang="zh-CN" altLang="en-US" sz="1200" spc="300" dirty="0">
                <a:solidFill>
                  <a:prstClr val="black">
                    <a:lumMod val="85000"/>
                    <a:lumOff val="15000"/>
                  </a:prstClr>
                </a:solidFill>
                <a:cs typeface="+mn-ea"/>
                <a:sym typeface="+mn-lt"/>
              </a:rPr>
              <a:t>即学员需要什么、我们将做到哪一步等问题必须得到</a:t>
            </a:r>
            <a:endParaRPr lang="zh-CN" altLang="en-US" dirty="0">
              <a:cs typeface="+mn-ea"/>
              <a:sym typeface="+mn-lt"/>
            </a:endParaRPr>
          </a:p>
        </p:txBody>
      </p:sp>
      <p:sp>
        <p:nvSpPr>
          <p:cNvPr id="61" name="矩形 60">
            <a:extLst>
              <a:ext uri="{FF2B5EF4-FFF2-40B4-BE49-F238E27FC236}">
                <a16:creationId xmlns:a16="http://schemas.microsoft.com/office/drawing/2014/main" id="{46785ED7-A4D8-4EE5-BF2D-6DBF12D1AA54}"/>
              </a:ext>
            </a:extLst>
          </p:cNvPr>
          <p:cNvSpPr/>
          <p:nvPr/>
        </p:nvSpPr>
        <p:spPr>
          <a:xfrm>
            <a:off x="5775443" y="2811312"/>
            <a:ext cx="6096000" cy="784830"/>
          </a:xfrm>
          <a:prstGeom prst="rect">
            <a:avLst/>
          </a:prstGeom>
        </p:spPr>
        <p:txBody>
          <a:bodyPr wrap="square">
            <a:spAutoFit/>
          </a:bodyPr>
          <a:lstStyle/>
          <a:p>
            <a:pPr>
              <a:lnSpc>
                <a:spcPts val="1800"/>
              </a:lnSpc>
            </a:pPr>
            <a:r>
              <a:rPr lang="zh-CN" altLang="en-US" sz="1200" spc="300" dirty="0">
                <a:solidFill>
                  <a:schemeClr val="tx1">
                    <a:lumMod val="85000"/>
                    <a:lumOff val="15000"/>
                  </a:schemeClr>
                </a:solidFill>
                <a:cs typeface="+mn-ea"/>
                <a:sym typeface="+mn-lt"/>
              </a:rPr>
              <a:t>属于体验阶段，资源（讲师、课程、地点、费用）准备、确保雇员做好受训准备、营造积极的学习环境等，关键的仍然是教学实施等。此阶段以</a:t>
            </a:r>
            <a:r>
              <a:rPr lang="en-US" altLang="zh-CN" sz="1200" spc="300" dirty="0">
                <a:solidFill>
                  <a:schemeClr val="tx1">
                    <a:lumMod val="85000"/>
                    <a:lumOff val="15000"/>
                  </a:schemeClr>
                </a:solidFill>
                <a:cs typeface="+mn-ea"/>
                <a:sym typeface="+mn-lt"/>
              </a:rPr>
              <a:t>《</a:t>
            </a:r>
            <a:r>
              <a:rPr lang="zh-CN" altLang="en-US" sz="1200" spc="300" dirty="0">
                <a:solidFill>
                  <a:schemeClr val="tx1">
                    <a:lumMod val="85000"/>
                    <a:lumOff val="15000"/>
                  </a:schemeClr>
                </a:solidFill>
                <a:cs typeface="+mn-ea"/>
                <a:sym typeface="+mn-lt"/>
              </a:rPr>
              <a:t>培训通知书</a:t>
            </a:r>
            <a:r>
              <a:rPr lang="en-US" altLang="zh-CN" sz="1200" spc="300" dirty="0">
                <a:solidFill>
                  <a:schemeClr val="tx1">
                    <a:lumMod val="85000"/>
                    <a:lumOff val="15000"/>
                  </a:schemeClr>
                </a:solidFill>
                <a:cs typeface="+mn-ea"/>
                <a:sym typeface="+mn-lt"/>
              </a:rPr>
              <a:t>》</a:t>
            </a:r>
            <a:r>
              <a:rPr lang="zh-CN" altLang="en-US" sz="1200" spc="300" dirty="0">
                <a:solidFill>
                  <a:schemeClr val="tx1">
                    <a:lumMod val="85000"/>
                    <a:lumOff val="15000"/>
                  </a:schemeClr>
                </a:solidFill>
                <a:cs typeface="+mn-ea"/>
                <a:sym typeface="+mn-lt"/>
              </a:rPr>
              <a:t>的下发为开始，到</a:t>
            </a:r>
            <a:r>
              <a:rPr lang="en-US" altLang="zh-CN" sz="1200" spc="300" dirty="0">
                <a:solidFill>
                  <a:schemeClr val="tx1">
                    <a:lumMod val="85000"/>
                    <a:lumOff val="15000"/>
                  </a:schemeClr>
                </a:solidFill>
                <a:cs typeface="+mn-ea"/>
                <a:sym typeface="+mn-lt"/>
              </a:rPr>
              <a:t>《</a:t>
            </a:r>
            <a:r>
              <a:rPr lang="zh-CN" altLang="en-US" sz="1200" spc="300" dirty="0">
                <a:solidFill>
                  <a:schemeClr val="tx1">
                    <a:lumMod val="85000"/>
                    <a:lumOff val="15000"/>
                  </a:schemeClr>
                </a:solidFill>
                <a:cs typeface="+mn-ea"/>
                <a:sym typeface="+mn-lt"/>
              </a:rPr>
              <a:t>培训项目总结</a:t>
            </a:r>
            <a:r>
              <a:rPr lang="en-US" altLang="zh-CN" sz="1200" spc="300" dirty="0">
                <a:solidFill>
                  <a:schemeClr val="tx1">
                    <a:lumMod val="85000"/>
                    <a:lumOff val="15000"/>
                  </a:schemeClr>
                </a:solidFill>
                <a:cs typeface="+mn-ea"/>
                <a:sym typeface="+mn-lt"/>
              </a:rPr>
              <a:t>》</a:t>
            </a:r>
            <a:r>
              <a:rPr lang="zh-CN" altLang="en-US" sz="1200" spc="300" dirty="0">
                <a:solidFill>
                  <a:schemeClr val="tx1">
                    <a:lumMod val="85000"/>
                    <a:lumOff val="15000"/>
                  </a:schemeClr>
                </a:solidFill>
                <a:cs typeface="+mn-ea"/>
                <a:sym typeface="+mn-lt"/>
              </a:rPr>
              <a:t>撰写前为结束。</a:t>
            </a:r>
          </a:p>
        </p:txBody>
      </p:sp>
      <p:grpSp>
        <p:nvGrpSpPr>
          <p:cNvPr id="64" name="组合 63">
            <a:extLst>
              <a:ext uri="{FF2B5EF4-FFF2-40B4-BE49-F238E27FC236}">
                <a16:creationId xmlns:a16="http://schemas.microsoft.com/office/drawing/2014/main" id="{73B86BF2-2E3C-4A24-A77B-39DB5D380F36}"/>
              </a:ext>
            </a:extLst>
          </p:cNvPr>
          <p:cNvGrpSpPr/>
          <p:nvPr/>
        </p:nvGrpSpPr>
        <p:grpSpPr>
          <a:xfrm>
            <a:off x="5807008" y="2102723"/>
            <a:ext cx="1878757" cy="607635"/>
            <a:chOff x="5807008" y="2102723"/>
            <a:chExt cx="1878757" cy="607635"/>
          </a:xfrm>
        </p:grpSpPr>
        <p:sp>
          <p:nvSpPr>
            <p:cNvPr id="62" name="文本框 61">
              <a:extLst>
                <a:ext uri="{FF2B5EF4-FFF2-40B4-BE49-F238E27FC236}">
                  <a16:creationId xmlns:a16="http://schemas.microsoft.com/office/drawing/2014/main" id="{0AE7310A-300A-48A8-BF3B-600FE8867FCD}"/>
                </a:ext>
              </a:extLst>
            </p:cNvPr>
            <p:cNvSpPr txBox="1"/>
            <p:nvPr/>
          </p:nvSpPr>
          <p:spPr>
            <a:xfrm>
              <a:off x="5807008" y="2102723"/>
              <a:ext cx="161248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项目计划</a:t>
              </a:r>
            </a:p>
          </p:txBody>
        </p:sp>
        <p:sp>
          <p:nvSpPr>
            <p:cNvPr id="63" name="矩形 62">
              <a:extLst>
                <a:ext uri="{FF2B5EF4-FFF2-40B4-BE49-F238E27FC236}">
                  <a16:creationId xmlns:a16="http://schemas.microsoft.com/office/drawing/2014/main" id="{008A76BA-F824-4F15-9001-0C0B95CF23AC}"/>
                </a:ext>
              </a:extLst>
            </p:cNvPr>
            <p:cNvSpPr/>
            <p:nvPr/>
          </p:nvSpPr>
          <p:spPr>
            <a:xfrm>
              <a:off x="5864433" y="2448748"/>
              <a:ext cx="1821332" cy="261610"/>
            </a:xfrm>
            <a:prstGeom prst="rect">
              <a:avLst/>
            </a:prstGeom>
          </p:spPr>
          <p:txBody>
            <a:bodyPr wrap="none">
              <a:spAutoFit/>
            </a:bodyPr>
            <a:lstStyle/>
            <a:p>
              <a:pPr algn="ctr"/>
              <a:r>
                <a:rPr lang="en-US" altLang="zh-CN" sz="1100" dirty="0">
                  <a:cs typeface="+mn-ea"/>
                  <a:sym typeface="+mn-lt"/>
                </a:rPr>
                <a:t>PROJECT EXPLANATION</a:t>
              </a:r>
            </a:p>
          </p:txBody>
        </p:sp>
      </p:grpSp>
      <p:grpSp>
        <p:nvGrpSpPr>
          <p:cNvPr id="73" name="组合 72">
            <a:extLst>
              <a:ext uri="{FF2B5EF4-FFF2-40B4-BE49-F238E27FC236}">
                <a16:creationId xmlns:a16="http://schemas.microsoft.com/office/drawing/2014/main" id="{EC35786C-6541-445A-AA0D-4AF450DFC834}"/>
              </a:ext>
            </a:extLst>
          </p:cNvPr>
          <p:cNvGrpSpPr/>
          <p:nvPr/>
        </p:nvGrpSpPr>
        <p:grpSpPr>
          <a:xfrm>
            <a:off x="5714205" y="4026362"/>
            <a:ext cx="6096000" cy="2343866"/>
            <a:chOff x="5714205" y="4026362"/>
            <a:chExt cx="6096000" cy="2343866"/>
          </a:xfrm>
        </p:grpSpPr>
        <p:grpSp>
          <p:nvGrpSpPr>
            <p:cNvPr id="68" name="组合 67">
              <a:extLst>
                <a:ext uri="{FF2B5EF4-FFF2-40B4-BE49-F238E27FC236}">
                  <a16:creationId xmlns:a16="http://schemas.microsoft.com/office/drawing/2014/main" id="{CDCEFDF9-8881-462A-9B9E-65897E293E57}"/>
                </a:ext>
              </a:extLst>
            </p:cNvPr>
            <p:cNvGrpSpPr/>
            <p:nvPr/>
          </p:nvGrpSpPr>
          <p:grpSpPr>
            <a:xfrm>
              <a:off x="5714205" y="4026362"/>
              <a:ext cx="6096000" cy="2343866"/>
              <a:chOff x="5714205" y="4026362"/>
              <a:chExt cx="6096000" cy="2343866"/>
            </a:xfrm>
          </p:grpSpPr>
          <p:sp>
            <p:nvSpPr>
              <p:cNvPr id="67" name="矩形 66">
                <a:extLst>
                  <a:ext uri="{FF2B5EF4-FFF2-40B4-BE49-F238E27FC236}">
                    <a16:creationId xmlns:a16="http://schemas.microsoft.com/office/drawing/2014/main" id="{AE350E59-F55B-461B-AF7C-8A60999F2CFB}"/>
                  </a:ext>
                </a:extLst>
              </p:cNvPr>
              <p:cNvSpPr/>
              <p:nvPr/>
            </p:nvSpPr>
            <p:spPr>
              <a:xfrm>
                <a:off x="5714205" y="4026362"/>
                <a:ext cx="6096000" cy="234386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6" name="图片 65">
                <a:extLst>
                  <a:ext uri="{FF2B5EF4-FFF2-40B4-BE49-F238E27FC236}">
                    <a16:creationId xmlns:a16="http://schemas.microsoft.com/office/drawing/2014/main" id="{096578C8-8098-4847-B20F-C0D128FB603A}"/>
                  </a:ext>
                </a:extLst>
              </p:cNvPr>
              <p:cNvPicPr>
                <a:picLocks noChangeAspect="1"/>
              </p:cNvPicPr>
              <p:nvPr/>
            </p:nvPicPr>
            <p:blipFill rotWithShape="1">
              <a:blip r:embed="rId7" cstate="screen">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a:ext>
                </a:extLst>
              </a:blip>
              <a:srcRect/>
              <a:stretch/>
            </p:blipFill>
            <p:spPr>
              <a:xfrm>
                <a:off x="5887991" y="4161959"/>
                <a:ext cx="5748429" cy="2072673"/>
              </a:xfrm>
              <a:prstGeom prst="rect">
                <a:avLst/>
              </a:prstGeom>
            </p:spPr>
          </p:pic>
        </p:grpSp>
        <p:sp>
          <p:nvSpPr>
            <p:cNvPr id="69" name="矩形 68">
              <a:extLst>
                <a:ext uri="{FF2B5EF4-FFF2-40B4-BE49-F238E27FC236}">
                  <a16:creationId xmlns:a16="http://schemas.microsoft.com/office/drawing/2014/main" id="{76B854DA-340B-4E3A-BA08-8E23F035F6FD}"/>
                </a:ext>
              </a:extLst>
            </p:cNvPr>
            <p:cNvSpPr/>
            <p:nvPr/>
          </p:nvSpPr>
          <p:spPr>
            <a:xfrm>
              <a:off x="6648530" y="4138557"/>
              <a:ext cx="109219" cy="21437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0" name="矩形 69">
              <a:extLst>
                <a:ext uri="{FF2B5EF4-FFF2-40B4-BE49-F238E27FC236}">
                  <a16:creationId xmlns:a16="http://schemas.microsoft.com/office/drawing/2014/main" id="{1660BBE2-7999-4A71-966C-3B9B4F10067F}"/>
                </a:ext>
              </a:extLst>
            </p:cNvPr>
            <p:cNvSpPr/>
            <p:nvPr/>
          </p:nvSpPr>
          <p:spPr>
            <a:xfrm>
              <a:off x="8018317" y="4138557"/>
              <a:ext cx="109219" cy="21437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1" name="矩形 70">
              <a:extLst>
                <a:ext uri="{FF2B5EF4-FFF2-40B4-BE49-F238E27FC236}">
                  <a16:creationId xmlns:a16="http://schemas.microsoft.com/office/drawing/2014/main" id="{E662E835-3610-4B80-8B87-D12D1D6BED15}"/>
                </a:ext>
              </a:extLst>
            </p:cNvPr>
            <p:cNvSpPr/>
            <p:nvPr/>
          </p:nvSpPr>
          <p:spPr>
            <a:xfrm>
              <a:off x="9388104" y="4138557"/>
              <a:ext cx="109219" cy="21437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 name="矩形 71">
              <a:extLst>
                <a:ext uri="{FF2B5EF4-FFF2-40B4-BE49-F238E27FC236}">
                  <a16:creationId xmlns:a16="http://schemas.microsoft.com/office/drawing/2014/main" id="{4FF6CFE2-FC9A-4125-8241-71032B5C8BC4}"/>
                </a:ext>
              </a:extLst>
            </p:cNvPr>
            <p:cNvSpPr/>
            <p:nvPr/>
          </p:nvSpPr>
          <p:spPr>
            <a:xfrm>
              <a:off x="10757892" y="4138557"/>
              <a:ext cx="109219" cy="21437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5" name="图文框 74">
            <a:extLst>
              <a:ext uri="{FF2B5EF4-FFF2-40B4-BE49-F238E27FC236}">
                <a16:creationId xmlns:a16="http://schemas.microsoft.com/office/drawing/2014/main" id="{1A297A47-5E3F-46BF-AB9B-DB21EB761522}"/>
              </a:ext>
            </a:extLst>
          </p:cNvPr>
          <p:cNvSpPr/>
          <p:nvPr/>
        </p:nvSpPr>
        <p:spPr>
          <a:xfrm rot="1419495">
            <a:off x="2861577" y="846280"/>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6" name="图文框 75">
            <a:extLst>
              <a:ext uri="{FF2B5EF4-FFF2-40B4-BE49-F238E27FC236}">
                <a16:creationId xmlns:a16="http://schemas.microsoft.com/office/drawing/2014/main" id="{E6B09D1A-A8BF-4DCE-8D53-044BDEAB8E3C}"/>
              </a:ext>
            </a:extLst>
          </p:cNvPr>
          <p:cNvSpPr/>
          <p:nvPr/>
        </p:nvSpPr>
        <p:spPr>
          <a:xfrm rot="19438241">
            <a:off x="3211112" y="831583"/>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7" name="图文框 76">
            <a:extLst>
              <a:ext uri="{FF2B5EF4-FFF2-40B4-BE49-F238E27FC236}">
                <a16:creationId xmlns:a16="http://schemas.microsoft.com/office/drawing/2014/main" id="{C4213785-30E8-4FC6-AA6D-A61D2CF9ACE3}"/>
              </a:ext>
            </a:extLst>
          </p:cNvPr>
          <p:cNvSpPr/>
          <p:nvPr/>
        </p:nvSpPr>
        <p:spPr>
          <a:xfrm rot="1419495">
            <a:off x="9712319" y="1766404"/>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8" name="图文框 77">
            <a:extLst>
              <a:ext uri="{FF2B5EF4-FFF2-40B4-BE49-F238E27FC236}">
                <a16:creationId xmlns:a16="http://schemas.microsoft.com/office/drawing/2014/main" id="{CFBBF9E4-C426-485F-AC5C-A3D1F5ACCFF2}"/>
              </a:ext>
            </a:extLst>
          </p:cNvPr>
          <p:cNvSpPr/>
          <p:nvPr/>
        </p:nvSpPr>
        <p:spPr>
          <a:xfrm rot="19438241">
            <a:off x="10061854" y="1751707"/>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9" name="图文框 78">
            <a:extLst>
              <a:ext uri="{FF2B5EF4-FFF2-40B4-BE49-F238E27FC236}">
                <a16:creationId xmlns:a16="http://schemas.microsoft.com/office/drawing/2014/main" id="{405ABAF9-A7DF-4E6C-9808-2E5F865A2D18}"/>
              </a:ext>
            </a:extLst>
          </p:cNvPr>
          <p:cNvSpPr/>
          <p:nvPr/>
        </p:nvSpPr>
        <p:spPr>
          <a:xfrm rot="1419495">
            <a:off x="4458274" y="5005817"/>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0" name="图文框 79">
            <a:extLst>
              <a:ext uri="{FF2B5EF4-FFF2-40B4-BE49-F238E27FC236}">
                <a16:creationId xmlns:a16="http://schemas.microsoft.com/office/drawing/2014/main" id="{682D8AFB-F90F-4E7C-B0E8-20DCA0741602}"/>
              </a:ext>
            </a:extLst>
          </p:cNvPr>
          <p:cNvSpPr/>
          <p:nvPr/>
        </p:nvSpPr>
        <p:spPr>
          <a:xfrm rot="19438241">
            <a:off x="4807809" y="4991120"/>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ustDataLst>
      <p:tags r:id="rId1"/>
    </p:custDataLst>
    <p:extLst>
      <p:ext uri="{BB962C8B-B14F-4D97-AF65-F5344CB8AC3E}">
        <p14:creationId xmlns:p14="http://schemas.microsoft.com/office/powerpoint/2010/main" val="506048132"/>
      </p:ext>
    </p:extLst>
  </p:cSld>
  <p:clrMapOvr>
    <a:masterClrMapping/>
  </p:clrMapOvr>
  <mc:AlternateContent xmlns:mc="http://schemas.openxmlformats.org/markup-compatibility/2006" xmlns:p14="http://schemas.microsoft.com/office/powerpoint/2010/main">
    <mc:Choice Requires="p14">
      <p:transition spd="slow" p14:dur="1500" advTm="11459">
        <p:random/>
      </p:transition>
    </mc:Choice>
    <mc:Fallback xmlns="" xmlns:a16="http://schemas.microsoft.com/office/drawing/2014/main" xmlns:a14="http://schemas.microsoft.com/office/drawing/2010/main">
      <p:transition spd="slow" advTm="11459">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p:tgtEl>
                                          <p:spTgt spid="31"/>
                                        </p:tgtEl>
                                        <p:attrNameLst>
                                          <p:attrName>ppt_x</p:attrName>
                                        </p:attrNameLst>
                                      </p:cBhvr>
                                      <p:tavLst>
                                        <p:tav tm="0">
                                          <p:val>
                                            <p:strVal val="#ppt_x-#ppt_w*1.125000"/>
                                          </p:val>
                                        </p:tav>
                                        <p:tav tm="100000">
                                          <p:val>
                                            <p:strVal val="#ppt_x"/>
                                          </p:val>
                                        </p:tav>
                                      </p:tavLst>
                                    </p:anim>
                                    <p:animEffect transition="in" filter="wipe(right)">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randombar(horizontal)">
                                      <p:cBhvr>
                                        <p:cTn id="37" dur="500"/>
                                        <p:tgtEl>
                                          <p:spTgt spid="7"/>
                                        </p:tgtEl>
                                      </p:cBhvr>
                                    </p:animEffect>
                                  </p:childTnLst>
                                </p:cTn>
                              </p:par>
                              <p:par>
                                <p:cTn id="38" presetID="14" presetClass="entr" presetSubtype="1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randombar(horizontal)">
                                      <p:cBhvr>
                                        <p:cTn id="40" dur="500"/>
                                        <p:tgtEl>
                                          <p:spTgt spid="10"/>
                                        </p:tgtEl>
                                      </p:cBhvr>
                                    </p:animEffect>
                                  </p:childTnLst>
                                </p:cTn>
                              </p:par>
                              <p:par>
                                <p:cTn id="41" presetID="14" presetClass="entr" presetSubtype="1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randombar(horizontal)">
                                      <p:cBhvr>
                                        <p:cTn id="43" dur="500"/>
                                        <p:tgtEl>
                                          <p:spTgt spid="13"/>
                                        </p:tgtEl>
                                      </p:cBhvr>
                                    </p:animEffect>
                                  </p:childTnLst>
                                </p:cTn>
                              </p:par>
                              <p:par>
                                <p:cTn id="44" presetID="14" presetClass="entr" presetSubtype="1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randombar(horizontal)">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2"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p:tgtEl>
                                          <p:spTgt spid="19"/>
                                        </p:tgtEl>
                                        <p:attrNameLst>
                                          <p:attrName>ppt_x</p:attrName>
                                        </p:attrNameLst>
                                      </p:cBhvr>
                                      <p:tavLst>
                                        <p:tav tm="0">
                                          <p:val>
                                            <p:strVal val="#ppt_x+#ppt_w*1.125000"/>
                                          </p:val>
                                        </p:tav>
                                        <p:tav tm="100000">
                                          <p:val>
                                            <p:strVal val="#ppt_x"/>
                                          </p:val>
                                        </p:tav>
                                      </p:tavLst>
                                    </p:anim>
                                    <p:animEffect transition="in" filter="wipe(left)">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arn(inVertical)">
                                      <p:cBhvr>
                                        <p:cTn id="57" dur="500"/>
                                        <p:tgtEl>
                                          <p:spTgt spid="23"/>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barn(inVertical)">
                                      <p:cBhvr>
                                        <p:cTn id="60" dur="500"/>
                                        <p:tgtEl>
                                          <p:spTgt spid="22"/>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barn(inVertical)">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1000"/>
                                        <p:tgtEl>
                                          <p:spTgt spid="33"/>
                                        </p:tgtEl>
                                      </p:cBhvr>
                                    </p:animEffect>
                                    <p:anim calcmode="lin" valueType="num">
                                      <p:cBhvr>
                                        <p:cTn id="69" dur="1000" fill="hold"/>
                                        <p:tgtEl>
                                          <p:spTgt spid="33"/>
                                        </p:tgtEl>
                                        <p:attrNameLst>
                                          <p:attrName>ppt_x</p:attrName>
                                        </p:attrNameLst>
                                      </p:cBhvr>
                                      <p:tavLst>
                                        <p:tav tm="0">
                                          <p:val>
                                            <p:strVal val="#ppt_x"/>
                                          </p:val>
                                        </p:tav>
                                        <p:tav tm="100000">
                                          <p:val>
                                            <p:strVal val="#ppt_x"/>
                                          </p:val>
                                        </p:tav>
                                      </p:tavLst>
                                    </p:anim>
                                    <p:anim calcmode="lin" valueType="num">
                                      <p:cBhvr>
                                        <p:cTn id="70" dur="1000" fill="hold"/>
                                        <p:tgtEl>
                                          <p:spTgt spid="33"/>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1000"/>
                                        <p:tgtEl>
                                          <p:spTgt spid="32"/>
                                        </p:tgtEl>
                                      </p:cBhvr>
                                    </p:animEffect>
                                    <p:anim calcmode="lin" valueType="num">
                                      <p:cBhvr>
                                        <p:cTn id="74" dur="1000" fill="hold"/>
                                        <p:tgtEl>
                                          <p:spTgt spid="32"/>
                                        </p:tgtEl>
                                        <p:attrNameLst>
                                          <p:attrName>ppt_x</p:attrName>
                                        </p:attrNameLst>
                                      </p:cBhvr>
                                      <p:tavLst>
                                        <p:tav tm="0">
                                          <p:val>
                                            <p:strVal val="#ppt_x"/>
                                          </p:val>
                                        </p:tav>
                                        <p:tav tm="100000">
                                          <p:val>
                                            <p:strVal val="#ppt_x"/>
                                          </p:val>
                                        </p:tav>
                                      </p:tavLst>
                                    </p:anim>
                                    <p:anim calcmode="lin" valueType="num">
                                      <p:cBhvr>
                                        <p:cTn id="7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nodeType="click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1000" fill="hold"/>
                                        <p:tgtEl>
                                          <p:spTgt spid="42"/>
                                        </p:tgtEl>
                                        <p:attrNameLst>
                                          <p:attrName>ppt_w</p:attrName>
                                        </p:attrNameLst>
                                      </p:cBhvr>
                                      <p:tavLst>
                                        <p:tav tm="0">
                                          <p:val>
                                            <p:fltVal val="0"/>
                                          </p:val>
                                        </p:tav>
                                        <p:tav tm="100000">
                                          <p:val>
                                            <p:strVal val="#ppt_w"/>
                                          </p:val>
                                        </p:tav>
                                      </p:tavLst>
                                    </p:anim>
                                    <p:anim calcmode="lin" valueType="num">
                                      <p:cBhvr>
                                        <p:cTn id="81" dur="1000" fill="hold"/>
                                        <p:tgtEl>
                                          <p:spTgt spid="42"/>
                                        </p:tgtEl>
                                        <p:attrNameLst>
                                          <p:attrName>ppt_h</p:attrName>
                                        </p:attrNameLst>
                                      </p:cBhvr>
                                      <p:tavLst>
                                        <p:tav tm="0">
                                          <p:val>
                                            <p:fltVal val="0"/>
                                          </p:val>
                                        </p:tav>
                                        <p:tav tm="100000">
                                          <p:val>
                                            <p:strVal val="#ppt_h"/>
                                          </p:val>
                                        </p:tav>
                                      </p:tavLst>
                                    </p:anim>
                                    <p:anim calcmode="lin" valueType="num">
                                      <p:cBhvr>
                                        <p:cTn id="82" dur="1000" fill="hold"/>
                                        <p:tgtEl>
                                          <p:spTgt spid="42"/>
                                        </p:tgtEl>
                                        <p:attrNameLst>
                                          <p:attrName>style.rotation</p:attrName>
                                        </p:attrNameLst>
                                      </p:cBhvr>
                                      <p:tavLst>
                                        <p:tav tm="0">
                                          <p:val>
                                            <p:fltVal val="90"/>
                                          </p:val>
                                        </p:tav>
                                        <p:tav tm="100000">
                                          <p:val>
                                            <p:fltVal val="0"/>
                                          </p:val>
                                        </p:tav>
                                      </p:tavLst>
                                    </p:anim>
                                    <p:animEffect transition="in" filter="fade">
                                      <p:cBhvr>
                                        <p:cTn id="83" dur="1000"/>
                                        <p:tgtEl>
                                          <p:spTgt spid="42"/>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wipe(left)">
                                      <p:cBhvr>
                                        <p:cTn id="88" dur="500"/>
                                        <p:tgtEl>
                                          <p:spTgt spid="49"/>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wipe(left)">
                                      <p:cBhvr>
                                        <p:cTn id="93" dur="500"/>
                                        <p:tgtEl>
                                          <p:spTgt spid="56"/>
                                        </p:tgtEl>
                                      </p:cBhvr>
                                    </p:animEffect>
                                  </p:childTnLst>
                                </p:cTn>
                              </p:par>
                            </p:childTnLst>
                          </p:cTn>
                        </p:par>
                      </p:childTnLst>
                    </p:cTn>
                  </p:par>
                  <p:par>
                    <p:cTn id="94" fill="hold">
                      <p:stCondLst>
                        <p:cond delay="indefinite"/>
                      </p:stCondLst>
                      <p:childTnLst>
                        <p:par>
                          <p:cTn id="95" fill="hold">
                            <p:stCondLst>
                              <p:cond delay="0"/>
                            </p:stCondLst>
                            <p:childTnLst>
                              <p:par>
                                <p:cTn id="96" presetID="31" presetClass="entr" presetSubtype="0" fill="hold" nodeType="clickEffect">
                                  <p:stCondLst>
                                    <p:cond delay="0"/>
                                  </p:stCondLst>
                                  <p:childTnLst>
                                    <p:set>
                                      <p:cBhvr>
                                        <p:cTn id="97" dur="1" fill="hold">
                                          <p:stCondLst>
                                            <p:cond delay="0"/>
                                          </p:stCondLst>
                                        </p:cTn>
                                        <p:tgtEl>
                                          <p:spTgt spid="44"/>
                                        </p:tgtEl>
                                        <p:attrNameLst>
                                          <p:attrName>style.visibility</p:attrName>
                                        </p:attrNameLst>
                                      </p:cBhvr>
                                      <p:to>
                                        <p:strVal val="visible"/>
                                      </p:to>
                                    </p:set>
                                    <p:anim calcmode="lin" valueType="num">
                                      <p:cBhvr>
                                        <p:cTn id="98" dur="1000" fill="hold"/>
                                        <p:tgtEl>
                                          <p:spTgt spid="44"/>
                                        </p:tgtEl>
                                        <p:attrNameLst>
                                          <p:attrName>ppt_w</p:attrName>
                                        </p:attrNameLst>
                                      </p:cBhvr>
                                      <p:tavLst>
                                        <p:tav tm="0">
                                          <p:val>
                                            <p:fltVal val="0"/>
                                          </p:val>
                                        </p:tav>
                                        <p:tav tm="100000">
                                          <p:val>
                                            <p:strVal val="#ppt_w"/>
                                          </p:val>
                                        </p:tav>
                                      </p:tavLst>
                                    </p:anim>
                                    <p:anim calcmode="lin" valueType="num">
                                      <p:cBhvr>
                                        <p:cTn id="99" dur="1000" fill="hold"/>
                                        <p:tgtEl>
                                          <p:spTgt spid="44"/>
                                        </p:tgtEl>
                                        <p:attrNameLst>
                                          <p:attrName>ppt_h</p:attrName>
                                        </p:attrNameLst>
                                      </p:cBhvr>
                                      <p:tavLst>
                                        <p:tav tm="0">
                                          <p:val>
                                            <p:fltVal val="0"/>
                                          </p:val>
                                        </p:tav>
                                        <p:tav tm="100000">
                                          <p:val>
                                            <p:strVal val="#ppt_h"/>
                                          </p:val>
                                        </p:tav>
                                      </p:tavLst>
                                    </p:anim>
                                    <p:anim calcmode="lin" valueType="num">
                                      <p:cBhvr>
                                        <p:cTn id="100" dur="1000" fill="hold"/>
                                        <p:tgtEl>
                                          <p:spTgt spid="44"/>
                                        </p:tgtEl>
                                        <p:attrNameLst>
                                          <p:attrName>style.rotation</p:attrName>
                                        </p:attrNameLst>
                                      </p:cBhvr>
                                      <p:tavLst>
                                        <p:tav tm="0">
                                          <p:val>
                                            <p:fltVal val="90"/>
                                          </p:val>
                                        </p:tav>
                                        <p:tav tm="100000">
                                          <p:val>
                                            <p:fltVal val="0"/>
                                          </p:val>
                                        </p:tav>
                                      </p:tavLst>
                                    </p:anim>
                                    <p:animEffect transition="in" filter="fade">
                                      <p:cBhvr>
                                        <p:cTn id="101" dur="1000"/>
                                        <p:tgtEl>
                                          <p:spTgt spid="44"/>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nodeType="clickEffect">
                                  <p:stCondLst>
                                    <p:cond delay="0"/>
                                  </p:stCondLst>
                                  <p:childTnLst>
                                    <p:set>
                                      <p:cBhvr>
                                        <p:cTn id="105" dur="1" fill="hold">
                                          <p:stCondLst>
                                            <p:cond delay="0"/>
                                          </p:stCondLst>
                                        </p:cTn>
                                        <p:tgtEl>
                                          <p:spTgt spid="50"/>
                                        </p:tgtEl>
                                        <p:attrNameLst>
                                          <p:attrName>style.visibility</p:attrName>
                                        </p:attrNameLst>
                                      </p:cBhvr>
                                      <p:to>
                                        <p:strVal val="visible"/>
                                      </p:to>
                                    </p:set>
                                    <p:animEffect transition="in" filter="wipe(left)">
                                      <p:cBhvr>
                                        <p:cTn id="106" dur="500"/>
                                        <p:tgtEl>
                                          <p:spTgt spid="50"/>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59"/>
                                        </p:tgtEl>
                                        <p:attrNameLst>
                                          <p:attrName>style.visibility</p:attrName>
                                        </p:attrNameLst>
                                      </p:cBhvr>
                                      <p:to>
                                        <p:strVal val="visible"/>
                                      </p:to>
                                    </p:set>
                                    <p:animEffect transition="in" filter="wipe(left)">
                                      <p:cBhvr>
                                        <p:cTn id="111" dur="500"/>
                                        <p:tgtEl>
                                          <p:spTgt spid="59"/>
                                        </p:tgtEl>
                                      </p:cBhvr>
                                    </p:animEffect>
                                  </p:childTnLst>
                                </p:cTn>
                              </p:par>
                            </p:childTnLst>
                          </p:cTn>
                        </p:par>
                      </p:childTnLst>
                    </p:cTn>
                  </p:par>
                  <p:par>
                    <p:cTn id="112" fill="hold">
                      <p:stCondLst>
                        <p:cond delay="indefinite"/>
                      </p:stCondLst>
                      <p:childTnLst>
                        <p:par>
                          <p:cTn id="113" fill="hold">
                            <p:stCondLst>
                              <p:cond delay="0"/>
                            </p:stCondLst>
                            <p:childTnLst>
                              <p:par>
                                <p:cTn id="114" presetID="31" presetClass="entr" presetSubtype="0" fill="hold" nodeType="clickEffect">
                                  <p:stCondLst>
                                    <p:cond delay="0"/>
                                  </p:stCondLst>
                                  <p:childTnLst>
                                    <p:set>
                                      <p:cBhvr>
                                        <p:cTn id="115" dur="1" fill="hold">
                                          <p:stCondLst>
                                            <p:cond delay="0"/>
                                          </p:stCondLst>
                                        </p:cTn>
                                        <p:tgtEl>
                                          <p:spTgt spid="46"/>
                                        </p:tgtEl>
                                        <p:attrNameLst>
                                          <p:attrName>style.visibility</p:attrName>
                                        </p:attrNameLst>
                                      </p:cBhvr>
                                      <p:to>
                                        <p:strVal val="visible"/>
                                      </p:to>
                                    </p:set>
                                    <p:anim calcmode="lin" valueType="num">
                                      <p:cBhvr>
                                        <p:cTn id="116" dur="1000" fill="hold"/>
                                        <p:tgtEl>
                                          <p:spTgt spid="46"/>
                                        </p:tgtEl>
                                        <p:attrNameLst>
                                          <p:attrName>ppt_w</p:attrName>
                                        </p:attrNameLst>
                                      </p:cBhvr>
                                      <p:tavLst>
                                        <p:tav tm="0">
                                          <p:val>
                                            <p:fltVal val="0"/>
                                          </p:val>
                                        </p:tav>
                                        <p:tav tm="100000">
                                          <p:val>
                                            <p:strVal val="#ppt_w"/>
                                          </p:val>
                                        </p:tav>
                                      </p:tavLst>
                                    </p:anim>
                                    <p:anim calcmode="lin" valueType="num">
                                      <p:cBhvr>
                                        <p:cTn id="117" dur="1000" fill="hold"/>
                                        <p:tgtEl>
                                          <p:spTgt spid="46"/>
                                        </p:tgtEl>
                                        <p:attrNameLst>
                                          <p:attrName>ppt_h</p:attrName>
                                        </p:attrNameLst>
                                      </p:cBhvr>
                                      <p:tavLst>
                                        <p:tav tm="0">
                                          <p:val>
                                            <p:fltVal val="0"/>
                                          </p:val>
                                        </p:tav>
                                        <p:tav tm="100000">
                                          <p:val>
                                            <p:strVal val="#ppt_h"/>
                                          </p:val>
                                        </p:tav>
                                      </p:tavLst>
                                    </p:anim>
                                    <p:anim calcmode="lin" valueType="num">
                                      <p:cBhvr>
                                        <p:cTn id="118" dur="1000" fill="hold"/>
                                        <p:tgtEl>
                                          <p:spTgt spid="46"/>
                                        </p:tgtEl>
                                        <p:attrNameLst>
                                          <p:attrName>style.rotation</p:attrName>
                                        </p:attrNameLst>
                                      </p:cBhvr>
                                      <p:tavLst>
                                        <p:tav tm="0">
                                          <p:val>
                                            <p:fltVal val="90"/>
                                          </p:val>
                                        </p:tav>
                                        <p:tav tm="100000">
                                          <p:val>
                                            <p:fltVal val="0"/>
                                          </p:val>
                                        </p:tav>
                                      </p:tavLst>
                                    </p:anim>
                                    <p:animEffect transition="in" filter="fade">
                                      <p:cBhvr>
                                        <p:cTn id="119" dur="1000"/>
                                        <p:tgtEl>
                                          <p:spTgt spid="46"/>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nodeType="clickEffect">
                                  <p:stCondLst>
                                    <p:cond delay="0"/>
                                  </p:stCondLst>
                                  <p:childTnLst>
                                    <p:set>
                                      <p:cBhvr>
                                        <p:cTn id="123" dur="1" fill="hold">
                                          <p:stCondLst>
                                            <p:cond delay="0"/>
                                          </p:stCondLst>
                                        </p:cTn>
                                        <p:tgtEl>
                                          <p:spTgt spid="53"/>
                                        </p:tgtEl>
                                        <p:attrNameLst>
                                          <p:attrName>style.visibility</p:attrName>
                                        </p:attrNameLst>
                                      </p:cBhvr>
                                      <p:to>
                                        <p:strVal val="visible"/>
                                      </p:to>
                                    </p:set>
                                    <p:animEffect transition="in" filter="wipe(left)">
                                      <p:cBhvr>
                                        <p:cTn id="124" dur="500"/>
                                        <p:tgtEl>
                                          <p:spTgt spid="53"/>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60"/>
                                        </p:tgtEl>
                                        <p:attrNameLst>
                                          <p:attrName>style.visibility</p:attrName>
                                        </p:attrNameLst>
                                      </p:cBhvr>
                                      <p:to>
                                        <p:strVal val="visible"/>
                                      </p:to>
                                    </p:set>
                                    <p:animEffect transition="in" filter="wipe(left)">
                                      <p:cBhvr>
                                        <p:cTn id="129" dur="500"/>
                                        <p:tgtEl>
                                          <p:spTgt spid="60"/>
                                        </p:tgtEl>
                                      </p:cBhvr>
                                    </p:animEffect>
                                  </p:childTnLst>
                                </p:cTn>
                              </p:par>
                            </p:childTnLst>
                          </p:cTn>
                        </p:par>
                      </p:childTnLst>
                    </p:cTn>
                  </p:par>
                  <p:par>
                    <p:cTn id="130" fill="hold">
                      <p:stCondLst>
                        <p:cond delay="indefinite"/>
                      </p:stCondLst>
                      <p:childTnLst>
                        <p:par>
                          <p:cTn id="131" fill="hold">
                            <p:stCondLst>
                              <p:cond delay="0"/>
                            </p:stCondLst>
                            <p:childTnLst>
                              <p:par>
                                <p:cTn id="132" presetID="42" presetClass="entr" presetSubtype="0" fill="hold" nodeType="clickEffect">
                                  <p:stCondLst>
                                    <p:cond delay="0"/>
                                  </p:stCondLst>
                                  <p:childTnLst>
                                    <p:set>
                                      <p:cBhvr>
                                        <p:cTn id="133" dur="1" fill="hold">
                                          <p:stCondLst>
                                            <p:cond delay="0"/>
                                          </p:stCondLst>
                                        </p:cTn>
                                        <p:tgtEl>
                                          <p:spTgt spid="74"/>
                                        </p:tgtEl>
                                        <p:attrNameLst>
                                          <p:attrName>style.visibility</p:attrName>
                                        </p:attrNameLst>
                                      </p:cBhvr>
                                      <p:to>
                                        <p:strVal val="visible"/>
                                      </p:to>
                                    </p:set>
                                    <p:animEffect transition="in" filter="fade">
                                      <p:cBhvr>
                                        <p:cTn id="134" dur="1000"/>
                                        <p:tgtEl>
                                          <p:spTgt spid="74"/>
                                        </p:tgtEl>
                                      </p:cBhvr>
                                    </p:animEffect>
                                    <p:anim calcmode="lin" valueType="num">
                                      <p:cBhvr>
                                        <p:cTn id="135" dur="1000" fill="hold"/>
                                        <p:tgtEl>
                                          <p:spTgt spid="74"/>
                                        </p:tgtEl>
                                        <p:attrNameLst>
                                          <p:attrName>ppt_x</p:attrName>
                                        </p:attrNameLst>
                                      </p:cBhvr>
                                      <p:tavLst>
                                        <p:tav tm="0">
                                          <p:val>
                                            <p:strVal val="#ppt_x"/>
                                          </p:val>
                                        </p:tav>
                                        <p:tav tm="100000">
                                          <p:val>
                                            <p:strVal val="#ppt_x"/>
                                          </p:val>
                                        </p:tav>
                                      </p:tavLst>
                                    </p:anim>
                                    <p:anim calcmode="lin" valueType="num">
                                      <p:cBhvr>
                                        <p:cTn id="136"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2" presetClass="entr" presetSubtype="8" fill="hold" nodeType="clickEffect">
                                  <p:stCondLst>
                                    <p:cond delay="0"/>
                                  </p:stCondLst>
                                  <p:childTnLst>
                                    <p:set>
                                      <p:cBhvr>
                                        <p:cTn id="140" dur="1" fill="hold">
                                          <p:stCondLst>
                                            <p:cond delay="0"/>
                                          </p:stCondLst>
                                        </p:cTn>
                                        <p:tgtEl>
                                          <p:spTgt spid="64"/>
                                        </p:tgtEl>
                                        <p:attrNameLst>
                                          <p:attrName>style.visibility</p:attrName>
                                        </p:attrNameLst>
                                      </p:cBhvr>
                                      <p:to>
                                        <p:strVal val="visible"/>
                                      </p:to>
                                    </p:set>
                                    <p:animEffect transition="in" filter="wipe(left)">
                                      <p:cBhvr>
                                        <p:cTn id="141" dur="500"/>
                                        <p:tgtEl>
                                          <p:spTgt spid="64"/>
                                        </p:tgtEl>
                                      </p:cBhvr>
                                    </p:animEffect>
                                  </p:childTnLst>
                                </p:cTn>
                              </p:par>
                            </p:childTnLst>
                          </p:cTn>
                        </p:par>
                      </p:childTnLst>
                    </p:cTn>
                  </p:par>
                  <p:par>
                    <p:cTn id="142" fill="hold">
                      <p:stCondLst>
                        <p:cond delay="indefinite"/>
                      </p:stCondLst>
                      <p:childTnLst>
                        <p:par>
                          <p:cTn id="143" fill="hold">
                            <p:stCondLst>
                              <p:cond delay="0"/>
                            </p:stCondLst>
                            <p:childTnLst>
                              <p:par>
                                <p:cTn id="144" presetID="16" presetClass="entr" presetSubtype="37" fill="hold" grpId="0" nodeType="clickEffect">
                                  <p:stCondLst>
                                    <p:cond delay="0"/>
                                  </p:stCondLst>
                                  <p:childTnLst>
                                    <p:set>
                                      <p:cBhvr>
                                        <p:cTn id="145" dur="1" fill="hold">
                                          <p:stCondLst>
                                            <p:cond delay="0"/>
                                          </p:stCondLst>
                                        </p:cTn>
                                        <p:tgtEl>
                                          <p:spTgt spid="61"/>
                                        </p:tgtEl>
                                        <p:attrNameLst>
                                          <p:attrName>style.visibility</p:attrName>
                                        </p:attrNameLst>
                                      </p:cBhvr>
                                      <p:to>
                                        <p:strVal val="visible"/>
                                      </p:to>
                                    </p:set>
                                    <p:animEffect transition="in" filter="barn(outVertical)">
                                      <p:cBhvr>
                                        <p:cTn id="146" dur="500"/>
                                        <p:tgtEl>
                                          <p:spTgt spid="61"/>
                                        </p:tgtEl>
                                      </p:cBhvr>
                                    </p:animEffect>
                                  </p:childTnLst>
                                </p:cTn>
                              </p:par>
                            </p:childTnLst>
                          </p:cTn>
                        </p:par>
                      </p:childTnLst>
                    </p:cTn>
                  </p:par>
                  <p:par>
                    <p:cTn id="147" fill="hold">
                      <p:stCondLst>
                        <p:cond delay="indefinite"/>
                      </p:stCondLst>
                      <p:childTnLst>
                        <p:par>
                          <p:cTn id="148" fill="hold">
                            <p:stCondLst>
                              <p:cond delay="0"/>
                            </p:stCondLst>
                            <p:childTnLst>
                              <p:par>
                                <p:cTn id="149" presetID="14" presetClass="entr" presetSubtype="10" fill="hold" nodeType="click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randombar(horizontal)">
                                      <p:cBhvr>
                                        <p:cTn id="151" dur="500"/>
                                        <p:tgtEl>
                                          <p:spTgt spid="73"/>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5"/>
                                        </p:tgtEl>
                                        <p:attrNameLst>
                                          <p:attrName>style.visibility</p:attrName>
                                        </p:attrNameLst>
                                      </p:cBhvr>
                                      <p:to>
                                        <p:strVal val="visible"/>
                                      </p:to>
                                    </p:set>
                                    <p:anim calcmode="lin" valueType="num">
                                      <p:cBhvr>
                                        <p:cTn id="154" dur="500" fill="hold"/>
                                        <p:tgtEl>
                                          <p:spTgt spid="75"/>
                                        </p:tgtEl>
                                        <p:attrNameLst>
                                          <p:attrName>ppt_w</p:attrName>
                                        </p:attrNameLst>
                                      </p:cBhvr>
                                      <p:tavLst>
                                        <p:tav tm="0">
                                          <p:val>
                                            <p:fltVal val="0"/>
                                          </p:val>
                                        </p:tav>
                                        <p:tav tm="100000">
                                          <p:val>
                                            <p:strVal val="#ppt_w"/>
                                          </p:val>
                                        </p:tav>
                                      </p:tavLst>
                                    </p:anim>
                                    <p:anim calcmode="lin" valueType="num">
                                      <p:cBhvr>
                                        <p:cTn id="155" dur="500" fill="hold"/>
                                        <p:tgtEl>
                                          <p:spTgt spid="75"/>
                                        </p:tgtEl>
                                        <p:attrNameLst>
                                          <p:attrName>ppt_h</p:attrName>
                                        </p:attrNameLst>
                                      </p:cBhvr>
                                      <p:tavLst>
                                        <p:tav tm="0">
                                          <p:val>
                                            <p:fltVal val="0"/>
                                          </p:val>
                                        </p:tav>
                                        <p:tav tm="100000">
                                          <p:val>
                                            <p:strVal val="#ppt_h"/>
                                          </p:val>
                                        </p:tav>
                                      </p:tavLst>
                                    </p:anim>
                                    <p:animEffect transition="in" filter="fade">
                                      <p:cBhvr>
                                        <p:cTn id="156" dur="500"/>
                                        <p:tgtEl>
                                          <p:spTgt spid="75"/>
                                        </p:tgtEl>
                                      </p:cBhvr>
                                    </p:animEffect>
                                  </p:childTnLst>
                                </p:cTn>
                              </p:par>
                              <p:par>
                                <p:cTn id="157" presetID="53" presetClass="entr" presetSubtype="16" fill="hold" grpId="0" nodeType="withEffect">
                                  <p:stCondLst>
                                    <p:cond delay="0"/>
                                  </p:stCondLst>
                                  <p:childTnLst>
                                    <p:set>
                                      <p:cBhvr>
                                        <p:cTn id="158" dur="1" fill="hold">
                                          <p:stCondLst>
                                            <p:cond delay="0"/>
                                          </p:stCondLst>
                                        </p:cTn>
                                        <p:tgtEl>
                                          <p:spTgt spid="76"/>
                                        </p:tgtEl>
                                        <p:attrNameLst>
                                          <p:attrName>style.visibility</p:attrName>
                                        </p:attrNameLst>
                                      </p:cBhvr>
                                      <p:to>
                                        <p:strVal val="visible"/>
                                      </p:to>
                                    </p:set>
                                    <p:anim calcmode="lin" valueType="num">
                                      <p:cBhvr>
                                        <p:cTn id="159" dur="500" fill="hold"/>
                                        <p:tgtEl>
                                          <p:spTgt spid="76"/>
                                        </p:tgtEl>
                                        <p:attrNameLst>
                                          <p:attrName>ppt_w</p:attrName>
                                        </p:attrNameLst>
                                      </p:cBhvr>
                                      <p:tavLst>
                                        <p:tav tm="0">
                                          <p:val>
                                            <p:fltVal val="0"/>
                                          </p:val>
                                        </p:tav>
                                        <p:tav tm="100000">
                                          <p:val>
                                            <p:strVal val="#ppt_w"/>
                                          </p:val>
                                        </p:tav>
                                      </p:tavLst>
                                    </p:anim>
                                    <p:anim calcmode="lin" valueType="num">
                                      <p:cBhvr>
                                        <p:cTn id="160" dur="500" fill="hold"/>
                                        <p:tgtEl>
                                          <p:spTgt spid="76"/>
                                        </p:tgtEl>
                                        <p:attrNameLst>
                                          <p:attrName>ppt_h</p:attrName>
                                        </p:attrNameLst>
                                      </p:cBhvr>
                                      <p:tavLst>
                                        <p:tav tm="0">
                                          <p:val>
                                            <p:fltVal val="0"/>
                                          </p:val>
                                        </p:tav>
                                        <p:tav tm="100000">
                                          <p:val>
                                            <p:strVal val="#ppt_h"/>
                                          </p:val>
                                        </p:tav>
                                      </p:tavLst>
                                    </p:anim>
                                    <p:animEffect transition="in" filter="fade">
                                      <p:cBhvr>
                                        <p:cTn id="161" dur="500"/>
                                        <p:tgtEl>
                                          <p:spTgt spid="76"/>
                                        </p:tgtEl>
                                      </p:cBhvr>
                                    </p:animEffect>
                                  </p:childTnLst>
                                </p:cTn>
                              </p:par>
                              <p:par>
                                <p:cTn id="162" presetID="53" presetClass="entr" presetSubtype="16" fill="hold" grpId="0" nodeType="withEffect">
                                  <p:stCondLst>
                                    <p:cond delay="0"/>
                                  </p:stCondLst>
                                  <p:childTnLst>
                                    <p:set>
                                      <p:cBhvr>
                                        <p:cTn id="163" dur="1" fill="hold">
                                          <p:stCondLst>
                                            <p:cond delay="0"/>
                                          </p:stCondLst>
                                        </p:cTn>
                                        <p:tgtEl>
                                          <p:spTgt spid="77"/>
                                        </p:tgtEl>
                                        <p:attrNameLst>
                                          <p:attrName>style.visibility</p:attrName>
                                        </p:attrNameLst>
                                      </p:cBhvr>
                                      <p:to>
                                        <p:strVal val="visible"/>
                                      </p:to>
                                    </p:set>
                                    <p:anim calcmode="lin" valueType="num">
                                      <p:cBhvr>
                                        <p:cTn id="164" dur="500" fill="hold"/>
                                        <p:tgtEl>
                                          <p:spTgt spid="77"/>
                                        </p:tgtEl>
                                        <p:attrNameLst>
                                          <p:attrName>ppt_w</p:attrName>
                                        </p:attrNameLst>
                                      </p:cBhvr>
                                      <p:tavLst>
                                        <p:tav tm="0">
                                          <p:val>
                                            <p:fltVal val="0"/>
                                          </p:val>
                                        </p:tav>
                                        <p:tav tm="100000">
                                          <p:val>
                                            <p:strVal val="#ppt_w"/>
                                          </p:val>
                                        </p:tav>
                                      </p:tavLst>
                                    </p:anim>
                                    <p:anim calcmode="lin" valueType="num">
                                      <p:cBhvr>
                                        <p:cTn id="165" dur="500" fill="hold"/>
                                        <p:tgtEl>
                                          <p:spTgt spid="77"/>
                                        </p:tgtEl>
                                        <p:attrNameLst>
                                          <p:attrName>ppt_h</p:attrName>
                                        </p:attrNameLst>
                                      </p:cBhvr>
                                      <p:tavLst>
                                        <p:tav tm="0">
                                          <p:val>
                                            <p:fltVal val="0"/>
                                          </p:val>
                                        </p:tav>
                                        <p:tav tm="100000">
                                          <p:val>
                                            <p:strVal val="#ppt_h"/>
                                          </p:val>
                                        </p:tav>
                                      </p:tavLst>
                                    </p:anim>
                                    <p:animEffect transition="in" filter="fade">
                                      <p:cBhvr>
                                        <p:cTn id="166" dur="500"/>
                                        <p:tgtEl>
                                          <p:spTgt spid="77"/>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78"/>
                                        </p:tgtEl>
                                        <p:attrNameLst>
                                          <p:attrName>style.visibility</p:attrName>
                                        </p:attrNameLst>
                                      </p:cBhvr>
                                      <p:to>
                                        <p:strVal val="visible"/>
                                      </p:to>
                                    </p:set>
                                    <p:anim calcmode="lin" valueType="num">
                                      <p:cBhvr>
                                        <p:cTn id="169" dur="500" fill="hold"/>
                                        <p:tgtEl>
                                          <p:spTgt spid="78"/>
                                        </p:tgtEl>
                                        <p:attrNameLst>
                                          <p:attrName>ppt_w</p:attrName>
                                        </p:attrNameLst>
                                      </p:cBhvr>
                                      <p:tavLst>
                                        <p:tav tm="0">
                                          <p:val>
                                            <p:fltVal val="0"/>
                                          </p:val>
                                        </p:tav>
                                        <p:tav tm="100000">
                                          <p:val>
                                            <p:strVal val="#ppt_w"/>
                                          </p:val>
                                        </p:tav>
                                      </p:tavLst>
                                    </p:anim>
                                    <p:anim calcmode="lin" valueType="num">
                                      <p:cBhvr>
                                        <p:cTn id="170" dur="500" fill="hold"/>
                                        <p:tgtEl>
                                          <p:spTgt spid="78"/>
                                        </p:tgtEl>
                                        <p:attrNameLst>
                                          <p:attrName>ppt_h</p:attrName>
                                        </p:attrNameLst>
                                      </p:cBhvr>
                                      <p:tavLst>
                                        <p:tav tm="0">
                                          <p:val>
                                            <p:fltVal val="0"/>
                                          </p:val>
                                        </p:tav>
                                        <p:tav tm="100000">
                                          <p:val>
                                            <p:strVal val="#ppt_h"/>
                                          </p:val>
                                        </p:tav>
                                      </p:tavLst>
                                    </p:anim>
                                    <p:animEffect transition="in" filter="fade">
                                      <p:cBhvr>
                                        <p:cTn id="171" dur="500"/>
                                        <p:tgtEl>
                                          <p:spTgt spid="78"/>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79"/>
                                        </p:tgtEl>
                                        <p:attrNameLst>
                                          <p:attrName>style.visibility</p:attrName>
                                        </p:attrNameLst>
                                      </p:cBhvr>
                                      <p:to>
                                        <p:strVal val="visible"/>
                                      </p:to>
                                    </p:set>
                                    <p:anim calcmode="lin" valueType="num">
                                      <p:cBhvr>
                                        <p:cTn id="174" dur="500" fill="hold"/>
                                        <p:tgtEl>
                                          <p:spTgt spid="79"/>
                                        </p:tgtEl>
                                        <p:attrNameLst>
                                          <p:attrName>ppt_w</p:attrName>
                                        </p:attrNameLst>
                                      </p:cBhvr>
                                      <p:tavLst>
                                        <p:tav tm="0">
                                          <p:val>
                                            <p:fltVal val="0"/>
                                          </p:val>
                                        </p:tav>
                                        <p:tav tm="100000">
                                          <p:val>
                                            <p:strVal val="#ppt_w"/>
                                          </p:val>
                                        </p:tav>
                                      </p:tavLst>
                                    </p:anim>
                                    <p:anim calcmode="lin" valueType="num">
                                      <p:cBhvr>
                                        <p:cTn id="175" dur="500" fill="hold"/>
                                        <p:tgtEl>
                                          <p:spTgt spid="79"/>
                                        </p:tgtEl>
                                        <p:attrNameLst>
                                          <p:attrName>ppt_h</p:attrName>
                                        </p:attrNameLst>
                                      </p:cBhvr>
                                      <p:tavLst>
                                        <p:tav tm="0">
                                          <p:val>
                                            <p:fltVal val="0"/>
                                          </p:val>
                                        </p:tav>
                                        <p:tav tm="100000">
                                          <p:val>
                                            <p:strVal val="#ppt_h"/>
                                          </p:val>
                                        </p:tav>
                                      </p:tavLst>
                                    </p:anim>
                                    <p:animEffect transition="in" filter="fade">
                                      <p:cBhvr>
                                        <p:cTn id="176" dur="500"/>
                                        <p:tgtEl>
                                          <p:spTgt spid="79"/>
                                        </p:tgtEl>
                                      </p:cBhvr>
                                    </p:animEffect>
                                  </p:childTnLst>
                                </p:cTn>
                              </p:par>
                              <p:par>
                                <p:cTn id="177" presetID="53" presetClass="entr" presetSubtype="16" fill="hold" grpId="0" nodeType="withEffect">
                                  <p:stCondLst>
                                    <p:cond delay="0"/>
                                  </p:stCondLst>
                                  <p:childTnLst>
                                    <p:set>
                                      <p:cBhvr>
                                        <p:cTn id="178" dur="1" fill="hold">
                                          <p:stCondLst>
                                            <p:cond delay="0"/>
                                          </p:stCondLst>
                                        </p:cTn>
                                        <p:tgtEl>
                                          <p:spTgt spid="80"/>
                                        </p:tgtEl>
                                        <p:attrNameLst>
                                          <p:attrName>style.visibility</p:attrName>
                                        </p:attrNameLst>
                                      </p:cBhvr>
                                      <p:to>
                                        <p:strVal val="visible"/>
                                      </p:to>
                                    </p:set>
                                    <p:anim calcmode="lin" valueType="num">
                                      <p:cBhvr>
                                        <p:cTn id="179" dur="500" fill="hold"/>
                                        <p:tgtEl>
                                          <p:spTgt spid="80"/>
                                        </p:tgtEl>
                                        <p:attrNameLst>
                                          <p:attrName>ppt_w</p:attrName>
                                        </p:attrNameLst>
                                      </p:cBhvr>
                                      <p:tavLst>
                                        <p:tav tm="0">
                                          <p:val>
                                            <p:fltVal val="0"/>
                                          </p:val>
                                        </p:tav>
                                        <p:tav tm="100000">
                                          <p:val>
                                            <p:strVal val="#ppt_w"/>
                                          </p:val>
                                        </p:tav>
                                      </p:tavLst>
                                    </p:anim>
                                    <p:anim calcmode="lin" valueType="num">
                                      <p:cBhvr>
                                        <p:cTn id="180" dur="500" fill="hold"/>
                                        <p:tgtEl>
                                          <p:spTgt spid="80"/>
                                        </p:tgtEl>
                                        <p:attrNameLst>
                                          <p:attrName>ppt_h</p:attrName>
                                        </p:attrNameLst>
                                      </p:cBhvr>
                                      <p:tavLst>
                                        <p:tav tm="0">
                                          <p:val>
                                            <p:fltVal val="0"/>
                                          </p:val>
                                        </p:tav>
                                        <p:tav tm="100000">
                                          <p:val>
                                            <p:strVal val="#ppt_h"/>
                                          </p:val>
                                        </p:tav>
                                      </p:tavLst>
                                    </p:anim>
                                    <p:animEffect transition="in" filter="fade">
                                      <p:cBhvr>
                                        <p:cTn id="18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9" grpId="0" animBg="1"/>
      <p:bldP spid="20" grpId="0" animBg="1"/>
      <p:bldP spid="21" grpId="0" animBg="1"/>
      <p:bldP spid="22" grpId="0" animBg="1"/>
      <p:bldP spid="23" grpId="0" animBg="1"/>
      <p:bldP spid="32" grpId="0"/>
      <p:bldP spid="33" grpId="0"/>
      <p:bldP spid="56" grpId="0"/>
      <p:bldP spid="59" grpId="0"/>
      <p:bldP spid="60" grpId="0"/>
      <p:bldP spid="61" grpId="0"/>
      <p:bldP spid="75" grpId="0" animBg="1"/>
      <p:bldP spid="76" grpId="0" animBg="1"/>
      <p:bldP spid="77" grpId="0" animBg="1"/>
      <p:bldP spid="78" grpId="0" animBg="1"/>
      <p:bldP spid="79" grpId="0" animBg="1"/>
      <p:bldP spid="8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文本框 57">
            <a:extLst>
              <a:ext uri="{FF2B5EF4-FFF2-40B4-BE49-F238E27FC236}">
                <a16:creationId xmlns:a16="http://schemas.microsoft.com/office/drawing/2014/main" id="{CE84EDDE-A308-462C-8FA6-8A57CB3666FF}"/>
              </a:ext>
            </a:extLst>
          </p:cNvPr>
          <p:cNvSpPr txBox="1"/>
          <p:nvPr/>
        </p:nvSpPr>
        <p:spPr>
          <a:xfrm>
            <a:off x="5657863" y="558638"/>
            <a:ext cx="2199774" cy="584775"/>
          </a:xfrm>
          <a:prstGeom prst="rect">
            <a:avLst/>
          </a:prstGeom>
          <a:noFill/>
        </p:spPr>
        <p:txBody>
          <a:bodyPr wrap="square" rtlCol="0">
            <a:spAutoFit/>
          </a:bodyPr>
          <a:lstStyle/>
          <a:p>
            <a:pPr algn="ctr"/>
            <a:r>
              <a:rPr lang="zh-CN" altLang="en-US" sz="3200" spc="600" dirty="0">
                <a:solidFill>
                  <a:srgbClr val="FDD302"/>
                </a:solidFill>
                <a:cs typeface="+mn-ea"/>
                <a:sym typeface="+mn-lt"/>
              </a:rPr>
              <a:t>项目</a:t>
            </a:r>
            <a:r>
              <a:rPr lang="zh-CN" altLang="en-US" sz="3200" spc="600" dirty="0">
                <a:solidFill>
                  <a:schemeClr val="tx1">
                    <a:lumMod val="85000"/>
                    <a:lumOff val="15000"/>
                  </a:schemeClr>
                </a:solidFill>
                <a:cs typeface="+mn-ea"/>
                <a:sym typeface="+mn-lt"/>
              </a:rPr>
              <a:t>实施</a:t>
            </a:r>
          </a:p>
        </p:txBody>
      </p:sp>
      <p:sp>
        <p:nvSpPr>
          <p:cNvPr id="59" name="矩形 58">
            <a:extLst>
              <a:ext uri="{FF2B5EF4-FFF2-40B4-BE49-F238E27FC236}">
                <a16:creationId xmlns:a16="http://schemas.microsoft.com/office/drawing/2014/main" id="{12AA6525-11A6-44BE-95E3-A45174E0761F}"/>
              </a:ext>
            </a:extLst>
          </p:cNvPr>
          <p:cNvSpPr/>
          <p:nvPr/>
        </p:nvSpPr>
        <p:spPr>
          <a:xfrm>
            <a:off x="5706019" y="1087728"/>
            <a:ext cx="2103461" cy="261610"/>
          </a:xfrm>
          <a:prstGeom prst="rect">
            <a:avLst/>
          </a:prstGeom>
        </p:spPr>
        <p:txBody>
          <a:bodyPr wrap="none">
            <a:spAutoFit/>
          </a:bodyPr>
          <a:lstStyle/>
          <a:p>
            <a:pPr algn="ctr"/>
            <a:r>
              <a:rPr lang="en-US" altLang="zh-CN" sz="1100" dirty="0">
                <a:cs typeface="+mn-ea"/>
                <a:sym typeface="+mn-lt"/>
              </a:rPr>
              <a:t>MAIN ITEM INTRODUCTION</a:t>
            </a:r>
          </a:p>
        </p:txBody>
      </p:sp>
      <p:sp>
        <p:nvSpPr>
          <p:cNvPr id="63" name="矩形 62">
            <a:extLst>
              <a:ext uri="{FF2B5EF4-FFF2-40B4-BE49-F238E27FC236}">
                <a16:creationId xmlns:a16="http://schemas.microsoft.com/office/drawing/2014/main" id="{D667F247-6017-492E-8F78-3EC72172EBFE}"/>
              </a:ext>
            </a:extLst>
          </p:cNvPr>
          <p:cNvSpPr/>
          <p:nvPr/>
        </p:nvSpPr>
        <p:spPr>
          <a:xfrm>
            <a:off x="0" y="0"/>
            <a:ext cx="11938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64" name="组合 63">
            <a:extLst>
              <a:ext uri="{FF2B5EF4-FFF2-40B4-BE49-F238E27FC236}">
                <a16:creationId xmlns:a16="http://schemas.microsoft.com/office/drawing/2014/main" id="{76CB8781-4392-48ED-8FA5-5D1704D5D82B}"/>
              </a:ext>
            </a:extLst>
          </p:cNvPr>
          <p:cNvGrpSpPr/>
          <p:nvPr/>
        </p:nvGrpSpPr>
        <p:grpSpPr>
          <a:xfrm>
            <a:off x="337719" y="851026"/>
            <a:ext cx="469900" cy="479424"/>
            <a:chOff x="151606" y="896144"/>
            <a:chExt cx="469900" cy="479424"/>
          </a:xfrm>
        </p:grpSpPr>
        <p:sp>
          <p:nvSpPr>
            <p:cNvPr id="65" name="图文框 64">
              <a:extLst>
                <a:ext uri="{FF2B5EF4-FFF2-40B4-BE49-F238E27FC236}">
                  <a16:creationId xmlns:a16="http://schemas.microsoft.com/office/drawing/2014/main" id="{9037183D-783D-4C8A-8853-8921F830E05D}"/>
                </a:ext>
              </a:extLst>
            </p:cNvPr>
            <p:cNvSpPr/>
            <p:nvPr/>
          </p:nvSpPr>
          <p:spPr>
            <a:xfrm>
              <a:off x="151606" y="905668"/>
              <a:ext cx="469900" cy="469900"/>
            </a:xfrm>
            <a:prstGeom prst="frame">
              <a:avLst>
                <a:gd name="adj1" fmla="val 17568"/>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6" name="文本框 65">
              <a:extLst>
                <a:ext uri="{FF2B5EF4-FFF2-40B4-BE49-F238E27FC236}">
                  <a16:creationId xmlns:a16="http://schemas.microsoft.com/office/drawing/2014/main" id="{24D5D158-69E2-40CE-9470-AE150729A2F0}"/>
                </a:ext>
              </a:extLst>
            </p:cNvPr>
            <p:cNvSpPr txBox="1"/>
            <p:nvPr/>
          </p:nvSpPr>
          <p:spPr>
            <a:xfrm>
              <a:off x="340121" y="896144"/>
              <a:ext cx="92869" cy="461665"/>
            </a:xfrm>
            <a:prstGeom prst="rect">
              <a:avLst/>
            </a:prstGeom>
            <a:noFill/>
          </p:spPr>
          <p:txBody>
            <a:bodyPr wrap="square" rtlCol="0">
              <a:spAutoFit/>
            </a:bodyPr>
            <a:lstStyle/>
            <a:p>
              <a:pPr algn="ctr"/>
              <a:r>
                <a:rPr lang="en-US" altLang="zh-CN" sz="2400" dirty="0">
                  <a:solidFill>
                    <a:schemeClr val="bg1"/>
                  </a:solidFill>
                  <a:cs typeface="+mn-ea"/>
                  <a:sym typeface="+mn-lt"/>
                </a:rPr>
                <a:t>B</a:t>
              </a:r>
              <a:endParaRPr lang="zh-CN" altLang="en-US" sz="2400" dirty="0">
                <a:solidFill>
                  <a:schemeClr val="bg1"/>
                </a:solidFill>
                <a:cs typeface="+mn-ea"/>
                <a:sym typeface="+mn-lt"/>
              </a:endParaRPr>
            </a:p>
          </p:txBody>
        </p:sp>
      </p:grpSp>
      <p:sp>
        <p:nvSpPr>
          <p:cNvPr id="67" name="图文框 66">
            <a:extLst>
              <a:ext uri="{FF2B5EF4-FFF2-40B4-BE49-F238E27FC236}">
                <a16:creationId xmlns:a16="http://schemas.microsoft.com/office/drawing/2014/main" id="{C17F15CD-05B5-4C20-88C9-4318A69E874E}"/>
              </a:ext>
            </a:extLst>
          </p:cNvPr>
          <p:cNvSpPr/>
          <p:nvPr/>
        </p:nvSpPr>
        <p:spPr>
          <a:xfrm rot="21191490">
            <a:off x="840187" y="693434"/>
            <a:ext cx="128588" cy="128588"/>
          </a:xfrm>
          <a:prstGeom prst="frame">
            <a:avLst>
              <a:gd name="adj1" fmla="val 25463"/>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68" name="组合 67">
            <a:extLst>
              <a:ext uri="{FF2B5EF4-FFF2-40B4-BE49-F238E27FC236}">
                <a16:creationId xmlns:a16="http://schemas.microsoft.com/office/drawing/2014/main" id="{F061F393-4356-48E1-84C7-832594969C08}"/>
              </a:ext>
            </a:extLst>
          </p:cNvPr>
          <p:cNvGrpSpPr/>
          <p:nvPr/>
        </p:nvGrpSpPr>
        <p:grpSpPr>
          <a:xfrm>
            <a:off x="-41773" y="3366878"/>
            <a:ext cx="1251106" cy="349921"/>
            <a:chOff x="-28653" y="3614528"/>
            <a:chExt cx="1251106" cy="349921"/>
          </a:xfrm>
        </p:grpSpPr>
        <p:sp>
          <p:nvSpPr>
            <p:cNvPr id="69" name="文本框 68">
              <a:extLst>
                <a:ext uri="{FF2B5EF4-FFF2-40B4-BE49-F238E27FC236}">
                  <a16:creationId xmlns:a16="http://schemas.microsoft.com/office/drawing/2014/main" id="{BDBB4CDB-EF18-41EA-B5E3-74A6320DD980}"/>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项目计划</a:t>
              </a:r>
            </a:p>
          </p:txBody>
        </p:sp>
        <p:sp>
          <p:nvSpPr>
            <p:cNvPr id="70" name="文本框 69">
              <a:extLst>
                <a:ext uri="{FF2B5EF4-FFF2-40B4-BE49-F238E27FC236}">
                  <a16:creationId xmlns:a16="http://schemas.microsoft.com/office/drawing/2014/main" id="{76966938-15A1-423C-9260-9D60FAF0FDBD}"/>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EXPLANATION</a:t>
              </a:r>
              <a:endParaRPr lang="zh-CN" altLang="en-US" sz="500" dirty="0">
                <a:solidFill>
                  <a:schemeClr val="bg1"/>
                </a:solidFill>
                <a:cs typeface="+mn-ea"/>
                <a:sym typeface="+mn-lt"/>
              </a:endParaRPr>
            </a:p>
          </p:txBody>
        </p:sp>
      </p:grpSp>
      <p:grpSp>
        <p:nvGrpSpPr>
          <p:cNvPr id="71" name="组合 70">
            <a:extLst>
              <a:ext uri="{FF2B5EF4-FFF2-40B4-BE49-F238E27FC236}">
                <a16:creationId xmlns:a16="http://schemas.microsoft.com/office/drawing/2014/main" id="{7F654C50-25A8-4C16-A1A9-54FAF2D21B30}"/>
              </a:ext>
            </a:extLst>
          </p:cNvPr>
          <p:cNvGrpSpPr/>
          <p:nvPr/>
        </p:nvGrpSpPr>
        <p:grpSpPr>
          <a:xfrm>
            <a:off x="-41773" y="3975018"/>
            <a:ext cx="1251106" cy="349921"/>
            <a:chOff x="-28653" y="3614528"/>
            <a:chExt cx="1251106" cy="349921"/>
          </a:xfrm>
        </p:grpSpPr>
        <p:sp>
          <p:nvSpPr>
            <p:cNvPr id="72" name="文本框 71">
              <a:extLst>
                <a:ext uri="{FF2B5EF4-FFF2-40B4-BE49-F238E27FC236}">
                  <a16:creationId xmlns:a16="http://schemas.microsoft.com/office/drawing/2014/main" id="{0BBA400E-AF71-4249-9C05-C81A9961230D}"/>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项目实施</a:t>
              </a:r>
            </a:p>
          </p:txBody>
        </p:sp>
        <p:sp>
          <p:nvSpPr>
            <p:cNvPr id="73" name="文本框 72">
              <a:extLst>
                <a:ext uri="{FF2B5EF4-FFF2-40B4-BE49-F238E27FC236}">
                  <a16:creationId xmlns:a16="http://schemas.microsoft.com/office/drawing/2014/main" id="{D7C5EE4A-EEFD-408F-BDBE-82EF53144BD3}"/>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MAIN ITEM INTRODUCTION</a:t>
              </a:r>
              <a:endParaRPr lang="zh-CN" altLang="en-US" sz="500" dirty="0">
                <a:solidFill>
                  <a:schemeClr val="bg1"/>
                </a:solidFill>
                <a:cs typeface="+mn-ea"/>
                <a:sym typeface="+mn-lt"/>
              </a:endParaRPr>
            </a:p>
          </p:txBody>
        </p:sp>
      </p:grpSp>
      <p:grpSp>
        <p:nvGrpSpPr>
          <p:cNvPr id="74" name="组合 73">
            <a:extLst>
              <a:ext uri="{FF2B5EF4-FFF2-40B4-BE49-F238E27FC236}">
                <a16:creationId xmlns:a16="http://schemas.microsoft.com/office/drawing/2014/main" id="{9C35EB24-598A-4B2E-8E0E-7D339579F6FE}"/>
              </a:ext>
            </a:extLst>
          </p:cNvPr>
          <p:cNvGrpSpPr/>
          <p:nvPr/>
        </p:nvGrpSpPr>
        <p:grpSpPr>
          <a:xfrm>
            <a:off x="-41773" y="4583158"/>
            <a:ext cx="1251106" cy="349921"/>
            <a:chOff x="-28653" y="3614528"/>
            <a:chExt cx="1251106" cy="349921"/>
          </a:xfrm>
        </p:grpSpPr>
        <p:sp>
          <p:nvSpPr>
            <p:cNvPr id="75" name="文本框 74">
              <a:extLst>
                <a:ext uri="{FF2B5EF4-FFF2-40B4-BE49-F238E27FC236}">
                  <a16:creationId xmlns:a16="http://schemas.microsoft.com/office/drawing/2014/main" id="{5F1C1B89-D042-4C9F-8574-52C10B051E1D}"/>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项目督导</a:t>
              </a:r>
            </a:p>
          </p:txBody>
        </p:sp>
        <p:sp>
          <p:nvSpPr>
            <p:cNvPr id="76" name="文本框 75">
              <a:extLst>
                <a:ext uri="{FF2B5EF4-FFF2-40B4-BE49-F238E27FC236}">
                  <a16:creationId xmlns:a16="http://schemas.microsoft.com/office/drawing/2014/main" id="{0C7A2FD0-0F3D-40F6-8757-3BA407B5DC7F}"/>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MANAGEMENT</a:t>
              </a:r>
              <a:endParaRPr lang="zh-CN" altLang="en-US" sz="500" dirty="0">
                <a:solidFill>
                  <a:schemeClr val="bg1"/>
                </a:solidFill>
                <a:cs typeface="+mn-ea"/>
                <a:sym typeface="+mn-lt"/>
              </a:endParaRPr>
            </a:p>
          </p:txBody>
        </p:sp>
      </p:grpSp>
      <p:grpSp>
        <p:nvGrpSpPr>
          <p:cNvPr id="77" name="组合 76">
            <a:extLst>
              <a:ext uri="{FF2B5EF4-FFF2-40B4-BE49-F238E27FC236}">
                <a16:creationId xmlns:a16="http://schemas.microsoft.com/office/drawing/2014/main" id="{0550D78E-1B73-41E0-BCB3-60A6B8B6142C}"/>
              </a:ext>
            </a:extLst>
          </p:cNvPr>
          <p:cNvGrpSpPr/>
          <p:nvPr/>
        </p:nvGrpSpPr>
        <p:grpSpPr>
          <a:xfrm>
            <a:off x="-41773" y="5191298"/>
            <a:ext cx="1251106" cy="349921"/>
            <a:chOff x="-28653" y="3614528"/>
            <a:chExt cx="1251106" cy="349921"/>
          </a:xfrm>
        </p:grpSpPr>
        <p:sp>
          <p:nvSpPr>
            <p:cNvPr id="78" name="文本框 77">
              <a:extLst>
                <a:ext uri="{FF2B5EF4-FFF2-40B4-BE49-F238E27FC236}">
                  <a16:creationId xmlns:a16="http://schemas.microsoft.com/office/drawing/2014/main" id="{5A40CD58-7ECA-43D2-A37B-2520342E9076}"/>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项目评估</a:t>
              </a:r>
            </a:p>
          </p:txBody>
        </p:sp>
        <p:sp>
          <p:nvSpPr>
            <p:cNvPr id="79" name="文本框 78">
              <a:extLst>
                <a:ext uri="{FF2B5EF4-FFF2-40B4-BE49-F238E27FC236}">
                  <a16:creationId xmlns:a16="http://schemas.microsoft.com/office/drawing/2014/main" id="{4C85FAE4-B9AA-4CCC-A5E1-8EAC207929C3}"/>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MANAGEMENT ASSOCIATION</a:t>
              </a:r>
              <a:endParaRPr lang="zh-CN" altLang="en-US" sz="500" dirty="0">
                <a:solidFill>
                  <a:schemeClr val="bg1"/>
                </a:solidFill>
                <a:cs typeface="+mn-ea"/>
                <a:sym typeface="+mn-lt"/>
              </a:endParaRPr>
            </a:p>
          </p:txBody>
        </p:sp>
      </p:grpSp>
      <p:sp>
        <p:nvSpPr>
          <p:cNvPr id="80" name="等腰三角形 79">
            <a:extLst>
              <a:ext uri="{FF2B5EF4-FFF2-40B4-BE49-F238E27FC236}">
                <a16:creationId xmlns:a16="http://schemas.microsoft.com/office/drawing/2014/main" id="{2E0E3392-2B34-4140-95DE-486094F1DC5E}"/>
              </a:ext>
            </a:extLst>
          </p:cNvPr>
          <p:cNvSpPr/>
          <p:nvPr/>
        </p:nvSpPr>
        <p:spPr>
          <a:xfrm rot="16200000">
            <a:off x="1080558" y="4063744"/>
            <a:ext cx="135047" cy="95518"/>
          </a:xfrm>
          <a:prstGeom prst="triangl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1" name="矩形 80">
            <a:extLst>
              <a:ext uri="{FF2B5EF4-FFF2-40B4-BE49-F238E27FC236}">
                <a16:creationId xmlns:a16="http://schemas.microsoft.com/office/drawing/2014/main" id="{0E2523BB-AEC3-432F-BEC0-B6BFFBED7A8D}"/>
              </a:ext>
            </a:extLst>
          </p:cNvPr>
          <p:cNvSpPr/>
          <p:nvPr/>
        </p:nvSpPr>
        <p:spPr>
          <a:xfrm>
            <a:off x="0" y="0"/>
            <a:ext cx="1193800" cy="76200"/>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椭圆 81">
            <a:extLst>
              <a:ext uri="{FF2B5EF4-FFF2-40B4-BE49-F238E27FC236}">
                <a16:creationId xmlns:a16="http://schemas.microsoft.com/office/drawing/2014/main" id="{918F8464-0FEE-4B4F-8F50-C46FBE288A04}"/>
              </a:ext>
            </a:extLst>
          </p:cNvPr>
          <p:cNvSpPr/>
          <p:nvPr/>
        </p:nvSpPr>
        <p:spPr>
          <a:xfrm>
            <a:off x="141945"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3" name="椭圆 82">
            <a:extLst>
              <a:ext uri="{FF2B5EF4-FFF2-40B4-BE49-F238E27FC236}">
                <a16:creationId xmlns:a16="http://schemas.microsoft.com/office/drawing/2014/main" id="{3747B88E-4179-4084-8D0D-A6527C1709AF}"/>
              </a:ext>
            </a:extLst>
          </p:cNvPr>
          <p:cNvSpPr/>
          <p:nvPr/>
        </p:nvSpPr>
        <p:spPr>
          <a:xfrm>
            <a:off x="540818"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4" name="椭圆 83">
            <a:extLst>
              <a:ext uri="{FF2B5EF4-FFF2-40B4-BE49-F238E27FC236}">
                <a16:creationId xmlns:a16="http://schemas.microsoft.com/office/drawing/2014/main" id="{2A55C399-332D-49FF-929B-6E5C0485012C}"/>
              </a:ext>
            </a:extLst>
          </p:cNvPr>
          <p:cNvSpPr/>
          <p:nvPr/>
        </p:nvSpPr>
        <p:spPr>
          <a:xfrm>
            <a:off x="939691" y="6528514"/>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5" name="组合 84">
            <a:extLst>
              <a:ext uri="{FF2B5EF4-FFF2-40B4-BE49-F238E27FC236}">
                <a16:creationId xmlns:a16="http://schemas.microsoft.com/office/drawing/2014/main" id="{B86357C4-97DB-43AE-AD39-79B84B01120F}"/>
              </a:ext>
            </a:extLst>
          </p:cNvPr>
          <p:cNvGrpSpPr/>
          <p:nvPr/>
        </p:nvGrpSpPr>
        <p:grpSpPr>
          <a:xfrm>
            <a:off x="0" y="1809749"/>
            <a:ext cx="1193800" cy="830180"/>
            <a:chOff x="0" y="1809749"/>
            <a:chExt cx="1193800" cy="830180"/>
          </a:xfrm>
        </p:grpSpPr>
        <p:grpSp>
          <p:nvGrpSpPr>
            <p:cNvPr id="86" name="组合 85">
              <a:extLst>
                <a:ext uri="{FF2B5EF4-FFF2-40B4-BE49-F238E27FC236}">
                  <a16:creationId xmlns:a16="http://schemas.microsoft.com/office/drawing/2014/main" id="{25F5E843-2029-4005-9DCF-CA0077CE2B1F}"/>
                </a:ext>
              </a:extLst>
            </p:cNvPr>
            <p:cNvGrpSpPr/>
            <p:nvPr/>
          </p:nvGrpSpPr>
          <p:grpSpPr>
            <a:xfrm>
              <a:off x="0" y="1809749"/>
              <a:ext cx="1193800" cy="830180"/>
              <a:chOff x="0" y="2057399"/>
              <a:chExt cx="1193800" cy="830180"/>
            </a:xfrm>
          </p:grpSpPr>
          <p:sp>
            <p:nvSpPr>
              <p:cNvPr id="88" name="矩形 87">
                <a:extLst>
                  <a:ext uri="{FF2B5EF4-FFF2-40B4-BE49-F238E27FC236}">
                    <a16:creationId xmlns:a16="http://schemas.microsoft.com/office/drawing/2014/main" id="{D5DD28C8-2E80-42B3-9ED5-640D4056BE29}"/>
                  </a:ext>
                </a:extLst>
              </p:cNvPr>
              <p:cNvSpPr/>
              <p:nvPr/>
            </p:nvSpPr>
            <p:spPr>
              <a:xfrm>
                <a:off x="0" y="2057400"/>
                <a:ext cx="1193800" cy="830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 name="矩形 88">
                <a:extLst>
                  <a:ext uri="{FF2B5EF4-FFF2-40B4-BE49-F238E27FC236}">
                    <a16:creationId xmlns:a16="http://schemas.microsoft.com/office/drawing/2014/main" id="{4025DC6A-F8B2-4B90-9C0A-AB312FEFB66C}"/>
                  </a:ext>
                </a:extLst>
              </p:cNvPr>
              <p:cNvSpPr/>
              <p:nvPr/>
            </p:nvSpPr>
            <p:spPr>
              <a:xfrm>
                <a:off x="1148081" y="2057399"/>
                <a:ext cx="45719" cy="830179"/>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0" name="文本框 89">
                <a:extLst>
                  <a:ext uri="{FF2B5EF4-FFF2-40B4-BE49-F238E27FC236}">
                    <a16:creationId xmlns:a16="http://schemas.microsoft.com/office/drawing/2014/main" id="{FD9995AD-620D-4AF3-850D-BB38A13BBF04}"/>
                  </a:ext>
                </a:extLst>
              </p:cNvPr>
              <p:cNvSpPr txBox="1"/>
              <p:nvPr/>
            </p:nvSpPr>
            <p:spPr>
              <a:xfrm>
                <a:off x="100172" y="2504261"/>
                <a:ext cx="947737" cy="307777"/>
              </a:xfrm>
              <a:prstGeom prst="rect">
                <a:avLst/>
              </a:prstGeom>
              <a:noFill/>
            </p:spPr>
            <p:txBody>
              <a:bodyPr wrap="square" rtlCol="0">
                <a:spAutoFit/>
              </a:bodyPr>
              <a:lstStyle/>
              <a:p>
                <a:pPr algn="ctr"/>
                <a:r>
                  <a:rPr lang="en-US" altLang="zh-CN" sz="1400" dirty="0">
                    <a:cs typeface="+mn-ea"/>
                    <a:sym typeface="+mn-lt"/>
                  </a:rPr>
                  <a:t>Part 04</a:t>
                </a:r>
                <a:endParaRPr lang="zh-CN" altLang="en-US" sz="1400" dirty="0">
                  <a:cs typeface="+mn-ea"/>
                  <a:sym typeface="+mn-lt"/>
                </a:endParaRPr>
              </a:p>
            </p:txBody>
          </p:sp>
        </p:grpSp>
        <p:pic>
          <p:nvPicPr>
            <p:cNvPr id="87" name="图片 86">
              <a:extLst>
                <a:ext uri="{FF2B5EF4-FFF2-40B4-BE49-F238E27FC236}">
                  <a16:creationId xmlns:a16="http://schemas.microsoft.com/office/drawing/2014/main" id="{BEB22630-A578-4FC9-ABD7-C334528651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1129" y="2007852"/>
              <a:ext cx="217528" cy="217762"/>
            </a:xfrm>
            <a:prstGeom prst="rect">
              <a:avLst/>
            </a:prstGeom>
          </p:spPr>
        </p:pic>
      </p:grpSp>
      <p:sp>
        <p:nvSpPr>
          <p:cNvPr id="60" name="椭圆 59">
            <a:extLst>
              <a:ext uri="{FF2B5EF4-FFF2-40B4-BE49-F238E27FC236}">
                <a16:creationId xmlns:a16="http://schemas.microsoft.com/office/drawing/2014/main" id="{354D0E13-6D84-4680-A832-B58E5A73AD50}"/>
              </a:ext>
            </a:extLst>
          </p:cNvPr>
          <p:cNvSpPr/>
          <p:nvPr/>
        </p:nvSpPr>
        <p:spPr>
          <a:xfrm>
            <a:off x="5372641" y="2497043"/>
            <a:ext cx="2507379" cy="2507379"/>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47" name="组合 146">
            <a:extLst>
              <a:ext uri="{FF2B5EF4-FFF2-40B4-BE49-F238E27FC236}">
                <a16:creationId xmlns:a16="http://schemas.microsoft.com/office/drawing/2014/main" id="{8B595302-06B8-4CB1-A7EA-926E226980EC}"/>
              </a:ext>
            </a:extLst>
          </p:cNvPr>
          <p:cNvGrpSpPr/>
          <p:nvPr/>
        </p:nvGrpSpPr>
        <p:grpSpPr>
          <a:xfrm>
            <a:off x="6029430" y="3249771"/>
            <a:ext cx="1193800" cy="1001923"/>
            <a:chOff x="6075362" y="3406156"/>
            <a:chExt cx="1193800" cy="1001923"/>
          </a:xfrm>
        </p:grpSpPr>
        <p:sp>
          <p:nvSpPr>
            <p:cNvPr id="61" name="椭圆 60">
              <a:extLst>
                <a:ext uri="{FF2B5EF4-FFF2-40B4-BE49-F238E27FC236}">
                  <a16:creationId xmlns:a16="http://schemas.microsoft.com/office/drawing/2014/main" id="{AAFB1E5B-5DC2-4E6E-9036-B2EDD5FC9847}"/>
                </a:ext>
              </a:extLst>
            </p:cNvPr>
            <p:cNvSpPr/>
            <p:nvPr/>
          </p:nvSpPr>
          <p:spPr>
            <a:xfrm>
              <a:off x="6171301" y="3406156"/>
              <a:ext cx="1001923" cy="1001923"/>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文本框 61">
              <a:extLst>
                <a:ext uri="{FF2B5EF4-FFF2-40B4-BE49-F238E27FC236}">
                  <a16:creationId xmlns:a16="http://schemas.microsoft.com/office/drawing/2014/main" id="{1A2F5542-E663-499B-87B7-F2F5F0C2A725}"/>
                </a:ext>
              </a:extLst>
            </p:cNvPr>
            <p:cNvSpPr txBox="1"/>
            <p:nvPr/>
          </p:nvSpPr>
          <p:spPr>
            <a:xfrm>
              <a:off x="6075362" y="3583952"/>
              <a:ext cx="1193800" cy="646331"/>
            </a:xfrm>
            <a:prstGeom prst="rect">
              <a:avLst/>
            </a:prstGeom>
            <a:noFill/>
          </p:spPr>
          <p:txBody>
            <a:bodyPr wrap="square" rtlCol="0">
              <a:spAutoFit/>
            </a:bodyPr>
            <a:lstStyle/>
            <a:p>
              <a:pPr algn="ctr"/>
              <a:r>
                <a:rPr lang="zh-CN" altLang="en-US" dirty="0">
                  <a:solidFill>
                    <a:schemeClr val="bg1"/>
                  </a:solidFill>
                  <a:cs typeface="+mn-ea"/>
                  <a:sym typeface="+mn-lt"/>
                </a:rPr>
                <a:t>主要</a:t>
              </a:r>
              <a:endParaRPr lang="en-US" altLang="zh-CN" dirty="0">
                <a:solidFill>
                  <a:schemeClr val="bg1"/>
                </a:solidFill>
                <a:cs typeface="+mn-ea"/>
                <a:sym typeface="+mn-lt"/>
              </a:endParaRPr>
            </a:p>
            <a:p>
              <a:pPr algn="ctr"/>
              <a:r>
                <a:rPr lang="zh-CN" altLang="en-US" dirty="0">
                  <a:solidFill>
                    <a:schemeClr val="bg1"/>
                  </a:solidFill>
                  <a:cs typeface="+mn-ea"/>
                  <a:sym typeface="+mn-lt"/>
                </a:rPr>
                <a:t>类型</a:t>
              </a:r>
            </a:p>
          </p:txBody>
        </p:sp>
      </p:grpSp>
      <p:grpSp>
        <p:nvGrpSpPr>
          <p:cNvPr id="157" name="组合 156">
            <a:extLst>
              <a:ext uri="{FF2B5EF4-FFF2-40B4-BE49-F238E27FC236}">
                <a16:creationId xmlns:a16="http://schemas.microsoft.com/office/drawing/2014/main" id="{958061E6-D979-437D-A0AC-9DD6400A2B78}"/>
              </a:ext>
            </a:extLst>
          </p:cNvPr>
          <p:cNvGrpSpPr/>
          <p:nvPr/>
        </p:nvGrpSpPr>
        <p:grpSpPr>
          <a:xfrm>
            <a:off x="5444655" y="2564071"/>
            <a:ext cx="584775" cy="584775"/>
            <a:chOff x="5502711" y="2404417"/>
            <a:chExt cx="584775" cy="584775"/>
          </a:xfrm>
        </p:grpSpPr>
        <p:sp useBgFill="1">
          <p:nvSpPr>
            <p:cNvPr id="148" name="椭圆 147">
              <a:extLst>
                <a:ext uri="{FF2B5EF4-FFF2-40B4-BE49-F238E27FC236}">
                  <a16:creationId xmlns:a16="http://schemas.microsoft.com/office/drawing/2014/main" id="{ED005492-06ED-4B60-982A-5757EF1AC3D3}"/>
                </a:ext>
              </a:extLst>
            </p:cNvPr>
            <p:cNvSpPr/>
            <p:nvPr/>
          </p:nvSpPr>
          <p:spPr>
            <a:xfrm>
              <a:off x="5502711" y="2404417"/>
              <a:ext cx="584775" cy="584775"/>
            </a:xfrm>
            <a:prstGeom prst="ellipse">
              <a:avLst/>
            </a:prstGeom>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5" name="图片 154">
              <a:extLst>
                <a:ext uri="{FF2B5EF4-FFF2-40B4-BE49-F238E27FC236}">
                  <a16:creationId xmlns:a16="http://schemas.microsoft.com/office/drawing/2014/main" id="{9775A165-E734-4F56-987A-15D13D8090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43186" y="2538968"/>
              <a:ext cx="303824" cy="315673"/>
            </a:xfrm>
            <a:prstGeom prst="rect">
              <a:avLst/>
            </a:prstGeom>
          </p:spPr>
        </p:pic>
      </p:grpSp>
      <p:grpSp>
        <p:nvGrpSpPr>
          <p:cNvPr id="160" name="组合 159">
            <a:extLst>
              <a:ext uri="{FF2B5EF4-FFF2-40B4-BE49-F238E27FC236}">
                <a16:creationId xmlns:a16="http://schemas.microsoft.com/office/drawing/2014/main" id="{4D1ED867-7FC0-48E2-A551-A5A11BA324FB}"/>
              </a:ext>
            </a:extLst>
          </p:cNvPr>
          <p:cNvGrpSpPr/>
          <p:nvPr/>
        </p:nvGrpSpPr>
        <p:grpSpPr>
          <a:xfrm>
            <a:off x="5116260" y="3499140"/>
            <a:ext cx="584775" cy="584775"/>
            <a:chOff x="5174316" y="3339486"/>
            <a:chExt cx="584775" cy="584775"/>
          </a:xfrm>
        </p:grpSpPr>
        <p:sp useBgFill="1">
          <p:nvSpPr>
            <p:cNvPr id="149" name="椭圆 148">
              <a:extLst>
                <a:ext uri="{FF2B5EF4-FFF2-40B4-BE49-F238E27FC236}">
                  <a16:creationId xmlns:a16="http://schemas.microsoft.com/office/drawing/2014/main" id="{20C5B4FF-B8F8-454B-B492-587A99B062D6}"/>
                </a:ext>
              </a:extLst>
            </p:cNvPr>
            <p:cNvSpPr/>
            <p:nvPr/>
          </p:nvSpPr>
          <p:spPr>
            <a:xfrm>
              <a:off x="5174316" y="3339486"/>
              <a:ext cx="584775" cy="584775"/>
            </a:xfrm>
            <a:prstGeom prst="ellipse">
              <a:avLst/>
            </a:prstGeom>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9" name="图片 158">
              <a:extLst>
                <a:ext uri="{FF2B5EF4-FFF2-40B4-BE49-F238E27FC236}">
                  <a16:creationId xmlns:a16="http://schemas.microsoft.com/office/drawing/2014/main" id="{4892D326-C088-4BD0-9A52-EEC47EC5B03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57074" y="3505526"/>
              <a:ext cx="219258" cy="252695"/>
            </a:xfrm>
            <a:prstGeom prst="rect">
              <a:avLst/>
            </a:prstGeom>
          </p:spPr>
        </p:pic>
      </p:grpSp>
      <p:grpSp>
        <p:nvGrpSpPr>
          <p:cNvPr id="162" name="组合 161">
            <a:extLst>
              <a:ext uri="{FF2B5EF4-FFF2-40B4-BE49-F238E27FC236}">
                <a16:creationId xmlns:a16="http://schemas.microsoft.com/office/drawing/2014/main" id="{41E82EEB-04D7-4133-8AEB-EEE235A765CC}"/>
              </a:ext>
            </a:extLst>
          </p:cNvPr>
          <p:cNvGrpSpPr/>
          <p:nvPr/>
        </p:nvGrpSpPr>
        <p:grpSpPr>
          <a:xfrm>
            <a:off x="5444655" y="4395995"/>
            <a:ext cx="584775" cy="584775"/>
            <a:chOff x="5502711" y="4236341"/>
            <a:chExt cx="584775" cy="584775"/>
          </a:xfrm>
        </p:grpSpPr>
        <p:sp useBgFill="1">
          <p:nvSpPr>
            <p:cNvPr id="150" name="椭圆 149">
              <a:extLst>
                <a:ext uri="{FF2B5EF4-FFF2-40B4-BE49-F238E27FC236}">
                  <a16:creationId xmlns:a16="http://schemas.microsoft.com/office/drawing/2014/main" id="{D75C194E-2C15-4442-BB3E-D922851D037C}"/>
                </a:ext>
              </a:extLst>
            </p:cNvPr>
            <p:cNvSpPr/>
            <p:nvPr/>
          </p:nvSpPr>
          <p:spPr>
            <a:xfrm>
              <a:off x="5502711" y="4236341"/>
              <a:ext cx="584775" cy="584775"/>
            </a:xfrm>
            <a:prstGeom prst="ellipse">
              <a:avLst/>
            </a:prstGeom>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61" name="图片 160">
              <a:extLst>
                <a:ext uri="{FF2B5EF4-FFF2-40B4-BE49-F238E27FC236}">
                  <a16:creationId xmlns:a16="http://schemas.microsoft.com/office/drawing/2014/main" id="{B3796E36-4357-4F8F-8834-A418D7D0DA3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91203" y="4418271"/>
              <a:ext cx="207790" cy="220914"/>
            </a:xfrm>
            <a:prstGeom prst="rect">
              <a:avLst/>
            </a:prstGeom>
          </p:spPr>
        </p:pic>
      </p:grpSp>
      <p:grpSp>
        <p:nvGrpSpPr>
          <p:cNvPr id="164" name="组合 163">
            <a:extLst>
              <a:ext uri="{FF2B5EF4-FFF2-40B4-BE49-F238E27FC236}">
                <a16:creationId xmlns:a16="http://schemas.microsoft.com/office/drawing/2014/main" id="{38A7AE52-7DFA-4B4D-9B20-2FC0F91C36DC}"/>
              </a:ext>
            </a:extLst>
          </p:cNvPr>
          <p:cNvGrpSpPr/>
          <p:nvPr/>
        </p:nvGrpSpPr>
        <p:grpSpPr>
          <a:xfrm>
            <a:off x="7200414" y="2564071"/>
            <a:ext cx="584775" cy="584775"/>
            <a:chOff x="7258470" y="2404417"/>
            <a:chExt cx="584775" cy="584775"/>
          </a:xfrm>
        </p:grpSpPr>
        <p:sp useBgFill="1">
          <p:nvSpPr>
            <p:cNvPr id="151" name="椭圆 150">
              <a:extLst>
                <a:ext uri="{FF2B5EF4-FFF2-40B4-BE49-F238E27FC236}">
                  <a16:creationId xmlns:a16="http://schemas.microsoft.com/office/drawing/2014/main" id="{4EAA6D9D-F742-4BF9-B25F-ACFA950F934E}"/>
                </a:ext>
              </a:extLst>
            </p:cNvPr>
            <p:cNvSpPr/>
            <p:nvPr/>
          </p:nvSpPr>
          <p:spPr>
            <a:xfrm>
              <a:off x="7258470" y="2404417"/>
              <a:ext cx="584775" cy="584775"/>
            </a:xfrm>
            <a:prstGeom prst="ellipse">
              <a:avLst/>
            </a:prstGeom>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63" name="图片 162">
              <a:extLst>
                <a:ext uri="{FF2B5EF4-FFF2-40B4-BE49-F238E27FC236}">
                  <a16:creationId xmlns:a16="http://schemas.microsoft.com/office/drawing/2014/main" id="{AFEA65AC-539D-419E-92D6-285B27EE12B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24623" y="2584271"/>
              <a:ext cx="252466" cy="225066"/>
            </a:xfrm>
            <a:prstGeom prst="rect">
              <a:avLst/>
            </a:prstGeom>
          </p:spPr>
        </p:pic>
      </p:grpSp>
      <p:grpSp>
        <p:nvGrpSpPr>
          <p:cNvPr id="166" name="组合 165">
            <a:extLst>
              <a:ext uri="{FF2B5EF4-FFF2-40B4-BE49-F238E27FC236}">
                <a16:creationId xmlns:a16="http://schemas.microsoft.com/office/drawing/2014/main" id="{7B82F072-F91D-48B7-ADA9-0A37C73F3EA6}"/>
              </a:ext>
            </a:extLst>
          </p:cNvPr>
          <p:cNvGrpSpPr/>
          <p:nvPr/>
        </p:nvGrpSpPr>
        <p:grpSpPr>
          <a:xfrm>
            <a:off x="7527378" y="3499140"/>
            <a:ext cx="584775" cy="584775"/>
            <a:chOff x="7585434" y="3339486"/>
            <a:chExt cx="584775" cy="584775"/>
          </a:xfrm>
        </p:grpSpPr>
        <p:sp useBgFill="1">
          <p:nvSpPr>
            <p:cNvPr id="153" name="椭圆 152">
              <a:extLst>
                <a:ext uri="{FF2B5EF4-FFF2-40B4-BE49-F238E27FC236}">
                  <a16:creationId xmlns:a16="http://schemas.microsoft.com/office/drawing/2014/main" id="{2D7F18E0-089B-47F2-AA6A-ECFC90561FDC}"/>
                </a:ext>
              </a:extLst>
            </p:cNvPr>
            <p:cNvSpPr/>
            <p:nvPr/>
          </p:nvSpPr>
          <p:spPr>
            <a:xfrm>
              <a:off x="7585434" y="3339486"/>
              <a:ext cx="584775" cy="584775"/>
            </a:xfrm>
            <a:prstGeom prst="ellipse">
              <a:avLst/>
            </a:prstGeom>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65" name="图片 164">
              <a:extLst>
                <a:ext uri="{FF2B5EF4-FFF2-40B4-BE49-F238E27FC236}">
                  <a16:creationId xmlns:a16="http://schemas.microsoft.com/office/drawing/2014/main" id="{679CD02E-8C7E-44E0-ABA8-21171929DE7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759987" y="3504624"/>
              <a:ext cx="235668" cy="254498"/>
            </a:xfrm>
            <a:prstGeom prst="rect">
              <a:avLst/>
            </a:prstGeom>
          </p:spPr>
        </p:pic>
      </p:grpSp>
      <p:grpSp>
        <p:nvGrpSpPr>
          <p:cNvPr id="168" name="组合 167">
            <a:extLst>
              <a:ext uri="{FF2B5EF4-FFF2-40B4-BE49-F238E27FC236}">
                <a16:creationId xmlns:a16="http://schemas.microsoft.com/office/drawing/2014/main" id="{D6138C7C-B244-4CE4-9F49-D4FFADF18FC1}"/>
              </a:ext>
            </a:extLst>
          </p:cNvPr>
          <p:cNvGrpSpPr/>
          <p:nvPr/>
        </p:nvGrpSpPr>
        <p:grpSpPr>
          <a:xfrm>
            <a:off x="7200413" y="4395994"/>
            <a:ext cx="584775" cy="584775"/>
            <a:chOff x="7258469" y="4236340"/>
            <a:chExt cx="584775" cy="584775"/>
          </a:xfrm>
        </p:grpSpPr>
        <p:sp useBgFill="1">
          <p:nvSpPr>
            <p:cNvPr id="152" name="椭圆 151">
              <a:extLst>
                <a:ext uri="{FF2B5EF4-FFF2-40B4-BE49-F238E27FC236}">
                  <a16:creationId xmlns:a16="http://schemas.microsoft.com/office/drawing/2014/main" id="{668F17F1-C152-424C-8C34-9DC028B673BB}"/>
                </a:ext>
              </a:extLst>
            </p:cNvPr>
            <p:cNvSpPr/>
            <p:nvPr/>
          </p:nvSpPr>
          <p:spPr>
            <a:xfrm>
              <a:off x="7258469" y="4236340"/>
              <a:ext cx="584775" cy="584775"/>
            </a:xfrm>
            <a:prstGeom prst="ellipse">
              <a:avLst/>
            </a:prstGeom>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67" name="图片 166">
              <a:extLst>
                <a:ext uri="{FF2B5EF4-FFF2-40B4-BE49-F238E27FC236}">
                  <a16:creationId xmlns:a16="http://schemas.microsoft.com/office/drawing/2014/main" id="{51986E0E-2168-4D7F-A60E-45944731F66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449658" y="4402379"/>
              <a:ext cx="210045" cy="252695"/>
            </a:xfrm>
            <a:prstGeom prst="rect">
              <a:avLst/>
            </a:prstGeom>
          </p:spPr>
        </p:pic>
      </p:grpSp>
      <p:sp>
        <p:nvSpPr>
          <p:cNvPr id="169" name="矩形 168">
            <a:extLst>
              <a:ext uri="{FF2B5EF4-FFF2-40B4-BE49-F238E27FC236}">
                <a16:creationId xmlns:a16="http://schemas.microsoft.com/office/drawing/2014/main" id="{EAEBFFE4-0119-4370-B5DB-E486F69076DA}"/>
              </a:ext>
            </a:extLst>
          </p:cNvPr>
          <p:cNvSpPr/>
          <p:nvPr/>
        </p:nvSpPr>
        <p:spPr>
          <a:xfrm>
            <a:off x="7937599" y="2531207"/>
            <a:ext cx="3726445" cy="553998"/>
          </a:xfrm>
          <a:prstGeom prst="rect">
            <a:avLst/>
          </a:prstGeom>
        </p:spPr>
        <p:txBody>
          <a:bodyPr wrap="square">
            <a:spAutoFit/>
          </a:bodyPr>
          <a:lstStyle/>
          <a:p>
            <a:pPr>
              <a:lnSpc>
                <a:spcPts val="1800"/>
              </a:lnSpc>
            </a:pPr>
            <a:r>
              <a:rPr lang="zh-CN" altLang="en-US" sz="1200" spc="300" dirty="0">
                <a:solidFill>
                  <a:schemeClr val="tx1">
                    <a:lumMod val="85000"/>
                    <a:lumOff val="15000"/>
                  </a:schemeClr>
                </a:solidFill>
                <a:cs typeface="+mn-ea"/>
                <a:sym typeface="+mn-lt"/>
              </a:rPr>
              <a:t>属于体验阶段，资源（讲师、课程、地点、费用）准备、确保雇员做好受训准备</a:t>
            </a:r>
          </a:p>
        </p:txBody>
      </p:sp>
      <p:sp>
        <p:nvSpPr>
          <p:cNvPr id="171" name="矩形 170">
            <a:extLst>
              <a:ext uri="{FF2B5EF4-FFF2-40B4-BE49-F238E27FC236}">
                <a16:creationId xmlns:a16="http://schemas.microsoft.com/office/drawing/2014/main" id="{96C76CD2-9705-4A00-ACF1-89879D12E24C}"/>
              </a:ext>
            </a:extLst>
          </p:cNvPr>
          <p:cNvSpPr/>
          <p:nvPr/>
        </p:nvSpPr>
        <p:spPr>
          <a:xfrm>
            <a:off x="8129692" y="3495376"/>
            <a:ext cx="3987225" cy="784830"/>
          </a:xfrm>
          <a:prstGeom prst="rect">
            <a:avLst/>
          </a:prstGeom>
        </p:spPr>
        <p:txBody>
          <a:bodyPr wrap="square">
            <a:spAutoFit/>
          </a:bodyPr>
          <a:lstStyle/>
          <a:p>
            <a:pPr>
              <a:lnSpc>
                <a:spcPts val="1800"/>
              </a:lnSpc>
            </a:pPr>
            <a:r>
              <a:rPr lang="zh-CN" altLang="en-US" sz="1200" spc="300" dirty="0">
                <a:solidFill>
                  <a:prstClr val="black">
                    <a:lumMod val="85000"/>
                    <a:lumOff val="15000"/>
                  </a:prstClr>
                </a:solidFill>
                <a:cs typeface="+mn-ea"/>
                <a:sym typeface="+mn-lt"/>
              </a:rPr>
              <a:t>造积极的学习环境等，关键的仍然是教学实施等。此阶段以</a:t>
            </a:r>
            <a:r>
              <a:rPr lang="en-US" altLang="zh-CN" sz="1200" spc="300" dirty="0">
                <a:solidFill>
                  <a:prstClr val="black">
                    <a:lumMod val="85000"/>
                    <a:lumOff val="15000"/>
                  </a:prstClr>
                </a:solidFill>
                <a:cs typeface="+mn-ea"/>
                <a:sym typeface="+mn-lt"/>
              </a:rPr>
              <a:t>《</a:t>
            </a:r>
            <a:r>
              <a:rPr lang="zh-CN" altLang="en-US" sz="1200" spc="300" dirty="0">
                <a:solidFill>
                  <a:prstClr val="black">
                    <a:lumMod val="85000"/>
                    <a:lumOff val="15000"/>
                  </a:prstClr>
                </a:solidFill>
                <a:cs typeface="+mn-ea"/>
                <a:sym typeface="+mn-lt"/>
              </a:rPr>
              <a:t>培训通知书</a:t>
            </a:r>
            <a:r>
              <a:rPr lang="en-US" altLang="zh-CN" sz="1200" spc="300" dirty="0">
                <a:solidFill>
                  <a:prstClr val="black">
                    <a:lumMod val="85000"/>
                    <a:lumOff val="15000"/>
                  </a:prstClr>
                </a:solidFill>
                <a:cs typeface="+mn-ea"/>
                <a:sym typeface="+mn-lt"/>
              </a:rPr>
              <a:t>》</a:t>
            </a:r>
            <a:r>
              <a:rPr lang="zh-CN" altLang="en-US" sz="1200" spc="300" dirty="0">
                <a:solidFill>
                  <a:prstClr val="black">
                    <a:lumMod val="85000"/>
                    <a:lumOff val="15000"/>
                  </a:prstClr>
                </a:solidFill>
                <a:cs typeface="+mn-ea"/>
                <a:sym typeface="+mn-lt"/>
              </a:rPr>
              <a:t>的下发为开始。</a:t>
            </a:r>
            <a:endParaRPr lang="zh-CN" altLang="en-US" dirty="0">
              <a:cs typeface="+mn-ea"/>
              <a:sym typeface="+mn-lt"/>
            </a:endParaRPr>
          </a:p>
        </p:txBody>
      </p:sp>
      <p:sp>
        <p:nvSpPr>
          <p:cNvPr id="172" name="矩形 171">
            <a:extLst>
              <a:ext uri="{FF2B5EF4-FFF2-40B4-BE49-F238E27FC236}">
                <a16:creationId xmlns:a16="http://schemas.microsoft.com/office/drawing/2014/main" id="{4561DFE1-B6F4-4798-BF51-95B27F5D6009}"/>
              </a:ext>
            </a:extLst>
          </p:cNvPr>
          <p:cNvSpPr/>
          <p:nvPr/>
        </p:nvSpPr>
        <p:spPr>
          <a:xfrm>
            <a:off x="7880020" y="4446534"/>
            <a:ext cx="3784024" cy="784830"/>
          </a:xfrm>
          <a:prstGeom prst="rect">
            <a:avLst/>
          </a:prstGeom>
        </p:spPr>
        <p:txBody>
          <a:bodyPr wrap="square">
            <a:spAutoFit/>
          </a:bodyPr>
          <a:lstStyle/>
          <a:p>
            <a:pPr>
              <a:lnSpc>
                <a:spcPts val="1800"/>
              </a:lnSpc>
            </a:pPr>
            <a:r>
              <a:rPr lang="zh-CN" altLang="en-US" sz="1200" spc="300" dirty="0">
                <a:solidFill>
                  <a:prstClr val="black">
                    <a:lumMod val="85000"/>
                    <a:lumOff val="15000"/>
                  </a:prstClr>
                </a:solidFill>
                <a:cs typeface="+mn-ea"/>
                <a:sym typeface="+mn-lt"/>
              </a:rPr>
              <a:t>一般可由培训主管把握、由培训助理主要担负即可。但复杂的、大型的项目如高层特定。</a:t>
            </a:r>
          </a:p>
        </p:txBody>
      </p:sp>
      <p:sp>
        <p:nvSpPr>
          <p:cNvPr id="173" name="矩形 172">
            <a:extLst>
              <a:ext uri="{FF2B5EF4-FFF2-40B4-BE49-F238E27FC236}">
                <a16:creationId xmlns:a16="http://schemas.microsoft.com/office/drawing/2014/main" id="{AEB47EA4-06B8-4C6B-BD15-6D81B36957F7}"/>
              </a:ext>
            </a:extLst>
          </p:cNvPr>
          <p:cNvSpPr/>
          <p:nvPr/>
        </p:nvSpPr>
        <p:spPr>
          <a:xfrm>
            <a:off x="1563119" y="2531207"/>
            <a:ext cx="3726445" cy="553998"/>
          </a:xfrm>
          <a:prstGeom prst="rect">
            <a:avLst/>
          </a:prstGeom>
        </p:spPr>
        <p:txBody>
          <a:bodyPr wrap="square">
            <a:spAutoFit/>
          </a:bodyPr>
          <a:lstStyle/>
          <a:p>
            <a:pPr algn="r">
              <a:lnSpc>
                <a:spcPts val="1800"/>
              </a:lnSpc>
            </a:pPr>
            <a:r>
              <a:rPr lang="zh-CN" altLang="en-US" sz="1200" spc="300" dirty="0">
                <a:solidFill>
                  <a:schemeClr val="tx1">
                    <a:lumMod val="85000"/>
                    <a:lumOff val="15000"/>
                  </a:schemeClr>
                </a:solidFill>
                <a:cs typeface="+mn-ea"/>
                <a:sym typeface="+mn-lt"/>
              </a:rPr>
              <a:t>甚至要培训经理、培训总监来进行组织。像</a:t>
            </a:r>
            <a:r>
              <a:rPr lang="en-US" altLang="zh-CN" sz="1200" spc="300" dirty="0">
                <a:solidFill>
                  <a:schemeClr val="tx1">
                    <a:lumMod val="85000"/>
                    <a:lumOff val="15000"/>
                  </a:schemeClr>
                </a:solidFill>
                <a:cs typeface="+mn-ea"/>
                <a:sym typeface="+mn-lt"/>
              </a:rPr>
              <a:t>《</a:t>
            </a:r>
            <a:r>
              <a:rPr lang="zh-CN" altLang="en-US" sz="1200" spc="300" dirty="0">
                <a:solidFill>
                  <a:schemeClr val="tx1">
                    <a:lumMod val="85000"/>
                    <a:lumOff val="15000"/>
                  </a:schemeClr>
                </a:solidFill>
                <a:cs typeface="+mn-ea"/>
                <a:sym typeface="+mn-lt"/>
              </a:rPr>
              <a:t>新员工入职培训</a:t>
            </a:r>
            <a:r>
              <a:rPr lang="en-US" altLang="zh-CN" sz="1200" spc="300" dirty="0">
                <a:solidFill>
                  <a:schemeClr val="tx1">
                    <a:lumMod val="85000"/>
                    <a:lumOff val="15000"/>
                  </a:schemeClr>
                </a:solidFill>
                <a:cs typeface="+mn-ea"/>
                <a:sym typeface="+mn-lt"/>
              </a:rPr>
              <a:t>》</a:t>
            </a:r>
            <a:r>
              <a:rPr lang="zh-CN" altLang="en-US" sz="1200" spc="300" dirty="0">
                <a:solidFill>
                  <a:schemeClr val="tx1">
                    <a:lumMod val="85000"/>
                    <a:lumOff val="15000"/>
                  </a:schemeClr>
                </a:solidFill>
                <a:cs typeface="+mn-ea"/>
                <a:sym typeface="+mn-lt"/>
              </a:rPr>
              <a:t>等常规。</a:t>
            </a:r>
          </a:p>
        </p:txBody>
      </p:sp>
      <p:sp>
        <p:nvSpPr>
          <p:cNvPr id="174" name="矩形 173">
            <a:extLst>
              <a:ext uri="{FF2B5EF4-FFF2-40B4-BE49-F238E27FC236}">
                <a16:creationId xmlns:a16="http://schemas.microsoft.com/office/drawing/2014/main" id="{5338F272-ECF4-44A5-B5C8-27E8086E9260}"/>
              </a:ext>
            </a:extLst>
          </p:cNvPr>
          <p:cNvSpPr/>
          <p:nvPr/>
        </p:nvSpPr>
        <p:spPr>
          <a:xfrm>
            <a:off x="1332236" y="3495376"/>
            <a:ext cx="3551891" cy="553998"/>
          </a:xfrm>
          <a:prstGeom prst="rect">
            <a:avLst/>
          </a:prstGeom>
        </p:spPr>
        <p:txBody>
          <a:bodyPr wrap="square">
            <a:spAutoFit/>
          </a:bodyPr>
          <a:lstStyle/>
          <a:p>
            <a:pPr algn="r">
              <a:lnSpc>
                <a:spcPts val="1800"/>
              </a:lnSpc>
            </a:pPr>
            <a:r>
              <a:rPr lang="zh-CN" altLang="en-US" sz="1200" spc="300" dirty="0">
                <a:solidFill>
                  <a:schemeClr val="tx1">
                    <a:lumMod val="85000"/>
                    <a:lumOff val="15000"/>
                  </a:schemeClr>
                </a:solidFill>
                <a:cs typeface="+mn-ea"/>
                <a:sym typeface="+mn-lt"/>
              </a:rPr>
              <a:t>培训项目管理中，最重要的是培训项目计划的管理，即学员需要什么。</a:t>
            </a:r>
          </a:p>
        </p:txBody>
      </p:sp>
      <p:sp>
        <p:nvSpPr>
          <p:cNvPr id="177" name="矩形 176">
            <a:extLst>
              <a:ext uri="{FF2B5EF4-FFF2-40B4-BE49-F238E27FC236}">
                <a16:creationId xmlns:a16="http://schemas.microsoft.com/office/drawing/2014/main" id="{EFFAF51E-9217-4F1A-B285-6657EA97CEF3}"/>
              </a:ext>
            </a:extLst>
          </p:cNvPr>
          <p:cNvSpPr/>
          <p:nvPr/>
        </p:nvSpPr>
        <p:spPr>
          <a:xfrm>
            <a:off x="1463968" y="4446534"/>
            <a:ext cx="3726446" cy="553998"/>
          </a:xfrm>
          <a:prstGeom prst="rect">
            <a:avLst/>
          </a:prstGeom>
        </p:spPr>
        <p:txBody>
          <a:bodyPr wrap="square">
            <a:spAutoFit/>
          </a:bodyPr>
          <a:lstStyle/>
          <a:p>
            <a:pPr algn="r">
              <a:lnSpc>
                <a:spcPts val="1800"/>
              </a:lnSpc>
            </a:pPr>
            <a:r>
              <a:rPr lang="zh-CN" altLang="en-US" sz="1200" spc="300" dirty="0">
                <a:solidFill>
                  <a:prstClr val="black">
                    <a:lumMod val="85000"/>
                    <a:lumOff val="15000"/>
                  </a:prstClr>
                </a:solidFill>
                <a:cs typeface="+mn-ea"/>
                <a:sym typeface="+mn-lt"/>
              </a:rPr>
              <a:t>其中关键是培训需求调查与研究。培训调查与研究必须建立面向对象的课程。</a:t>
            </a:r>
            <a:endParaRPr lang="zh-CN" altLang="en-US" dirty="0">
              <a:cs typeface="+mn-ea"/>
              <a:sym typeface="+mn-lt"/>
            </a:endParaRPr>
          </a:p>
        </p:txBody>
      </p:sp>
      <p:sp>
        <p:nvSpPr>
          <p:cNvPr id="178" name="矩形 177">
            <a:extLst>
              <a:ext uri="{FF2B5EF4-FFF2-40B4-BE49-F238E27FC236}">
                <a16:creationId xmlns:a16="http://schemas.microsoft.com/office/drawing/2014/main" id="{B7AD4BA5-CEDE-45A1-A363-17806C6A9D48}"/>
              </a:ext>
            </a:extLst>
          </p:cNvPr>
          <p:cNvSpPr/>
          <p:nvPr/>
        </p:nvSpPr>
        <p:spPr>
          <a:xfrm>
            <a:off x="2838208" y="5989903"/>
            <a:ext cx="7668109" cy="475836"/>
          </a:xfrm>
          <a:prstGeom prst="rect">
            <a:avLst/>
          </a:prstGeom>
        </p:spPr>
        <p:txBody>
          <a:bodyPr wrap="square">
            <a:spAutoFit/>
          </a:bodyPr>
          <a:lstStyle/>
          <a:p>
            <a:pPr algn="ctr">
              <a:lnSpc>
                <a:spcPts val="1600"/>
              </a:lnSpc>
            </a:pPr>
            <a:r>
              <a:rPr lang="zh-CN" altLang="en-US" sz="800" i="1" spc="100" dirty="0">
                <a:cs typeface="+mn-ea"/>
                <a:sym typeface="+mn-lt"/>
              </a:rPr>
              <a:t> THEY ARE EVALUATED AT FOUR LEVELS: RESPONSE EVALUATION, LEARNING RESULTS, BEHAVIOR IMPROVEMENT, AND BUSINESS RESULTS</a:t>
            </a:r>
          </a:p>
        </p:txBody>
      </p:sp>
      <p:sp>
        <p:nvSpPr>
          <p:cNvPr id="91" name="图文框 90">
            <a:extLst>
              <a:ext uri="{FF2B5EF4-FFF2-40B4-BE49-F238E27FC236}">
                <a16:creationId xmlns:a16="http://schemas.microsoft.com/office/drawing/2014/main" id="{4D9E591A-27AC-4844-9CFB-518FEA9ED685}"/>
              </a:ext>
            </a:extLst>
          </p:cNvPr>
          <p:cNvSpPr/>
          <p:nvPr/>
        </p:nvSpPr>
        <p:spPr>
          <a:xfrm rot="1419495">
            <a:off x="2861577" y="846280"/>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2" name="图文框 91">
            <a:extLst>
              <a:ext uri="{FF2B5EF4-FFF2-40B4-BE49-F238E27FC236}">
                <a16:creationId xmlns:a16="http://schemas.microsoft.com/office/drawing/2014/main" id="{03BB0578-AC49-4AD7-ADD4-BF24F8E0B52E}"/>
              </a:ext>
            </a:extLst>
          </p:cNvPr>
          <p:cNvSpPr/>
          <p:nvPr/>
        </p:nvSpPr>
        <p:spPr>
          <a:xfrm rot="19438241">
            <a:off x="3211112" y="831583"/>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3" name="图文框 92">
            <a:extLst>
              <a:ext uri="{FF2B5EF4-FFF2-40B4-BE49-F238E27FC236}">
                <a16:creationId xmlns:a16="http://schemas.microsoft.com/office/drawing/2014/main" id="{4065D4E4-ED82-4FD6-8400-B4566426497C}"/>
              </a:ext>
            </a:extLst>
          </p:cNvPr>
          <p:cNvSpPr/>
          <p:nvPr/>
        </p:nvSpPr>
        <p:spPr>
          <a:xfrm rot="1419495">
            <a:off x="9770377" y="1825827"/>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4" name="图文框 93">
            <a:extLst>
              <a:ext uri="{FF2B5EF4-FFF2-40B4-BE49-F238E27FC236}">
                <a16:creationId xmlns:a16="http://schemas.microsoft.com/office/drawing/2014/main" id="{AC8AF43F-DBFF-4409-8609-D84D386CDAFB}"/>
              </a:ext>
            </a:extLst>
          </p:cNvPr>
          <p:cNvSpPr/>
          <p:nvPr/>
        </p:nvSpPr>
        <p:spPr>
          <a:xfrm rot="19438241">
            <a:off x="10119912" y="1811130"/>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5" name="图文框 94">
            <a:extLst>
              <a:ext uri="{FF2B5EF4-FFF2-40B4-BE49-F238E27FC236}">
                <a16:creationId xmlns:a16="http://schemas.microsoft.com/office/drawing/2014/main" id="{68E08CC3-B46D-4E01-8505-70A4415D1F24}"/>
              </a:ext>
            </a:extLst>
          </p:cNvPr>
          <p:cNvSpPr/>
          <p:nvPr/>
        </p:nvSpPr>
        <p:spPr>
          <a:xfrm rot="1419495">
            <a:off x="5734166" y="5569973"/>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6" name="图文框 95">
            <a:extLst>
              <a:ext uri="{FF2B5EF4-FFF2-40B4-BE49-F238E27FC236}">
                <a16:creationId xmlns:a16="http://schemas.microsoft.com/office/drawing/2014/main" id="{367F4EB4-03DE-498D-BB52-D07EE6932F52}"/>
              </a:ext>
            </a:extLst>
          </p:cNvPr>
          <p:cNvSpPr/>
          <p:nvPr/>
        </p:nvSpPr>
        <p:spPr>
          <a:xfrm rot="19438241">
            <a:off x="6083701" y="5555276"/>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ustDataLst>
      <p:tags r:id="rId1"/>
    </p:custDataLst>
    <p:extLst>
      <p:ext uri="{BB962C8B-B14F-4D97-AF65-F5344CB8AC3E}">
        <p14:creationId xmlns:p14="http://schemas.microsoft.com/office/powerpoint/2010/main" val="3901275368"/>
      </p:ext>
    </p:extLst>
  </p:cSld>
  <p:clrMapOvr>
    <a:masterClrMapping/>
  </p:clrMapOvr>
  <mc:AlternateContent xmlns:mc="http://schemas.openxmlformats.org/markup-compatibility/2006" xmlns:p14="http://schemas.microsoft.com/office/powerpoint/2010/main">
    <mc:Choice Requires="p14">
      <p:transition spd="slow" p14:dur="1500" advTm="9687">
        <p:random/>
      </p:transition>
    </mc:Choice>
    <mc:Fallback xmlns="" xmlns:a16="http://schemas.microsoft.com/office/drawing/2014/main" xmlns:a14="http://schemas.microsoft.com/office/drawing/2010/main">
      <p:transition spd="slow" advTm="9687">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barn(outVertical)">
                                      <p:cBhvr>
                                        <p:cTn id="7" dur="5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p:cTn id="17" dur="1000" fill="hold"/>
                                        <p:tgtEl>
                                          <p:spTgt spid="64"/>
                                        </p:tgtEl>
                                        <p:attrNameLst>
                                          <p:attrName>ppt_w</p:attrName>
                                        </p:attrNameLst>
                                      </p:cBhvr>
                                      <p:tavLst>
                                        <p:tav tm="0">
                                          <p:val>
                                            <p:fltVal val="0"/>
                                          </p:val>
                                        </p:tav>
                                        <p:tav tm="100000">
                                          <p:val>
                                            <p:strVal val="#ppt_w"/>
                                          </p:val>
                                        </p:tav>
                                      </p:tavLst>
                                    </p:anim>
                                    <p:anim calcmode="lin" valueType="num">
                                      <p:cBhvr>
                                        <p:cTn id="18" dur="1000" fill="hold"/>
                                        <p:tgtEl>
                                          <p:spTgt spid="64"/>
                                        </p:tgtEl>
                                        <p:attrNameLst>
                                          <p:attrName>ppt_h</p:attrName>
                                        </p:attrNameLst>
                                      </p:cBhvr>
                                      <p:tavLst>
                                        <p:tav tm="0">
                                          <p:val>
                                            <p:fltVal val="0"/>
                                          </p:val>
                                        </p:tav>
                                        <p:tav tm="100000">
                                          <p:val>
                                            <p:strVal val="#ppt_h"/>
                                          </p:val>
                                        </p:tav>
                                      </p:tavLst>
                                    </p:anim>
                                    <p:anim calcmode="lin" valueType="num">
                                      <p:cBhvr>
                                        <p:cTn id="19" dur="1000" fill="hold"/>
                                        <p:tgtEl>
                                          <p:spTgt spid="64"/>
                                        </p:tgtEl>
                                        <p:attrNameLst>
                                          <p:attrName>style.rotation</p:attrName>
                                        </p:attrNameLst>
                                      </p:cBhvr>
                                      <p:tavLst>
                                        <p:tav tm="0">
                                          <p:val>
                                            <p:fltVal val="90"/>
                                          </p:val>
                                        </p:tav>
                                        <p:tav tm="100000">
                                          <p:val>
                                            <p:fltVal val="0"/>
                                          </p:val>
                                        </p:tav>
                                      </p:tavLst>
                                    </p:anim>
                                    <p:animEffect transition="in" filter="fade">
                                      <p:cBhvr>
                                        <p:cTn id="20" dur="1000"/>
                                        <p:tgtEl>
                                          <p:spTgt spid="64"/>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67"/>
                                        </p:tgtEl>
                                        <p:attrNameLst>
                                          <p:attrName>style.visibility</p:attrName>
                                        </p:attrNameLst>
                                      </p:cBhvr>
                                      <p:to>
                                        <p:strVal val="visible"/>
                                      </p:to>
                                    </p:set>
                                    <p:anim calcmode="lin" valueType="num">
                                      <p:cBhvr>
                                        <p:cTn id="24" dur="500" fill="hold"/>
                                        <p:tgtEl>
                                          <p:spTgt spid="67"/>
                                        </p:tgtEl>
                                        <p:attrNameLst>
                                          <p:attrName>ppt_w</p:attrName>
                                        </p:attrNameLst>
                                      </p:cBhvr>
                                      <p:tavLst>
                                        <p:tav tm="0">
                                          <p:val>
                                            <p:fltVal val="0"/>
                                          </p:val>
                                        </p:tav>
                                        <p:tav tm="100000">
                                          <p:val>
                                            <p:strVal val="#ppt_w"/>
                                          </p:val>
                                        </p:tav>
                                      </p:tavLst>
                                    </p:anim>
                                    <p:anim calcmode="lin" valueType="num">
                                      <p:cBhvr>
                                        <p:cTn id="25" dur="500" fill="hold"/>
                                        <p:tgtEl>
                                          <p:spTgt spid="67"/>
                                        </p:tgtEl>
                                        <p:attrNameLst>
                                          <p:attrName>ppt_h</p:attrName>
                                        </p:attrNameLst>
                                      </p:cBhvr>
                                      <p:tavLst>
                                        <p:tav tm="0">
                                          <p:val>
                                            <p:fltVal val="0"/>
                                          </p:val>
                                        </p:tav>
                                        <p:tav tm="100000">
                                          <p:val>
                                            <p:strVal val="#ppt_h"/>
                                          </p:val>
                                        </p:tav>
                                      </p:tavLst>
                                    </p:anim>
                                    <p:animEffect transition="in" filter="fade">
                                      <p:cBhvr>
                                        <p:cTn id="26" dur="500"/>
                                        <p:tgtEl>
                                          <p:spTgt spid="67"/>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85"/>
                                        </p:tgtEl>
                                        <p:attrNameLst>
                                          <p:attrName>style.visibility</p:attrName>
                                        </p:attrNameLst>
                                      </p:cBhvr>
                                      <p:to>
                                        <p:strVal val="visible"/>
                                      </p:to>
                                    </p:set>
                                    <p:anim calcmode="lin" valueType="num">
                                      <p:cBhvr additive="base">
                                        <p:cTn id="31" dur="500"/>
                                        <p:tgtEl>
                                          <p:spTgt spid="85"/>
                                        </p:tgtEl>
                                        <p:attrNameLst>
                                          <p:attrName>ppt_x</p:attrName>
                                        </p:attrNameLst>
                                      </p:cBhvr>
                                      <p:tavLst>
                                        <p:tav tm="0">
                                          <p:val>
                                            <p:strVal val="#ppt_x-#ppt_w*1.125000"/>
                                          </p:val>
                                        </p:tav>
                                        <p:tav tm="100000">
                                          <p:val>
                                            <p:strVal val="#ppt_x"/>
                                          </p:val>
                                        </p:tav>
                                      </p:tavLst>
                                    </p:anim>
                                    <p:animEffect transition="in" filter="wipe(right)">
                                      <p:cBhvr>
                                        <p:cTn id="32" dur="500"/>
                                        <p:tgtEl>
                                          <p:spTgt spid="85"/>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randombar(horizontal)">
                                      <p:cBhvr>
                                        <p:cTn id="37" dur="500"/>
                                        <p:tgtEl>
                                          <p:spTgt spid="68"/>
                                        </p:tgtEl>
                                      </p:cBhvr>
                                    </p:animEffect>
                                  </p:childTnLst>
                                </p:cTn>
                              </p:par>
                              <p:par>
                                <p:cTn id="38" presetID="14" presetClass="entr" presetSubtype="10" fill="hold" nodeType="withEffect">
                                  <p:stCondLst>
                                    <p:cond delay="0"/>
                                  </p:stCondLst>
                                  <p:childTnLst>
                                    <p:set>
                                      <p:cBhvr>
                                        <p:cTn id="39" dur="1" fill="hold">
                                          <p:stCondLst>
                                            <p:cond delay="0"/>
                                          </p:stCondLst>
                                        </p:cTn>
                                        <p:tgtEl>
                                          <p:spTgt spid="71"/>
                                        </p:tgtEl>
                                        <p:attrNameLst>
                                          <p:attrName>style.visibility</p:attrName>
                                        </p:attrNameLst>
                                      </p:cBhvr>
                                      <p:to>
                                        <p:strVal val="visible"/>
                                      </p:to>
                                    </p:set>
                                    <p:animEffect transition="in" filter="randombar(horizontal)">
                                      <p:cBhvr>
                                        <p:cTn id="40" dur="500"/>
                                        <p:tgtEl>
                                          <p:spTgt spid="71"/>
                                        </p:tgtEl>
                                      </p:cBhvr>
                                    </p:animEffect>
                                  </p:childTnLst>
                                </p:cTn>
                              </p:par>
                              <p:par>
                                <p:cTn id="41" presetID="14" presetClass="entr" presetSubtype="10" fill="hold" nodeType="with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randombar(horizontal)">
                                      <p:cBhvr>
                                        <p:cTn id="43" dur="500"/>
                                        <p:tgtEl>
                                          <p:spTgt spid="74"/>
                                        </p:tgtEl>
                                      </p:cBhvr>
                                    </p:animEffect>
                                  </p:childTnLst>
                                </p:cTn>
                              </p:par>
                              <p:par>
                                <p:cTn id="44" presetID="14" presetClass="entr" presetSubtype="10" fill="hold" nodeType="withEffect">
                                  <p:stCondLst>
                                    <p:cond delay="0"/>
                                  </p:stCondLst>
                                  <p:childTnLst>
                                    <p:set>
                                      <p:cBhvr>
                                        <p:cTn id="45" dur="1" fill="hold">
                                          <p:stCondLst>
                                            <p:cond delay="0"/>
                                          </p:stCondLst>
                                        </p:cTn>
                                        <p:tgtEl>
                                          <p:spTgt spid="77"/>
                                        </p:tgtEl>
                                        <p:attrNameLst>
                                          <p:attrName>style.visibility</p:attrName>
                                        </p:attrNameLst>
                                      </p:cBhvr>
                                      <p:to>
                                        <p:strVal val="visible"/>
                                      </p:to>
                                    </p:set>
                                    <p:animEffect transition="in" filter="randombar(horizontal)">
                                      <p:cBhvr>
                                        <p:cTn id="46" dur="500"/>
                                        <p:tgtEl>
                                          <p:spTgt spid="77"/>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2" fill="hold" grpId="0" nodeType="clickEffect">
                                  <p:stCondLst>
                                    <p:cond delay="0"/>
                                  </p:stCondLst>
                                  <p:childTnLst>
                                    <p:set>
                                      <p:cBhvr>
                                        <p:cTn id="50" dur="1" fill="hold">
                                          <p:stCondLst>
                                            <p:cond delay="0"/>
                                          </p:stCondLst>
                                        </p:cTn>
                                        <p:tgtEl>
                                          <p:spTgt spid="80"/>
                                        </p:tgtEl>
                                        <p:attrNameLst>
                                          <p:attrName>style.visibility</p:attrName>
                                        </p:attrNameLst>
                                      </p:cBhvr>
                                      <p:to>
                                        <p:strVal val="visible"/>
                                      </p:to>
                                    </p:set>
                                    <p:anim calcmode="lin" valueType="num">
                                      <p:cBhvr additive="base">
                                        <p:cTn id="51" dur="500"/>
                                        <p:tgtEl>
                                          <p:spTgt spid="80"/>
                                        </p:tgtEl>
                                        <p:attrNameLst>
                                          <p:attrName>ppt_x</p:attrName>
                                        </p:attrNameLst>
                                      </p:cBhvr>
                                      <p:tavLst>
                                        <p:tav tm="0">
                                          <p:val>
                                            <p:strVal val="#ppt_x+#ppt_w*1.125000"/>
                                          </p:val>
                                        </p:tav>
                                        <p:tav tm="100000">
                                          <p:val>
                                            <p:strVal val="#ppt_x"/>
                                          </p:val>
                                        </p:tav>
                                      </p:tavLst>
                                    </p:anim>
                                    <p:animEffect transition="in" filter="wipe(left)">
                                      <p:cBhvr>
                                        <p:cTn id="52" dur="500"/>
                                        <p:tgtEl>
                                          <p:spTgt spid="8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84"/>
                                        </p:tgtEl>
                                        <p:attrNameLst>
                                          <p:attrName>style.visibility</p:attrName>
                                        </p:attrNameLst>
                                      </p:cBhvr>
                                      <p:to>
                                        <p:strVal val="visible"/>
                                      </p:to>
                                    </p:set>
                                    <p:animEffect transition="in" filter="barn(inVertical)">
                                      <p:cBhvr>
                                        <p:cTn id="57" dur="500"/>
                                        <p:tgtEl>
                                          <p:spTgt spid="84"/>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barn(inVertical)">
                                      <p:cBhvr>
                                        <p:cTn id="60" dur="500"/>
                                        <p:tgtEl>
                                          <p:spTgt spid="83"/>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barn(inVertical)">
                                      <p:cBhvr>
                                        <p:cTn id="63" dur="500"/>
                                        <p:tgtEl>
                                          <p:spTgt spid="82"/>
                                        </p:tgtEl>
                                      </p:cBhvr>
                                    </p:animEffect>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59"/>
                                        </p:tgtEl>
                                        <p:attrNameLst>
                                          <p:attrName>style.visibility</p:attrName>
                                        </p:attrNameLst>
                                      </p:cBhvr>
                                      <p:to>
                                        <p:strVal val="visible"/>
                                      </p:to>
                                    </p:set>
                                    <p:animEffect transition="in" filter="fade">
                                      <p:cBhvr>
                                        <p:cTn id="68" dur="1000"/>
                                        <p:tgtEl>
                                          <p:spTgt spid="59"/>
                                        </p:tgtEl>
                                      </p:cBhvr>
                                    </p:animEffect>
                                    <p:anim calcmode="lin" valueType="num">
                                      <p:cBhvr>
                                        <p:cTn id="69" dur="1000" fill="hold"/>
                                        <p:tgtEl>
                                          <p:spTgt spid="59"/>
                                        </p:tgtEl>
                                        <p:attrNameLst>
                                          <p:attrName>ppt_x</p:attrName>
                                        </p:attrNameLst>
                                      </p:cBhvr>
                                      <p:tavLst>
                                        <p:tav tm="0">
                                          <p:val>
                                            <p:strVal val="#ppt_x"/>
                                          </p:val>
                                        </p:tav>
                                        <p:tav tm="100000">
                                          <p:val>
                                            <p:strVal val="#ppt_x"/>
                                          </p:val>
                                        </p:tav>
                                      </p:tavLst>
                                    </p:anim>
                                    <p:anim calcmode="lin" valueType="num">
                                      <p:cBhvr>
                                        <p:cTn id="70" dur="1000" fill="hold"/>
                                        <p:tgtEl>
                                          <p:spTgt spid="59"/>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fade">
                                      <p:cBhvr>
                                        <p:cTn id="73" dur="1000"/>
                                        <p:tgtEl>
                                          <p:spTgt spid="58"/>
                                        </p:tgtEl>
                                      </p:cBhvr>
                                    </p:animEffect>
                                    <p:anim calcmode="lin" valueType="num">
                                      <p:cBhvr>
                                        <p:cTn id="74" dur="1000" fill="hold"/>
                                        <p:tgtEl>
                                          <p:spTgt spid="58"/>
                                        </p:tgtEl>
                                        <p:attrNameLst>
                                          <p:attrName>ppt_x</p:attrName>
                                        </p:attrNameLst>
                                      </p:cBhvr>
                                      <p:tavLst>
                                        <p:tav tm="0">
                                          <p:val>
                                            <p:strVal val="#ppt_x"/>
                                          </p:val>
                                        </p:tav>
                                        <p:tav tm="100000">
                                          <p:val>
                                            <p:strVal val="#ppt_x"/>
                                          </p:val>
                                        </p:tav>
                                      </p:tavLst>
                                    </p:anim>
                                    <p:anim calcmode="lin" valueType="num">
                                      <p:cBhvr>
                                        <p:cTn id="7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nodeType="clickEffect">
                                  <p:stCondLst>
                                    <p:cond delay="0"/>
                                  </p:stCondLst>
                                  <p:childTnLst>
                                    <p:set>
                                      <p:cBhvr>
                                        <p:cTn id="79" dur="1" fill="hold">
                                          <p:stCondLst>
                                            <p:cond delay="0"/>
                                          </p:stCondLst>
                                        </p:cTn>
                                        <p:tgtEl>
                                          <p:spTgt spid="147"/>
                                        </p:tgtEl>
                                        <p:attrNameLst>
                                          <p:attrName>style.visibility</p:attrName>
                                        </p:attrNameLst>
                                      </p:cBhvr>
                                      <p:to>
                                        <p:strVal val="visible"/>
                                      </p:to>
                                    </p:set>
                                    <p:anim calcmode="lin" valueType="num">
                                      <p:cBhvr>
                                        <p:cTn id="80" dur="500" fill="hold"/>
                                        <p:tgtEl>
                                          <p:spTgt spid="147"/>
                                        </p:tgtEl>
                                        <p:attrNameLst>
                                          <p:attrName>ppt_w</p:attrName>
                                        </p:attrNameLst>
                                      </p:cBhvr>
                                      <p:tavLst>
                                        <p:tav tm="0">
                                          <p:val>
                                            <p:fltVal val="0"/>
                                          </p:val>
                                        </p:tav>
                                        <p:tav tm="100000">
                                          <p:val>
                                            <p:strVal val="#ppt_w"/>
                                          </p:val>
                                        </p:tav>
                                      </p:tavLst>
                                    </p:anim>
                                    <p:anim calcmode="lin" valueType="num">
                                      <p:cBhvr>
                                        <p:cTn id="81" dur="500" fill="hold"/>
                                        <p:tgtEl>
                                          <p:spTgt spid="147"/>
                                        </p:tgtEl>
                                        <p:attrNameLst>
                                          <p:attrName>ppt_h</p:attrName>
                                        </p:attrNameLst>
                                      </p:cBhvr>
                                      <p:tavLst>
                                        <p:tav tm="0">
                                          <p:val>
                                            <p:fltVal val="0"/>
                                          </p:val>
                                        </p:tav>
                                        <p:tav tm="100000">
                                          <p:val>
                                            <p:strVal val="#ppt_h"/>
                                          </p:val>
                                        </p:tav>
                                      </p:tavLst>
                                    </p:anim>
                                    <p:animEffect transition="in" filter="fade">
                                      <p:cBhvr>
                                        <p:cTn id="82" dur="500"/>
                                        <p:tgtEl>
                                          <p:spTgt spid="147"/>
                                        </p:tgtEl>
                                      </p:cBhvr>
                                    </p:animEffect>
                                  </p:childTnLst>
                                </p:cTn>
                              </p:par>
                            </p:childTnLst>
                          </p:cTn>
                        </p:par>
                      </p:childTnLst>
                    </p:cTn>
                  </p:par>
                  <p:par>
                    <p:cTn id="83" fill="hold">
                      <p:stCondLst>
                        <p:cond delay="indefinite"/>
                      </p:stCondLst>
                      <p:childTnLst>
                        <p:par>
                          <p:cTn id="84" fill="hold">
                            <p:stCondLst>
                              <p:cond delay="0"/>
                            </p:stCondLst>
                            <p:childTnLst>
                              <p:par>
                                <p:cTn id="85" presetID="21" presetClass="entr" presetSubtype="1" fill="hold" grpId="0" nodeType="clickEffect">
                                  <p:stCondLst>
                                    <p:cond delay="0"/>
                                  </p:stCondLst>
                                  <p:childTnLst>
                                    <p:set>
                                      <p:cBhvr>
                                        <p:cTn id="86" dur="1" fill="hold">
                                          <p:stCondLst>
                                            <p:cond delay="0"/>
                                          </p:stCondLst>
                                        </p:cTn>
                                        <p:tgtEl>
                                          <p:spTgt spid="60"/>
                                        </p:tgtEl>
                                        <p:attrNameLst>
                                          <p:attrName>style.visibility</p:attrName>
                                        </p:attrNameLst>
                                      </p:cBhvr>
                                      <p:to>
                                        <p:strVal val="visible"/>
                                      </p:to>
                                    </p:set>
                                    <p:animEffect transition="in" filter="wheel(1)">
                                      <p:cBhvr>
                                        <p:cTn id="87" dur="2000"/>
                                        <p:tgtEl>
                                          <p:spTgt spid="60"/>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nodeType="clickEffect">
                                  <p:stCondLst>
                                    <p:cond delay="0"/>
                                  </p:stCondLst>
                                  <p:childTnLst>
                                    <p:set>
                                      <p:cBhvr>
                                        <p:cTn id="91" dur="1" fill="hold">
                                          <p:stCondLst>
                                            <p:cond delay="0"/>
                                          </p:stCondLst>
                                        </p:cTn>
                                        <p:tgtEl>
                                          <p:spTgt spid="157"/>
                                        </p:tgtEl>
                                        <p:attrNameLst>
                                          <p:attrName>style.visibility</p:attrName>
                                        </p:attrNameLst>
                                      </p:cBhvr>
                                      <p:to>
                                        <p:strVal val="visible"/>
                                      </p:to>
                                    </p:set>
                                    <p:anim calcmode="lin" valueType="num">
                                      <p:cBhvr>
                                        <p:cTn id="92" dur="500" fill="hold"/>
                                        <p:tgtEl>
                                          <p:spTgt spid="157"/>
                                        </p:tgtEl>
                                        <p:attrNameLst>
                                          <p:attrName>ppt_w</p:attrName>
                                        </p:attrNameLst>
                                      </p:cBhvr>
                                      <p:tavLst>
                                        <p:tav tm="0">
                                          <p:val>
                                            <p:fltVal val="0"/>
                                          </p:val>
                                        </p:tav>
                                        <p:tav tm="100000">
                                          <p:val>
                                            <p:strVal val="#ppt_w"/>
                                          </p:val>
                                        </p:tav>
                                      </p:tavLst>
                                    </p:anim>
                                    <p:anim calcmode="lin" valueType="num">
                                      <p:cBhvr>
                                        <p:cTn id="93" dur="500" fill="hold"/>
                                        <p:tgtEl>
                                          <p:spTgt spid="157"/>
                                        </p:tgtEl>
                                        <p:attrNameLst>
                                          <p:attrName>ppt_h</p:attrName>
                                        </p:attrNameLst>
                                      </p:cBhvr>
                                      <p:tavLst>
                                        <p:tav tm="0">
                                          <p:val>
                                            <p:fltVal val="0"/>
                                          </p:val>
                                        </p:tav>
                                        <p:tav tm="100000">
                                          <p:val>
                                            <p:strVal val="#ppt_h"/>
                                          </p:val>
                                        </p:tav>
                                      </p:tavLst>
                                    </p:anim>
                                    <p:animEffect transition="in" filter="fade">
                                      <p:cBhvr>
                                        <p:cTn id="94" dur="500"/>
                                        <p:tgtEl>
                                          <p:spTgt spid="157"/>
                                        </p:tgtEl>
                                      </p:cBhvr>
                                    </p:animEffect>
                                  </p:childTnLst>
                                </p:cTn>
                              </p:par>
                              <p:par>
                                <p:cTn id="95" presetID="53" presetClass="entr" presetSubtype="16" fill="hold" nodeType="withEffect">
                                  <p:stCondLst>
                                    <p:cond delay="0"/>
                                  </p:stCondLst>
                                  <p:childTnLst>
                                    <p:set>
                                      <p:cBhvr>
                                        <p:cTn id="96" dur="1" fill="hold">
                                          <p:stCondLst>
                                            <p:cond delay="0"/>
                                          </p:stCondLst>
                                        </p:cTn>
                                        <p:tgtEl>
                                          <p:spTgt spid="164"/>
                                        </p:tgtEl>
                                        <p:attrNameLst>
                                          <p:attrName>style.visibility</p:attrName>
                                        </p:attrNameLst>
                                      </p:cBhvr>
                                      <p:to>
                                        <p:strVal val="visible"/>
                                      </p:to>
                                    </p:set>
                                    <p:anim calcmode="lin" valueType="num">
                                      <p:cBhvr>
                                        <p:cTn id="97" dur="500" fill="hold"/>
                                        <p:tgtEl>
                                          <p:spTgt spid="164"/>
                                        </p:tgtEl>
                                        <p:attrNameLst>
                                          <p:attrName>ppt_w</p:attrName>
                                        </p:attrNameLst>
                                      </p:cBhvr>
                                      <p:tavLst>
                                        <p:tav tm="0">
                                          <p:val>
                                            <p:fltVal val="0"/>
                                          </p:val>
                                        </p:tav>
                                        <p:tav tm="100000">
                                          <p:val>
                                            <p:strVal val="#ppt_w"/>
                                          </p:val>
                                        </p:tav>
                                      </p:tavLst>
                                    </p:anim>
                                    <p:anim calcmode="lin" valueType="num">
                                      <p:cBhvr>
                                        <p:cTn id="98" dur="500" fill="hold"/>
                                        <p:tgtEl>
                                          <p:spTgt spid="164"/>
                                        </p:tgtEl>
                                        <p:attrNameLst>
                                          <p:attrName>ppt_h</p:attrName>
                                        </p:attrNameLst>
                                      </p:cBhvr>
                                      <p:tavLst>
                                        <p:tav tm="0">
                                          <p:val>
                                            <p:fltVal val="0"/>
                                          </p:val>
                                        </p:tav>
                                        <p:tav tm="100000">
                                          <p:val>
                                            <p:strVal val="#ppt_h"/>
                                          </p:val>
                                        </p:tav>
                                      </p:tavLst>
                                    </p:anim>
                                    <p:animEffect transition="in" filter="fade">
                                      <p:cBhvr>
                                        <p:cTn id="99" dur="500"/>
                                        <p:tgtEl>
                                          <p:spTgt spid="164"/>
                                        </p:tgtEl>
                                      </p:cBhvr>
                                    </p:animEffect>
                                  </p:childTnLst>
                                </p:cTn>
                              </p:par>
                              <p:par>
                                <p:cTn id="100" presetID="53" presetClass="entr" presetSubtype="16" fill="hold" nodeType="withEffect">
                                  <p:stCondLst>
                                    <p:cond delay="0"/>
                                  </p:stCondLst>
                                  <p:childTnLst>
                                    <p:set>
                                      <p:cBhvr>
                                        <p:cTn id="101" dur="1" fill="hold">
                                          <p:stCondLst>
                                            <p:cond delay="0"/>
                                          </p:stCondLst>
                                        </p:cTn>
                                        <p:tgtEl>
                                          <p:spTgt spid="166"/>
                                        </p:tgtEl>
                                        <p:attrNameLst>
                                          <p:attrName>style.visibility</p:attrName>
                                        </p:attrNameLst>
                                      </p:cBhvr>
                                      <p:to>
                                        <p:strVal val="visible"/>
                                      </p:to>
                                    </p:set>
                                    <p:anim calcmode="lin" valueType="num">
                                      <p:cBhvr>
                                        <p:cTn id="102" dur="500" fill="hold"/>
                                        <p:tgtEl>
                                          <p:spTgt spid="166"/>
                                        </p:tgtEl>
                                        <p:attrNameLst>
                                          <p:attrName>ppt_w</p:attrName>
                                        </p:attrNameLst>
                                      </p:cBhvr>
                                      <p:tavLst>
                                        <p:tav tm="0">
                                          <p:val>
                                            <p:fltVal val="0"/>
                                          </p:val>
                                        </p:tav>
                                        <p:tav tm="100000">
                                          <p:val>
                                            <p:strVal val="#ppt_w"/>
                                          </p:val>
                                        </p:tav>
                                      </p:tavLst>
                                    </p:anim>
                                    <p:anim calcmode="lin" valueType="num">
                                      <p:cBhvr>
                                        <p:cTn id="103" dur="500" fill="hold"/>
                                        <p:tgtEl>
                                          <p:spTgt spid="166"/>
                                        </p:tgtEl>
                                        <p:attrNameLst>
                                          <p:attrName>ppt_h</p:attrName>
                                        </p:attrNameLst>
                                      </p:cBhvr>
                                      <p:tavLst>
                                        <p:tav tm="0">
                                          <p:val>
                                            <p:fltVal val="0"/>
                                          </p:val>
                                        </p:tav>
                                        <p:tav tm="100000">
                                          <p:val>
                                            <p:strVal val="#ppt_h"/>
                                          </p:val>
                                        </p:tav>
                                      </p:tavLst>
                                    </p:anim>
                                    <p:animEffect transition="in" filter="fade">
                                      <p:cBhvr>
                                        <p:cTn id="104" dur="500"/>
                                        <p:tgtEl>
                                          <p:spTgt spid="166"/>
                                        </p:tgtEl>
                                      </p:cBhvr>
                                    </p:animEffect>
                                  </p:childTnLst>
                                </p:cTn>
                              </p:par>
                              <p:par>
                                <p:cTn id="105" presetID="53" presetClass="entr" presetSubtype="16" fill="hold" nodeType="withEffect">
                                  <p:stCondLst>
                                    <p:cond delay="0"/>
                                  </p:stCondLst>
                                  <p:childTnLst>
                                    <p:set>
                                      <p:cBhvr>
                                        <p:cTn id="106" dur="1" fill="hold">
                                          <p:stCondLst>
                                            <p:cond delay="0"/>
                                          </p:stCondLst>
                                        </p:cTn>
                                        <p:tgtEl>
                                          <p:spTgt spid="168"/>
                                        </p:tgtEl>
                                        <p:attrNameLst>
                                          <p:attrName>style.visibility</p:attrName>
                                        </p:attrNameLst>
                                      </p:cBhvr>
                                      <p:to>
                                        <p:strVal val="visible"/>
                                      </p:to>
                                    </p:set>
                                    <p:anim calcmode="lin" valueType="num">
                                      <p:cBhvr>
                                        <p:cTn id="107" dur="500" fill="hold"/>
                                        <p:tgtEl>
                                          <p:spTgt spid="168"/>
                                        </p:tgtEl>
                                        <p:attrNameLst>
                                          <p:attrName>ppt_w</p:attrName>
                                        </p:attrNameLst>
                                      </p:cBhvr>
                                      <p:tavLst>
                                        <p:tav tm="0">
                                          <p:val>
                                            <p:fltVal val="0"/>
                                          </p:val>
                                        </p:tav>
                                        <p:tav tm="100000">
                                          <p:val>
                                            <p:strVal val="#ppt_w"/>
                                          </p:val>
                                        </p:tav>
                                      </p:tavLst>
                                    </p:anim>
                                    <p:anim calcmode="lin" valueType="num">
                                      <p:cBhvr>
                                        <p:cTn id="108" dur="500" fill="hold"/>
                                        <p:tgtEl>
                                          <p:spTgt spid="168"/>
                                        </p:tgtEl>
                                        <p:attrNameLst>
                                          <p:attrName>ppt_h</p:attrName>
                                        </p:attrNameLst>
                                      </p:cBhvr>
                                      <p:tavLst>
                                        <p:tav tm="0">
                                          <p:val>
                                            <p:fltVal val="0"/>
                                          </p:val>
                                        </p:tav>
                                        <p:tav tm="100000">
                                          <p:val>
                                            <p:strVal val="#ppt_h"/>
                                          </p:val>
                                        </p:tav>
                                      </p:tavLst>
                                    </p:anim>
                                    <p:animEffect transition="in" filter="fade">
                                      <p:cBhvr>
                                        <p:cTn id="109" dur="500"/>
                                        <p:tgtEl>
                                          <p:spTgt spid="168"/>
                                        </p:tgtEl>
                                      </p:cBhvr>
                                    </p:animEffect>
                                  </p:childTnLst>
                                </p:cTn>
                              </p:par>
                              <p:par>
                                <p:cTn id="110" presetID="53" presetClass="entr" presetSubtype="16" fill="hold" nodeType="withEffect">
                                  <p:stCondLst>
                                    <p:cond delay="0"/>
                                  </p:stCondLst>
                                  <p:childTnLst>
                                    <p:set>
                                      <p:cBhvr>
                                        <p:cTn id="111" dur="1" fill="hold">
                                          <p:stCondLst>
                                            <p:cond delay="0"/>
                                          </p:stCondLst>
                                        </p:cTn>
                                        <p:tgtEl>
                                          <p:spTgt spid="162"/>
                                        </p:tgtEl>
                                        <p:attrNameLst>
                                          <p:attrName>style.visibility</p:attrName>
                                        </p:attrNameLst>
                                      </p:cBhvr>
                                      <p:to>
                                        <p:strVal val="visible"/>
                                      </p:to>
                                    </p:set>
                                    <p:anim calcmode="lin" valueType="num">
                                      <p:cBhvr>
                                        <p:cTn id="112" dur="500" fill="hold"/>
                                        <p:tgtEl>
                                          <p:spTgt spid="162"/>
                                        </p:tgtEl>
                                        <p:attrNameLst>
                                          <p:attrName>ppt_w</p:attrName>
                                        </p:attrNameLst>
                                      </p:cBhvr>
                                      <p:tavLst>
                                        <p:tav tm="0">
                                          <p:val>
                                            <p:fltVal val="0"/>
                                          </p:val>
                                        </p:tav>
                                        <p:tav tm="100000">
                                          <p:val>
                                            <p:strVal val="#ppt_w"/>
                                          </p:val>
                                        </p:tav>
                                      </p:tavLst>
                                    </p:anim>
                                    <p:anim calcmode="lin" valueType="num">
                                      <p:cBhvr>
                                        <p:cTn id="113" dur="500" fill="hold"/>
                                        <p:tgtEl>
                                          <p:spTgt spid="162"/>
                                        </p:tgtEl>
                                        <p:attrNameLst>
                                          <p:attrName>ppt_h</p:attrName>
                                        </p:attrNameLst>
                                      </p:cBhvr>
                                      <p:tavLst>
                                        <p:tav tm="0">
                                          <p:val>
                                            <p:fltVal val="0"/>
                                          </p:val>
                                        </p:tav>
                                        <p:tav tm="100000">
                                          <p:val>
                                            <p:strVal val="#ppt_h"/>
                                          </p:val>
                                        </p:tav>
                                      </p:tavLst>
                                    </p:anim>
                                    <p:animEffect transition="in" filter="fade">
                                      <p:cBhvr>
                                        <p:cTn id="114" dur="500"/>
                                        <p:tgtEl>
                                          <p:spTgt spid="162"/>
                                        </p:tgtEl>
                                      </p:cBhvr>
                                    </p:animEffect>
                                  </p:childTnLst>
                                </p:cTn>
                              </p:par>
                              <p:par>
                                <p:cTn id="115" presetID="53" presetClass="entr" presetSubtype="16" fill="hold" nodeType="withEffect">
                                  <p:stCondLst>
                                    <p:cond delay="0"/>
                                  </p:stCondLst>
                                  <p:childTnLst>
                                    <p:set>
                                      <p:cBhvr>
                                        <p:cTn id="116" dur="1" fill="hold">
                                          <p:stCondLst>
                                            <p:cond delay="0"/>
                                          </p:stCondLst>
                                        </p:cTn>
                                        <p:tgtEl>
                                          <p:spTgt spid="160"/>
                                        </p:tgtEl>
                                        <p:attrNameLst>
                                          <p:attrName>style.visibility</p:attrName>
                                        </p:attrNameLst>
                                      </p:cBhvr>
                                      <p:to>
                                        <p:strVal val="visible"/>
                                      </p:to>
                                    </p:set>
                                    <p:anim calcmode="lin" valueType="num">
                                      <p:cBhvr>
                                        <p:cTn id="117" dur="500" fill="hold"/>
                                        <p:tgtEl>
                                          <p:spTgt spid="160"/>
                                        </p:tgtEl>
                                        <p:attrNameLst>
                                          <p:attrName>ppt_w</p:attrName>
                                        </p:attrNameLst>
                                      </p:cBhvr>
                                      <p:tavLst>
                                        <p:tav tm="0">
                                          <p:val>
                                            <p:fltVal val="0"/>
                                          </p:val>
                                        </p:tav>
                                        <p:tav tm="100000">
                                          <p:val>
                                            <p:strVal val="#ppt_w"/>
                                          </p:val>
                                        </p:tav>
                                      </p:tavLst>
                                    </p:anim>
                                    <p:anim calcmode="lin" valueType="num">
                                      <p:cBhvr>
                                        <p:cTn id="118" dur="500" fill="hold"/>
                                        <p:tgtEl>
                                          <p:spTgt spid="160"/>
                                        </p:tgtEl>
                                        <p:attrNameLst>
                                          <p:attrName>ppt_h</p:attrName>
                                        </p:attrNameLst>
                                      </p:cBhvr>
                                      <p:tavLst>
                                        <p:tav tm="0">
                                          <p:val>
                                            <p:fltVal val="0"/>
                                          </p:val>
                                        </p:tav>
                                        <p:tav tm="100000">
                                          <p:val>
                                            <p:strVal val="#ppt_h"/>
                                          </p:val>
                                        </p:tav>
                                      </p:tavLst>
                                    </p:anim>
                                    <p:animEffect transition="in" filter="fade">
                                      <p:cBhvr>
                                        <p:cTn id="119" dur="500"/>
                                        <p:tgtEl>
                                          <p:spTgt spid="160"/>
                                        </p:tgtEl>
                                      </p:cBhvr>
                                    </p:animEffect>
                                  </p:childTnLst>
                                </p:cTn>
                              </p:par>
                            </p:childTnLst>
                          </p:cTn>
                        </p:par>
                      </p:childTnLst>
                    </p:cTn>
                  </p:par>
                  <p:par>
                    <p:cTn id="120" fill="hold">
                      <p:stCondLst>
                        <p:cond delay="indefinite"/>
                      </p:stCondLst>
                      <p:childTnLst>
                        <p:par>
                          <p:cTn id="121" fill="hold">
                            <p:stCondLst>
                              <p:cond delay="0"/>
                            </p:stCondLst>
                            <p:childTnLst>
                              <p:par>
                                <p:cTn id="122" presetID="2" presetClass="entr" presetSubtype="8" fill="hold" grpId="0" nodeType="clickEffect">
                                  <p:stCondLst>
                                    <p:cond delay="0"/>
                                  </p:stCondLst>
                                  <p:childTnLst>
                                    <p:set>
                                      <p:cBhvr>
                                        <p:cTn id="123" dur="1" fill="hold">
                                          <p:stCondLst>
                                            <p:cond delay="0"/>
                                          </p:stCondLst>
                                        </p:cTn>
                                        <p:tgtEl>
                                          <p:spTgt spid="173"/>
                                        </p:tgtEl>
                                        <p:attrNameLst>
                                          <p:attrName>style.visibility</p:attrName>
                                        </p:attrNameLst>
                                      </p:cBhvr>
                                      <p:to>
                                        <p:strVal val="visible"/>
                                      </p:to>
                                    </p:set>
                                    <p:anim calcmode="lin" valueType="num">
                                      <p:cBhvr additive="base">
                                        <p:cTn id="124" dur="500" fill="hold"/>
                                        <p:tgtEl>
                                          <p:spTgt spid="173"/>
                                        </p:tgtEl>
                                        <p:attrNameLst>
                                          <p:attrName>ppt_x</p:attrName>
                                        </p:attrNameLst>
                                      </p:cBhvr>
                                      <p:tavLst>
                                        <p:tav tm="0">
                                          <p:val>
                                            <p:strVal val="0-#ppt_w/2"/>
                                          </p:val>
                                        </p:tav>
                                        <p:tav tm="100000">
                                          <p:val>
                                            <p:strVal val="#ppt_x"/>
                                          </p:val>
                                        </p:tav>
                                      </p:tavLst>
                                    </p:anim>
                                    <p:anim calcmode="lin" valueType="num">
                                      <p:cBhvr additive="base">
                                        <p:cTn id="125" dur="500" fill="hold"/>
                                        <p:tgtEl>
                                          <p:spTgt spid="173"/>
                                        </p:tgtEl>
                                        <p:attrNameLst>
                                          <p:attrName>ppt_y</p:attrName>
                                        </p:attrNameLst>
                                      </p:cBhvr>
                                      <p:tavLst>
                                        <p:tav tm="0">
                                          <p:val>
                                            <p:strVal val="#ppt_y"/>
                                          </p:val>
                                        </p:tav>
                                        <p:tav tm="100000">
                                          <p:val>
                                            <p:strVal val="#ppt_y"/>
                                          </p:val>
                                        </p:tav>
                                      </p:tavLst>
                                    </p:anim>
                                  </p:childTnLst>
                                </p:cTn>
                              </p:par>
                              <p:par>
                                <p:cTn id="126" presetID="2" presetClass="entr" presetSubtype="2" fill="hold" grpId="0" nodeType="withEffect">
                                  <p:stCondLst>
                                    <p:cond delay="0"/>
                                  </p:stCondLst>
                                  <p:childTnLst>
                                    <p:set>
                                      <p:cBhvr>
                                        <p:cTn id="127" dur="1" fill="hold">
                                          <p:stCondLst>
                                            <p:cond delay="0"/>
                                          </p:stCondLst>
                                        </p:cTn>
                                        <p:tgtEl>
                                          <p:spTgt spid="169"/>
                                        </p:tgtEl>
                                        <p:attrNameLst>
                                          <p:attrName>style.visibility</p:attrName>
                                        </p:attrNameLst>
                                      </p:cBhvr>
                                      <p:to>
                                        <p:strVal val="visible"/>
                                      </p:to>
                                    </p:set>
                                    <p:anim calcmode="lin" valueType="num">
                                      <p:cBhvr additive="base">
                                        <p:cTn id="128" dur="500" fill="hold"/>
                                        <p:tgtEl>
                                          <p:spTgt spid="169"/>
                                        </p:tgtEl>
                                        <p:attrNameLst>
                                          <p:attrName>ppt_x</p:attrName>
                                        </p:attrNameLst>
                                      </p:cBhvr>
                                      <p:tavLst>
                                        <p:tav tm="0">
                                          <p:val>
                                            <p:strVal val="1+#ppt_w/2"/>
                                          </p:val>
                                        </p:tav>
                                        <p:tav tm="100000">
                                          <p:val>
                                            <p:strVal val="#ppt_x"/>
                                          </p:val>
                                        </p:tav>
                                      </p:tavLst>
                                    </p:anim>
                                    <p:anim calcmode="lin" valueType="num">
                                      <p:cBhvr additive="base">
                                        <p:cTn id="129" dur="500" fill="hold"/>
                                        <p:tgtEl>
                                          <p:spTgt spid="169"/>
                                        </p:tgtEl>
                                        <p:attrNameLst>
                                          <p:attrName>ppt_y</p:attrName>
                                        </p:attrNameLst>
                                      </p:cBhvr>
                                      <p:tavLst>
                                        <p:tav tm="0">
                                          <p:val>
                                            <p:strVal val="#ppt_y"/>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2" presetClass="entr" presetSubtype="8" fill="hold" grpId="0" nodeType="clickEffect">
                                  <p:stCondLst>
                                    <p:cond delay="0"/>
                                  </p:stCondLst>
                                  <p:childTnLst>
                                    <p:set>
                                      <p:cBhvr>
                                        <p:cTn id="133" dur="1" fill="hold">
                                          <p:stCondLst>
                                            <p:cond delay="0"/>
                                          </p:stCondLst>
                                        </p:cTn>
                                        <p:tgtEl>
                                          <p:spTgt spid="174"/>
                                        </p:tgtEl>
                                        <p:attrNameLst>
                                          <p:attrName>style.visibility</p:attrName>
                                        </p:attrNameLst>
                                      </p:cBhvr>
                                      <p:to>
                                        <p:strVal val="visible"/>
                                      </p:to>
                                    </p:set>
                                    <p:anim calcmode="lin" valueType="num">
                                      <p:cBhvr additive="base">
                                        <p:cTn id="134" dur="500" fill="hold"/>
                                        <p:tgtEl>
                                          <p:spTgt spid="174"/>
                                        </p:tgtEl>
                                        <p:attrNameLst>
                                          <p:attrName>ppt_x</p:attrName>
                                        </p:attrNameLst>
                                      </p:cBhvr>
                                      <p:tavLst>
                                        <p:tav tm="0">
                                          <p:val>
                                            <p:strVal val="0-#ppt_w/2"/>
                                          </p:val>
                                        </p:tav>
                                        <p:tav tm="100000">
                                          <p:val>
                                            <p:strVal val="#ppt_x"/>
                                          </p:val>
                                        </p:tav>
                                      </p:tavLst>
                                    </p:anim>
                                    <p:anim calcmode="lin" valueType="num">
                                      <p:cBhvr additive="base">
                                        <p:cTn id="135" dur="500" fill="hold"/>
                                        <p:tgtEl>
                                          <p:spTgt spid="174"/>
                                        </p:tgtEl>
                                        <p:attrNameLst>
                                          <p:attrName>ppt_y</p:attrName>
                                        </p:attrNameLst>
                                      </p:cBhvr>
                                      <p:tavLst>
                                        <p:tav tm="0">
                                          <p:val>
                                            <p:strVal val="#ppt_y"/>
                                          </p:val>
                                        </p:tav>
                                        <p:tav tm="100000">
                                          <p:val>
                                            <p:strVal val="#ppt_y"/>
                                          </p:val>
                                        </p:tav>
                                      </p:tavLst>
                                    </p:anim>
                                  </p:childTnLst>
                                </p:cTn>
                              </p:par>
                              <p:par>
                                <p:cTn id="136" presetID="2" presetClass="entr" presetSubtype="2" fill="hold" grpId="0" nodeType="withEffect">
                                  <p:stCondLst>
                                    <p:cond delay="0"/>
                                  </p:stCondLst>
                                  <p:childTnLst>
                                    <p:set>
                                      <p:cBhvr>
                                        <p:cTn id="137" dur="1" fill="hold">
                                          <p:stCondLst>
                                            <p:cond delay="0"/>
                                          </p:stCondLst>
                                        </p:cTn>
                                        <p:tgtEl>
                                          <p:spTgt spid="171"/>
                                        </p:tgtEl>
                                        <p:attrNameLst>
                                          <p:attrName>style.visibility</p:attrName>
                                        </p:attrNameLst>
                                      </p:cBhvr>
                                      <p:to>
                                        <p:strVal val="visible"/>
                                      </p:to>
                                    </p:set>
                                    <p:anim calcmode="lin" valueType="num">
                                      <p:cBhvr additive="base">
                                        <p:cTn id="138" dur="500" fill="hold"/>
                                        <p:tgtEl>
                                          <p:spTgt spid="171"/>
                                        </p:tgtEl>
                                        <p:attrNameLst>
                                          <p:attrName>ppt_x</p:attrName>
                                        </p:attrNameLst>
                                      </p:cBhvr>
                                      <p:tavLst>
                                        <p:tav tm="0">
                                          <p:val>
                                            <p:strVal val="1+#ppt_w/2"/>
                                          </p:val>
                                        </p:tav>
                                        <p:tav tm="100000">
                                          <p:val>
                                            <p:strVal val="#ppt_x"/>
                                          </p:val>
                                        </p:tav>
                                      </p:tavLst>
                                    </p:anim>
                                    <p:anim calcmode="lin" valueType="num">
                                      <p:cBhvr additive="base">
                                        <p:cTn id="139" dur="500" fill="hold"/>
                                        <p:tgtEl>
                                          <p:spTgt spid="171"/>
                                        </p:tgtEl>
                                        <p:attrNameLst>
                                          <p:attrName>ppt_y</p:attrName>
                                        </p:attrNameLst>
                                      </p:cBhvr>
                                      <p:tavLst>
                                        <p:tav tm="0">
                                          <p:val>
                                            <p:strVal val="#ppt_y"/>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2" presetClass="entr" presetSubtype="8" fill="hold" grpId="0" nodeType="clickEffect">
                                  <p:stCondLst>
                                    <p:cond delay="0"/>
                                  </p:stCondLst>
                                  <p:childTnLst>
                                    <p:set>
                                      <p:cBhvr>
                                        <p:cTn id="143" dur="1" fill="hold">
                                          <p:stCondLst>
                                            <p:cond delay="0"/>
                                          </p:stCondLst>
                                        </p:cTn>
                                        <p:tgtEl>
                                          <p:spTgt spid="177"/>
                                        </p:tgtEl>
                                        <p:attrNameLst>
                                          <p:attrName>style.visibility</p:attrName>
                                        </p:attrNameLst>
                                      </p:cBhvr>
                                      <p:to>
                                        <p:strVal val="visible"/>
                                      </p:to>
                                    </p:set>
                                    <p:anim calcmode="lin" valueType="num">
                                      <p:cBhvr additive="base">
                                        <p:cTn id="144" dur="500" fill="hold"/>
                                        <p:tgtEl>
                                          <p:spTgt spid="177"/>
                                        </p:tgtEl>
                                        <p:attrNameLst>
                                          <p:attrName>ppt_x</p:attrName>
                                        </p:attrNameLst>
                                      </p:cBhvr>
                                      <p:tavLst>
                                        <p:tav tm="0">
                                          <p:val>
                                            <p:strVal val="0-#ppt_w/2"/>
                                          </p:val>
                                        </p:tav>
                                        <p:tav tm="100000">
                                          <p:val>
                                            <p:strVal val="#ppt_x"/>
                                          </p:val>
                                        </p:tav>
                                      </p:tavLst>
                                    </p:anim>
                                    <p:anim calcmode="lin" valueType="num">
                                      <p:cBhvr additive="base">
                                        <p:cTn id="145" dur="500" fill="hold"/>
                                        <p:tgtEl>
                                          <p:spTgt spid="177"/>
                                        </p:tgtEl>
                                        <p:attrNameLst>
                                          <p:attrName>ppt_y</p:attrName>
                                        </p:attrNameLst>
                                      </p:cBhvr>
                                      <p:tavLst>
                                        <p:tav tm="0">
                                          <p:val>
                                            <p:strVal val="#ppt_y"/>
                                          </p:val>
                                        </p:tav>
                                        <p:tav tm="100000">
                                          <p:val>
                                            <p:strVal val="#ppt_y"/>
                                          </p:val>
                                        </p:tav>
                                      </p:tavLst>
                                    </p:anim>
                                  </p:childTnLst>
                                </p:cTn>
                              </p:par>
                              <p:par>
                                <p:cTn id="146" presetID="2" presetClass="entr" presetSubtype="2" fill="hold" grpId="0" nodeType="withEffect">
                                  <p:stCondLst>
                                    <p:cond delay="0"/>
                                  </p:stCondLst>
                                  <p:childTnLst>
                                    <p:set>
                                      <p:cBhvr>
                                        <p:cTn id="147" dur="1" fill="hold">
                                          <p:stCondLst>
                                            <p:cond delay="0"/>
                                          </p:stCondLst>
                                        </p:cTn>
                                        <p:tgtEl>
                                          <p:spTgt spid="172"/>
                                        </p:tgtEl>
                                        <p:attrNameLst>
                                          <p:attrName>style.visibility</p:attrName>
                                        </p:attrNameLst>
                                      </p:cBhvr>
                                      <p:to>
                                        <p:strVal val="visible"/>
                                      </p:to>
                                    </p:set>
                                    <p:anim calcmode="lin" valueType="num">
                                      <p:cBhvr additive="base">
                                        <p:cTn id="148" dur="500" fill="hold"/>
                                        <p:tgtEl>
                                          <p:spTgt spid="172"/>
                                        </p:tgtEl>
                                        <p:attrNameLst>
                                          <p:attrName>ppt_x</p:attrName>
                                        </p:attrNameLst>
                                      </p:cBhvr>
                                      <p:tavLst>
                                        <p:tav tm="0">
                                          <p:val>
                                            <p:strVal val="1+#ppt_w/2"/>
                                          </p:val>
                                        </p:tav>
                                        <p:tav tm="100000">
                                          <p:val>
                                            <p:strVal val="#ppt_x"/>
                                          </p:val>
                                        </p:tav>
                                      </p:tavLst>
                                    </p:anim>
                                    <p:anim calcmode="lin" valueType="num">
                                      <p:cBhvr additive="base">
                                        <p:cTn id="149" dur="500" fill="hold"/>
                                        <p:tgtEl>
                                          <p:spTgt spid="172"/>
                                        </p:tgtEl>
                                        <p:attrNameLst>
                                          <p:attrName>ppt_y</p:attrName>
                                        </p:attrNameLst>
                                      </p:cBhvr>
                                      <p:tavLst>
                                        <p:tav tm="0">
                                          <p:val>
                                            <p:strVal val="#ppt_y"/>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grpId="0" nodeType="clickEffect">
                                  <p:stCondLst>
                                    <p:cond delay="0"/>
                                  </p:stCondLst>
                                  <p:childTnLst>
                                    <p:set>
                                      <p:cBhvr>
                                        <p:cTn id="153" dur="1" fill="hold">
                                          <p:stCondLst>
                                            <p:cond delay="0"/>
                                          </p:stCondLst>
                                        </p:cTn>
                                        <p:tgtEl>
                                          <p:spTgt spid="178"/>
                                        </p:tgtEl>
                                        <p:attrNameLst>
                                          <p:attrName>style.visibility</p:attrName>
                                        </p:attrNameLst>
                                      </p:cBhvr>
                                      <p:to>
                                        <p:strVal val="visible"/>
                                      </p:to>
                                    </p:set>
                                    <p:animEffect transition="in" filter="fade">
                                      <p:cBhvr>
                                        <p:cTn id="154" dur="1000"/>
                                        <p:tgtEl>
                                          <p:spTgt spid="178"/>
                                        </p:tgtEl>
                                      </p:cBhvr>
                                    </p:animEffect>
                                    <p:anim calcmode="lin" valueType="num">
                                      <p:cBhvr>
                                        <p:cTn id="155" dur="1000" fill="hold"/>
                                        <p:tgtEl>
                                          <p:spTgt spid="178"/>
                                        </p:tgtEl>
                                        <p:attrNameLst>
                                          <p:attrName>ppt_x</p:attrName>
                                        </p:attrNameLst>
                                      </p:cBhvr>
                                      <p:tavLst>
                                        <p:tav tm="0">
                                          <p:val>
                                            <p:strVal val="#ppt_x"/>
                                          </p:val>
                                        </p:tav>
                                        <p:tav tm="100000">
                                          <p:val>
                                            <p:strVal val="#ppt_x"/>
                                          </p:val>
                                        </p:tav>
                                      </p:tavLst>
                                    </p:anim>
                                    <p:anim calcmode="lin" valueType="num">
                                      <p:cBhvr>
                                        <p:cTn id="156" dur="1000" fill="hold"/>
                                        <p:tgtEl>
                                          <p:spTgt spid="178"/>
                                        </p:tgtEl>
                                        <p:attrNameLst>
                                          <p:attrName>ppt_y</p:attrName>
                                        </p:attrNameLst>
                                      </p:cBhvr>
                                      <p:tavLst>
                                        <p:tav tm="0">
                                          <p:val>
                                            <p:strVal val="#ppt_y+.1"/>
                                          </p:val>
                                        </p:tav>
                                        <p:tav tm="100000">
                                          <p:val>
                                            <p:strVal val="#ppt_y"/>
                                          </p:val>
                                        </p:tav>
                                      </p:tavLst>
                                    </p:anim>
                                  </p:childTnLst>
                                </p:cTn>
                              </p:par>
                              <p:par>
                                <p:cTn id="157" presetID="53" presetClass="entr" presetSubtype="16" fill="hold" grpId="0" nodeType="withEffect">
                                  <p:stCondLst>
                                    <p:cond delay="0"/>
                                  </p:stCondLst>
                                  <p:childTnLst>
                                    <p:set>
                                      <p:cBhvr>
                                        <p:cTn id="158" dur="1" fill="hold">
                                          <p:stCondLst>
                                            <p:cond delay="0"/>
                                          </p:stCondLst>
                                        </p:cTn>
                                        <p:tgtEl>
                                          <p:spTgt spid="91"/>
                                        </p:tgtEl>
                                        <p:attrNameLst>
                                          <p:attrName>style.visibility</p:attrName>
                                        </p:attrNameLst>
                                      </p:cBhvr>
                                      <p:to>
                                        <p:strVal val="visible"/>
                                      </p:to>
                                    </p:set>
                                    <p:anim calcmode="lin" valueType="num">
                                      <p:cBhvr>
                                        <p:cTn id="159" dur="500" fill="hold"/>
                                        <p:tgtEl>
                                          <p:spTgt spid="91"/>
                                        </p:tgtEl>
                                        <p:attrNameLst>
                                          <p:attrName>ppt_w</p:attrName>
                                        </p:attrNameLst>
                                      </p:cBhvr>
                                      <p:tavLst>
                                        <p:tav tm="0">
                                          <p:val>
                                            <p:fltVal val="0"/>
                                          </p:val>
                                        </p:tav>
                                        <p:tav tm="100000">
                                          <p:val>
                                            <p:strVal val="#ppt_w"/>
                                          </p:val>
                                        </p:tav>
                                      </p:tavLst>
                                    </p:anim>
                                    <p:anim calcmode="lin" valueType="num">
                                      <p:cBhvr>
                                        <p:cTn id="160" dur="500" fill="hold"/>
                                        <p:tgtEl>
                                          <p:spTgt spid="91"/>
                                        </p:tgtEl>
                                        <p:attrNameLst>
                                          <p:attrName>ppt_h</p:attrName>
                                        </p:attrNameLst>
                                      </p:cBhvr>
                                      <p:tavLst>
                                        <p:tav tm="0">
                                          <p:val>
                                            <p:fltVal val="0"/>
                                          </p:val>
                                        </p:tav>
                                        <p:tav tm="100000">
                                          <p:val>
                                            <p:strVal val="#ppt_h"/>
                                          </p:val>
                                        </p:tav>
                                      </p:tavLst>
                                    </p:anim>
                                    <p:animEffect transition="in" filter="fade">
                                      <p:cBhvr>
                                        <p:cTn id="161" dur="500"/>
                                        <p:tgtEl>
                                          <p:spTgt spid="91"/>
                                        </p:tgtEl>
                                      </p:cBhvr>
                                    </p:animEffect>
                                  </p:childTnLst>
                                </p:cTn>
                              </p:par>
                              <p:par>
                                <p:cTn id="162" presetID="53" presetClass="entr" presetSubtype="16" fill="hold" grpId="0" nodeType="withEffect">
                                  <p:stCondLst>
                                    <p:cond delay="0"/>
                                  </p:stCondLst>
                                  <p:childTnLst>
                                    <p:set>
                                      <p:cBhvr>
                                        <p:cTn id="163" dur="1" fill="hold">
                                          <p:stCondLst>
                                            <p:cond delay="0"/>
                                          </p:stCondLst>
                                        </p:cTn>
                                        <p:tgtEl>
                                          <p:spTgt spid="92"/>
                                        </p:tgtEl>
                                        <p:attrNameLst>
                                          <p:attrName>style.visibility</p:attrName>
                                        </p:attrNameLst>
                                      </p:cBhvr>
                                      <p:to>
                                        <p:strVal val="visible"/>
                                      </p:to>
                                    </p:set>
                                    <p:anim calcmode="lin" valueType="num">
                                      <p:cBhvr>
                                        <p:cTn id="164" dur="500" fill="hold"/>
                                        <p:tgtEl>
                                          <p:spTgt spid="92"/>
                                        </p:tgtEl>
                                        <p:attrNameLst>
                                          <p:attrName>ppt_w</p:attrName>
                                        </p:attrNameLst>
                                      </p:cBhvr>
                                      <p:tavLst>
                                        <p:tav tm="0">
                                          <p:val>
                                            <p:fltVal val="0"/>
                                          </p:val>
                                        </p:tav>
                                        <p:tav tm="100000">
                                          <p:val>
                                            <p:strVal val="#ppt_w"/>
                                          </p:val>
                                        </p:tav>
                                      </p:tavLst>
                                    </p:anim>
                                    <p:anim calcmode="lin" valueType="num">
                                      <p:cBhvr>
                                        <p:cTn id="165" dur="500" fill="hold"/>
                                        <p:tgtEl>
                                          <p:spTgt spid="92"/>
                                        </p:tgtEl>
                                        <p:attrNameLst>
                                          <p:attrName>ppt_h</p:attrName>
                                        </p:attrNameLst>
                                      </p:cBhvr>
                                      <p:tavLst>
                                        <p:tav tm="0">
                                          <p:val>
                                            <p:fltVal val="0"/>
                                          </p:val>
                                        </p:tav>
                                        <p:tav tm="100000">
                                          <p:val>
                                            <p:strVal val="#ppt_h"/>
                                          </p:val>
                                        </p:tav>
                                      </p:tavLst>
                                    </p:anim>
                                    <p:animEffect transition="in" filter="fade">
                                      <p:cBhvr>
                                        <p:cTn id="166" dur="500"/>
                                        <p:tgtEl>
                                          <p:spTgt spid="92"/>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93"/>
                                        </p:tgtEl>
                                        <p:attrNameLst>
                                          <p:attrName>style.visibility</p:attrName>
                                        </p:attrNameLst>
                                      </p:cBhvr>
                                      <p:to>
                                        <p:strVal val="visible"/>
                                      </p:to>
                                    </p:set>
                                    <p:anim calcmode="lin" valueType="num">
                                      <p:cBhvr>
                                        <p:cTn id="169" dur="500" fill="hold"/>
                                        <p:tgtEl>
                                          <p:spTgt spid="93"/>
                                        </p:tgtEl>
                                        <p:attrNameLst>
                                          <p:attrName>ppt_w</p:attrName>
                                        </p:attrNameLst>
                                      </p:cBhvr>
                                      <p:tavLst>
                                        <p:tav tm="0">
                                          <p:val>
                                            <p:fltVal val="0"/>
                                          </p:val>
                                        </p:tav>
                                        <p:tav tm="100000">
                                          <p:val>
                                            <p:strVal val="#ppt_w"/>
                                          </p:val>
                                        </p:tav>
                                      </p:tavLst>
                                    </p:anim>
                                    <p:anim calcmode="lin" valueType="num">
                                      <p:cBhvr>
                                        <p:cTn id="170" dur="500" fill="hold"/>
                                        <p:tgtEl>
                                          <p:spTgt spid="93"/>
                                        </p:tgtEl>
                                        <p:attrNameLst>
                                          <p:attrName>ppt_h</p:attrName>
                                        </p:attrNameLst>
                                      </p:cBhvr>
                                      <p:tavLst>
                                        <p:tav tm="0">
                                          <p:val>
                                            <p:fltVal val="0"/>
                                          </p:val>
                                        </p:tav>
                                        <p:tav tm="100000">
                                          <p:val>
                                            <p:strVal val="#ppt_h"/>
                                          </p:val>
                                        </p:tav>
                                      </p:tavLst>
                                    </p:anim>
                                    <p:animEffect transition="in" filter="fade">
                                      <p:cBhvr>
                                        <p:cTn id="171" dur="500"/>
                                        <p:tgtEl>
                                          <p:spTgt spid="93"/>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94"/>
                                        </p:tgtEl>
                                        <p:attrNameLst>
                                          <p:attrName>style.visibility</p:attrName>
                                        </p:attrNameLst>
                                      </p:cBhvr>
                                      <p:to>
                                        <p:strVal val="visible"/>
                                      </p:to>
                                    </p:set>
                                    <p:anim calcmode="lin" valueType="num">
                                      <p:cBhvr>
                                        <p:cTn id="174" dur="500" fill="hold"/>
                                        <p:tgtEl>
                                          <p:spTgt spid="94"/>
                                        </p:tgtEl>
                                        <p:attrNameLst>
                                          <p:attrName>ppt_w</p:attrName>
                                        </p:attrNameLst>
                                      </p:cBhvr>
                                      <p:tavLst>
                                        <p:tav tm="0">
                                          <p:val>
                                            <p:fltVal val="0"/>
                                          </p:val>
                                        </p:tav>
                                        <p:tav tm="100000">
                                          <p:val>
                                            <p:strVal val="#ppt_w"/>
                                          </p:val>
                                        </p:tav>
                                      </p:tavLst>
                                    </p:anim>
                                    <p:anim calcmode="lin" valueType="num">
                                      <p:cBhvr>
                                        <p:cTn id="175" dur="500" fill="hold"/>
                                        <p:tgtEl>
                                          <p:spTgt spid="94"/>
                                        </p:tgtEl>
                                        <p:attrNameLst>
                                          <p:attrName>ppt_h</p:attrName>
                                        </p:attrNameLst>
                                      </p:cBhvr>
                                      <p:tavLst>
                                        <p:tav tm="0">
                                          <p:val>
                                            <p:fltVal val="0"/>
                                          </p:val>
                                        </p:tav>
                                        <p:tav tm="100000">
                                          <p:val>
                                            <p:strVal val="#ppt_h"/>
                                          </p:val>
                                        </p:tav>
                                      </p:tavLst>
                                    </p:anim>
                                    <p:animEffect transition="in" filter="fade">
                                      <p:cBhvr>
                                        <p:cTn id="176" dur="500"/>
                                        <p:tgtEl>
                                          <p:spTgt spid="94"/>
                                        </p:tgtEl>
                                      </p:cBhvr>
                                    </p:animEffect>
                                  </p:childTnLst>
                                </p:cTn>
                              </p:par>
                              <p:par>
                                <p:cTn id="177" presetID="53" presetClass="entr" presetSubtype="16" fill="hold" grpId="0" nodeType="withEffect">
                                  <p:stCondLst>
                                    <p:cond delay="0"/>
                                  </p:stCondLst>
                                  <p:childTnLst>
                                    <p:set>
                                      <p:cBhvr>
                                        <p:cTn id="178" dur="1" fill="hold">
                                          <p:stCondLst>
                                            <p:cond delay="0"/>
                                          </p:stCondLst>
                                        </p:cTn>
                                        <p:tgtEl>
                                          <p:spTgt spid="95"/>
                                        </p:tgtEl>
                                        <p:attrNameLst>
                                          <p:attrName>style.visibility</p:attrName>
                                        </p:attrNameLst>
                                      </p:cBhvr>
                                      <p:to>
                                        <p:strVal val="visible"/>
                                      </p:to>
                                    </p:set>
                                    <p:anim calcmode="lin" valueType="num">
                                      <p:cBhvr>
                                        <p:cTn id="179" dur="500" fill="hold"/>
                                        <p:tgtEl>
                                          <p:spTgt spid="95"/>
                                        </p:tgtEl>
                                        <p:attrNameLst>
                                          <p:attrName>ppt_w</p:attrName>
                                        </p:attrNameLst>
                                      </p:cBhvr>
                                      <p:tavLst>
                                        <p:tav tm="0">
                                          <p:val>
                                            <p:fltVal val="0"/>
                                          </p:val>
                                        </p:tav>
                                        <p:tav tm="100000">
                                          <p:val>
                                            <p:strVal val="#ppt_w"/>
                                          </p:val>
                                        </p:tav>
                                      </p:tavLst>
                                    </p:anim>
                                    <p:anim calcmode="lin" valueType="num">
                                      <p:cBhvr>
                                        <p:cTn id="180" dur="500" fill="hold"/>
                                        <p:tgtEl>
                                          <p:spTgt spid="95"/>
                                        </p:tgtEl>
                                        <p:attrNameLst>
                                          <p:attrName>ppt_h</p:attrName>
                                        </p:attrNameLst>
                                      </p:cBhvr>
                                      <p:tavLst>
                                        <p:tav tm="0">
                                          <p:val>
                                            <p:fltVal val="0"/>
                                          </p:val>
                                        </p:tav>
                                        <p:tav tm="100000">
                                          <p:val>
                                            <p:strVal val="#ppt_h"/>
                                          </p:val>
                                        </p:tav>
                                      </p:tavLst>
                                    </p:anim>
                                    <p:animEffect transition="in" filter="fade">
                                      <p:cBhvr>
                                        <p:cTn id="181" dur="500"/>
                                        <p:tgtEl>
                                          <p:spTgt spid="95"/>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96"/>
                                        </p:tgtEl>
                                        <p:attrNameLst>
                                          <p:attrName>style.visibility</p:attrName>
                                        </p:attrNameLst>
                                      </p:cBhvr>
                                      <p:to>
                                        <p:strVal val="visible"/>
                                      </p:to>
                                    </p:set>
                                    <p:anim calcmode="lin" valueType="num">
                                      <p:cBhvr>
                                        <p:cTn id="184" dur="500" fill="hold"/>
                                        <p:tgtEl>
                                          <p:spTgt spid="96"/>
                                        </p:tgtEl>
                                        <p:attrNameLst>
                                          <p:attrName>ppt_w</p:attrName>
                                        </p:attrNameLst>
                                      </p:cBhvr>
                                      <p:tavLst>
                                        <p:tav tm="0">
                                          <p:val>
                                            <p:fltVal val="0"/>
                                          </p:val>
                                        </p:tav>
                                        <p:tav tm="100000">
                                          <p:val>
                                            <p:strVal val="#ppt_w"/>
                                          </p:val>
                                        </p:tav>
                                      </p:tavLst>
                                    </p:anim>
                                    <p:anim calcmode="lin" valueType="num">
                                      <p:cBhvr>
                                        <p:cTn id="185" dur="500" fill="hold"/>
                                        <p:tgtEl>
                                          <p:spTgt spid="96"/>
                                        </p:tgtEl>
                                        <p:attrNameLst>
                                          <p:attrName>ppt_h</p:attrName>
                                        </p:attrNameLst>
                                      </p:cBhvr>
                                      <p:tavLst>
                                        <p:tav tm="0">
                                          <p:val>
                                            <p:fltVal val="0"/>
                                          </p:val>
                                        </p:tav>
                                        <p:tav tm="100000">
                                          <p:val>
                                            <p:strVal val="#ppt_h"/>
                                          </p:val>
                                        </p:tav>
                                      </p:tavLst>
                                    </p:anim>
                                    <p:animEffect transition="in" filter="fade">
                                      <p:cBhvr>
                                        <p:cTn id="186"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3" grpId="0" animBg="1"/>
      <p:bldP spid="67" grpId="0" animBg="1"/>
      <p:bldP spid="80" grpId="0" animBg="1"/>
      <p:bldP spid="81" grpId="0" animBg="1"/>
      <p:bldP spid="82" grpId="0" animBg="1"/>
      <p:bldP spid="83" grpId="0" animBg="1"/>
      <p:bldP spid="84" grpId="0" animBg="1"/>
      <p:bldP spid="60" grpId="0" animBg="1"/>
      <p:bldP spid="169" grpId="0"/>
      <p:bldP spid="171" grpId="0"/>
      <p:bldP spid="172" grpId="0"/>
      <p:bldP spid="173" grpId="0"/>
      <p:bldP spid="174" grpId="0"/>
      <p:bldP spid="177" grpId="0"/>
      <p:bldP spid="178" grpId="0"/>
      <p:bldP spid="91" grpId="0" animBg="1"/>
      <p:bldP spid="92" grpId="0" animBg="1"/>
      <p:bldP spid="93" grpId="0" animBg="1"/>
      <p:bldP spid="94" grpId="0" animBg="1"/>
      <p:bldP spid="95" grpId="0" animBg="1"/>
      <p:bldP spid="9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a:extLst>
              <a:ext uri="{FF2B5EF4-FFF2-40B4-BE49-F238E27FC236}">
                <a16:creationId xmlns:a16="http://schemas.microsoft.com/office/drawing/2014/main" id="{24CC7C36-D9FE-4805-9BF1-0BBFD2BF9476}"/>
              </a:ext>
            </a:extLst>
          </p:cNvPr>
          <p:cNvSpPr/>
          <p:nvPr/>
        </p:nvSpPr>
        <p:spPr>
          <a:xfrm>
            <a:off x="0" y="0"/>
            <a:ext cx="11938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59" name="组合 58">
            <a:extLst>
              <a:ext uri="{FF2B5EF4-FFF2-40B4-BE49-F238E27FC236}">
                <a16:creationId xmlns:a16="http://schemas.microsoft.com/office/drawing/2014/main" id="{3BF782A1-FFE1-4874-9AFC-A4DD1F119B3F}"/>
              </a:ext>
            </a:extLst>
          </p:cNvPr>
          <p:cNvGrpSpPr/>
          <p:nvPr/>
        </p:nvGrpSpPr>
        <p:grpSpPr>
          <a:xfrm>
            <a:off x="337719" y="851026"/>
            <a:ext cx="469900" cy="479424"/>
            <a:chOff x="151606" y="896144"/>
            <a:chExt cx="469900" cy="479424"/>
          </a:xfrm>
        </p:grpSpPr>
        <p:sp>
          <p:nvSpPr>
            <p:cNvPr id="60" name="图文框 59">
              <a:extLst>
                <a:ext uri="{FF2B5EF4-FFF2-40B4-BE49-F238E27FC236}">
                  <a16:creationId xmlns:a16="http://schemas.microsoft.com/office/drawing/2014/main" id="{705C1CF5-0BBD-4826-8296-9BD2488945DE}"/>
                </a:ext>
              </a:extLst>
            </p:cNvPr>
            <p:cNvSpPr/>
            <p:nvPr/>
          </p:nvSpPr>
          <p:spPr>
            <a:xfrm>
              <a:off x="151606" y="905668"/>
              <a:ext cx="469900" cy="469900"/>
            </a:xfrm>
            <a:prstGeom prst="frame">
              <a:avLst>
                <a:gd name="adj1" fmla="val 17568"/>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1" name="文本框 60">
              <a:extLst>
                <a:ext uri="{FF2B5EF4-FFF2-40B4-BE49-F238E27FC236}">
                  <a16:creationId xmlns:a16="http://schemas.microsoft.com/office/drawing/2014/main" id="{821AC229-FBED-436F-AC10-DF03C7CF1AAA}"/>
                </a:ext>
              </a:extLst>
            </p:cNvPr>
            <p:cNvSpPr txBox="1"/>
            <p:nvPr/>
          </p:nvSpPr>
          <p:spPr>
            <a:xfrm>
              <a:off x="340121" y="896144"/>
              <a:ext cx="92869" cy="461665"/>
            </a:xfrm>
            <a:prstGeom prst="rect">
              <a:avLst/>
            </a:prstGeom>
            <a:noFill/>
          </p:spPr>
          <p:txBody>
            <a:bodyPr wrap="square" rtlCol="0">
              <a:spAutoFit/>
            </a:bodyPr>
            <a:lstStyle/>
            <a:p>
              <a:pPr algn="ctr"/>
              <a:r>
                <a:rPr lang="en-US" altLang="zh-CN" sz="2400" dirty="0">
                  <a:solidFill>
                    <a:schemeClr val="bg1"/>
                  </a:solidFill>
                  <a:cs typeface="+mn-ea"/>
                  <a:sym typeface="+mn-lt"/>
                </a:rPr>
                <a:t>B</a:t>
              </a:r>
              <a:endParaRPr lang="zh-CN" altLang="en-US" sz="2400" dirty="0">
                <a:solidFill>
                  <a:schemeClr val="bg1"/>
                </a:solidFill>
                <a:cs typeface="+mn-ea"/>
                <a:sym typeface="+mn-lt"/>
              </a:endParaRPr>
            </a:p>
          </p:txBody>
        </p:sp>
      </p:grpSp>
      <p:sp>
        <p:nvSpPr>
          <p:cNvPr id="62" name="图文框 61">
            <a:extLst>
              <a:ext uri="{FF2B5EF4-FFF2-40B4-BE49-F238E27FC236}">
                <a16:creationId xmlns:a16="http://schemas.microsoft.com/office/drawing/2014/main" id="{B53DD8E4-79AB-41E5-B1BC-24E1C308301A}"/>
              </a:ext>
            </a:extLst>
          </p:cNvPr>
          <p:cNvSpPr/>
          <p:nvPr/>
        </p:nvSpPr>
        <p:spPr>
          <a:xfrm rot="21191490">
            <a:off x="840187" y="693434"/>
            <a:ext cx="128588" cy="128588"/>
          </a:xfrm>
          <a:prstGeom prst="frame">
            <a:avLst>
              <a:gd name="adj1" fmla="val 25463"/>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63" name="组合 62">
            <a:extLst>
              <a:ext uri="{FF2B5EF4-FFF2-40B4-BE49-F238E27FC236}">
                <a16:creationId xmlns:a16="http://schemas.microsoft.com/office/drawing/2014/main" id="{B412C8F5-0E9E-4DB8-B45B-2DEA4792EBBE}"/>
              </a:ext>
            </a:extLst>
          </p:cNvPr>
          <p:cNvGrpSpPr/>
          <p:nvPr/>
        </p:nvGrpSpPr>
        <p:grpSpPr>
          <a:xfrm>
            <a:off x="-41773" y="3366878"/>
            <a:ext cx="1251106" cy="349921"/>
            <a:chOff x="-28653" y="3614528"/>
            <a:chExt cx="1251106" cy="349921"/>
          </a:xfrm>
        </p:grpSpPr>
        <p:sp>
          <p:nvSpPr>
            <p:cNvPr id="64" name="文本框 63">
              <a:extLst>
                <a:ext uri="{FF2B5EF4-FFF2-40B4-BE49-F238E27FC236}">
                  <a16:creationId xmlns:a16="http://schemas.microsoft.com/office/drawing/2014/main" id="{715ACF87-6F0D-4FDC-9BC4-2A1467C082F5}"/>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项目计划</a:t>
              </a:r>
            </a:p>
          </p:txBody>
        </p:sp>
        <p:sp>
          <p:nvSpPr>
            <p:cNvPr id="65" name="文本框 64">
              <a:extLst>
                <a:ext uri="{FF2B5EF4-FFF2-40B4-BE49-F238E27FC236}">
                  <a16:creationId xmlns:a16="http://schemas.microsoft.com/office/drawing/2014/main" id="{A3D2D200-FB2C-4410-AF08-DEF09EECC827}"/>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EXPLANATION</a:t>
              </a:r>
              <a:endParaRPr lang="zh-CN" altLang="en-US" sz="500" dirty="0">
                <a:solidFill>
                  <a:schemeClr val="bg1"/>
                </a:solidFill>
                <a:cs typeface="+mn-ea"/>
                <a:sym typeface="+mn-lt"/>
              </a:endParaRPr>
            </a:p>
          </p:txBody>
        </p:sp>
      </p:grpSp>
      <p:grpSp>
        <p:nvGrpSpPr>
          <p:cNvPr id="66" name="组合 65">
            <a:extLst>
              <a:ext uri="{FF2B5EF4-FFF2-40B4-BE49-F238E27FC236}">
                <a16:creationId xmlns:a16="http://schemas.microsoft.com/office/drawing/2014/main" id="{A5197A6B-0371-4490-8878-80A24C68B99A}"/>
              </a:ext>
            </a:extLst>
          </p:cNvPr>
          <p:cNvGrpSpPr/>
          <p:nvPr/>
        </p:nvGrpSpPr>
        <p:grpSpPr>
          <a:xfrm>
            <a:off x="-41773" y="3975018"/>
            <a:ext cx="1251106" cy="349921"/>
            <a:chOff x="-28653" y="3614528"/>
            <a:chExt cx="1251106" cy="349921"/>
          </a:xfrm>
        </p:grpSpPr>
        <p:sp>
          <p:nvSpPr>
            <p:cNvPr id="67" name="文本框 66">
              <a:extLst>
                <a:ext uri="{FF2B5EF4-FFF2-40B4-BE49-F238E27FC236}">
                  <a16:creationId xmlns:a16="http://schemas.microsoft.com/office/drawing/2014/main" id="{0133C67F-9AB9-42CE-BDDB-D27F0336394C}"/>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项目实施</a:t>
              </a:r>
            </a:p>
          </p:txBody>
        </p:sp>
        <p:sp>
          <p:nvSpPr>
            <p:cNvPr id="68" name="文本框 67">
              <a:extLst>
                <a:ext uri="{FF2B5EF4-FFF2-40B4-BE49-F238E27FC236}">
                  <a16:creationId xmlns:a16="http://schemas.microsoft.com/office/drawing/2014/main" id="{6536BDCC-3F12-4387-87ED-4BBA8CF38423}"/>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MAIN ITEM INTRODUCTION</a:t>
              </a:r>
              <a:endParaRPr lang="zh-CN" altLang="en-US" sz="500" dirty="0">
                <a:solidFill>
                  <a:schemeClr val="bg1"/>
                </a:solidFill>
                <a:cs typeface="+mn-ea"/>
                <a:sym typeface="+mn-lt"/>
              </a:endParaRPr>
            </a:p>
          </p:txBody>
        </p:sp>
      </p:grpSp>
      <p:grpSp>
        <p:nvGrpSpPr>
          <p:cNvPr id="69" name="组合 68">
            <a:extLst>
              <a:ext uri="{FF2B5EF4-FFF2-40B4-BE49-F238E27FC236}">
                <a16:creationId xmlns:a16="http://schemas.microsoft.com/office/drawing/2014/main" id="{3A95D417-C5F0-44A3-9D1D-D0815D62A91A}"/>
              </a:ext>
            </a:extLst>
          </p:cNvPr>
          <p:cNvGrpSpPr/>
          <p:nvPr/>
        </p:nvGrpSpPr>
        <p:grpSpPr>
          <a:xfrm>
            <a:off x="-41773" y="4583158"/>
            <a:ext cx="1251106" cy="349921"/>
            <a:chOff x="-28653" y="3614528"/>
            <a:chExt cx="1251106" cy="349921"/>
          </a:xfrm>
        </p:grpSpPr>
        <p:sp>
          <p:nvSpPr>
            <p:cNvPr id="70" name="文本框 69">
              <a:extLst>
                <a:ext uri="{FF2B5EF4-FFF2-40B4-BE49-F238E27FC236}">
                  <a16:creationId xmlns:a16="http://schemas.microsoft.com/office/drawing/2014/main" id="{E0E00EF2-B651-415C-8F31-244720445F08}"/>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项目督导</a:t>
              </a:r>
            </a:p>
          </p:txBody>
        </p:sp>
        <p:sp>
          <p:nvSpPr>
            <p:cNvPr id="71" name="文本框 70">
              <a:extLst>
                <a:ext uri="{FF2B5EF4-FFF2-40B4-BE49-F238E27FC236}">
                  <a16:creationId xmlns:a16="http://schemas.microsoft.com/office/drawing/2014/main" id="{BB256493-CF33-4CD3-992F-9728ABB8A512}"/>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MANAGEMENT</a:t>
              </a:r>
              <a:endParaRPr lang="zh-CN" altLang="en-US" sz="500" dirty="0">
                <a:solidFill>
                  <a:schemeClr val="bg1"/>
                </a:solidFill>
                <a:cs typeface="+mn-ea"/>
                <a:sym typeface="+mn-lt"/>
              </a:endParaRPr>
            </a:p>
          </p:txBody>
        </p:sp>
      </p:grpSp>
      <p:grpSp>
        <p:nvGrpSpPr>
          <p:cNvPr id="72" name="组合 71">
            <a:extLst>
              <a:ext uri="{FF2B5EF4-FFF2-40B4-BE49-F238E27FC236}">
                <a16:creationId xmlns:a16="http://schemas.microsoft.com/office/drawing/2014/main" id="{B73CF7C0-25F2-4861-A3CF-50222486D4C0}"/>
              </a:ext>
            </a:extLst>
          </p:cNvPr>
          <p:cNvGrpSpPr/>
          <p:nvPr/>
        </p:nvGrpSpPr>
        <p:grpSpPr>
          <a:xfrm>
            <a:off x="-41773" y="5191298"/>
            <a:ext cx="1251106" cy="349921"/>
            <a:chOff x="-28653" y="3614528"/>
            <a:chExt cx="1251106" cy="349921"/>
          </a:xfrm>
        </p:grpSpPr>
        <p:sp>
          <p:nvSpPr>
            <p:cNvPr id="73" name="文本框 72">
              <a:extLst>
                <a:ext uri="{FF2B5EF4-FFF2-40B4-BE49-F238E27FC236}">
                  <a16:creationId xmlns:a16="http://schemas.microsoft.com/office/drawing/2014/main" id="{373168CF-8492-482E-A426-28DEA7AB0B2B}"/>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项目评估</a:t>
              </a:r>
            </a:p>
          </p:txBody>
        </p:sp>
        <p:sp>
          <p:nvSpPr>
            <p:cNvPr id="74" name="文本框 73">
              <a:extLst>
                <a:ext uri="{FF2B5EF4-FFF2-40B4-BE49-F238E27FC236}">
                  <a16:creationId xmlns:a16="http://schemas.microsoft.com/office/drawing/2014/main" id="{9AC7F447-CC53-4649-8A82-68828CE2E6D9}"/>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MANAGEMENT ASSOCIATION</a:t>
              </a:r>
              <a:endParaRPr lang="zh-CN" altLang="en-US" sz="500" dirty="0">
                <a:solidFill>
                  <a:schemeClr val="bg1"/>
                </a:solidFill>
                <a:cs typeface="+mn-ea"/>
                <a:sym typeface="+mn-lt"/>
              </a:endParaRPr>
            </a:p>
          </p:txBody>
        </p:sp>
      </p:grpSp>
      <p:sp>
        <p:nvSpPr>
          <p:cNvPr id="75" name="等腰三角形 74">
            <a:extLst>
              <a:ext uri="{FF2B5EF4-FFF2-40B4-BE49-F238E27FC236}">
                <a16:creationId xmlns:a16="http://schemas.microsoft.com/office/drawing/2014/main" id="{745C22F5-6590-45ED-9E0D-54363DB418ED}"/>
              </a:ext>
            </a:extLst>
          </p:cNvPr>
          <p:cNvSpPr/>
          <p:nvPr/>
        </p:nvSpPr>
        <p:spPr>
          <a:xfrm rot="16200000">
            <a:off x="1080558" y="4691234"/>
            <a:ext cx="135047" cy="95518"/>
          </a:xfrm>
          <a:prstGeom prst="triangl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 name="矩形 75">
            <a:extLst>
              <a:ext uri="{FF2B5EF4-FFF2-40B4-BE49-F238E27FC236}">
                <a16:creationId xmlns:a16="http://schemas.microsoft.com/office/drawing/2014/main" id="{2D77731E-34D5-430A-ADE5-A3249427E080}"/>
              </a:ext>
            </a:extLst>
          </p:cNvPr>
          <p:cNvSpPr/>
          <p:nvPr/>
        </p:nvSpPr>
        <p:spPr>
          <a:xfrm>
            <a:off x="0" y="0"/>
            <a:ext cx="1193800" cy="76200"/>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 name="椭圆 76">
            <a:extLst>
              <a:ext uri="{FF2B5EF4-FFF2-40B4-BE49-F238E27FC236}">
                <a16:creationId xmlns:a16="http://schemas.microsoft.com/office/drawing/2014/main" id="{7104268B-71A2-40E5-8B92-A74B5E4CA102}"/>
              </a:ext>
            </a:extLst>
          </p:cNvPr>
          <p:cNvSpPr/>
          <p:nvPr/>
        </p:nvSpPr>
        <p:spPr>
          <a:xfrm>
            <a:off x="141945"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8" name="椭圆 77">
            <a:extLst>
              <a:ext uri="{FF2B5EF4-FFF2-40B4-BE49-F238E27FC236}">
                <a16:creationId xmlns:a16="http://schemas.microsoft.com/office/drawing/2014/main" id="{80865902-ED33-4824-ACA7-DC345143F57B}"/>
              </a:ext>
            </a:extLst>
          </p:cNvPr>
          <p:cNvSpPr/>
          <p:nvPr/>
        </p:nvSpPr>
        <p:spPr>
          <a:xfrm>
            <a:off x="540818"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 name="椭圆 78">
            <a:extLst>
              <a:ext uri="{FF2B5EF4-FFF2-40B4-BE49-F238E27FC236}">
                <a16:creationId xmlns:a16="http://schemas.microsoft.com/office/drawing/2014/main" id="{C59F9BD5-7ADC-4677-BB45-E6D6EE6C6A32}"/>
              </a:ext>
            </a:extLst>
          </p:cNvPr>
          <p:cNvSpPr/>
          <p:nvPr/>
        </p:nvSpPr>
        <p:spPr>
          <a:xfrm>
            <a:off x="939691" y="6528514"/>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0" name="组合 79">
            <a:extLst>
              <a:ext uri="{FF2B5EF4-FFF2-40B4-BE49-F238E27FC236}">
                <a16:creationId xmlns:a16="http://schemas.microsoft.com/office/drawing/2014/main" id="{90AAC434-64EE-4D46-AB2D-DE075FBFB393}"/>
              </a:ext>
            </a:extLst>
          </p:cNvPr>
          <p:cNvGrpSpPr/>
          <p:nvPr/>
        </p:nvGrpSpPr>
        <p:grpSpPr>
          <a:xfrm>
            <a:off x="0" y="1809749"/>
            <a:ext cx="1193800" cy="830180"/>
            <a:chOff x="0" y="1809749"/>
            <a:chExt cx="1193800" cy="830180"/>
          </a:xfrm>
        </p:grpSpPr>
        <p:grpSp>
          <p:nvGrpSpPr>
            <p:cNvPr id="81" name="组合 80">
              <a:extLst>
                <a:ext uri="{FF2B5EF4-FFF2-40B4-BE49-F238E27FC236}">
                  <a16:creationId xmlns:a16="http://schemas.microsoft.com/office/drawing/2014/main" id="{1E439473-F1BE-467C-B7E8-D4C2FF737C7D}"/>
                </a:ext>
              </a:extLst>
            </p:cNvPr>
            <p:cNvGrpSpPr/>
            <p:nvPr/>
          </p:nvGrpSpPr>
          <p:grpSpPr>
            <a:xfrm>
              <a:off x="0" y="1809749"/>
              <a:ext cx="1193800" cy="830180"/>
              <a:chOff x="0" y="2057399"/>
              <a:chExt cx="1193800" cy="830180"/>
            </a:xfrm>
          </p:grpSpPr>
          <p:sp>
            <p:nvSpPr>
              <p:cNvPr id="83" name="矩形 82">
                <a:extLst>
                  <a:ext uri="{FF2B5EF4-FFF2-40B4-BE49-F238E27FC236}">
                    <a16:creationId xmlns:a16="http://schemas.microsoft.com/office/drawing/2014/main" id="{99858920-1363-4F49-9DBA-8B4338193D28}"/>
                  </a:ext>
                </a:extLst>
              </p:cNvPr>
              <p:cNvSpPr/>
              <p:nvPr/>
            </p:nvSpPr>
            <p:spPr>
              <a:xfrm>
                <a:off x="0" y="2057400"/>
                <a:ext cx="1193800" cy="830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4" name="矩形 83">
                <a:extLst>
                  <a:ext uri="{FF2B5EF4-FFF2-40B4-BE49-F238E27FC236}">
                    <a16:creationId xmlns:a16="http://schemas.microsoft.com/office/drawing/2014/main" id="{DBFA9D0A-2F7C-407F-8104-46B927043A36}"/>
                  </a:ext>
                </a:extLst>
              </p:cNvPr>
              <p:cNvSpPr/>
              <p:nvPr/>
            </p:nvSpPr>
            <p:spPr>
              <a:xfrm>
                <a:off x="1148081" y="2057399"/>
                <a:ext cx="45719" cy="830179"/>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 name="文本框 84">
                <a:extLst>
                  <a:ext uri="{FF2B5EF4-FFF2-40B4-BE49-F238E27FC236}">
                    <a16:creationId xmlns:a16="http://schemas.microsoft.com/office/drawing/2014/main" id="{1CF76575-6952-456B-85B8-C7BAD0E60B34}"/>
                  </a:ext>
                </a:extLst>
              </p:cNvPr>
              <p:cNvSpPr txBox="1"/>
              <p:nvPr/>
            </p:nvSpPr>
            <p:spPr>
              <a:xfrm>
                <a:off x="100172" y="2504261"/>
                <a:ext cx="947737" cy="307777"/>
              </a:xfrm>
              <a:prstGeom prst="rect">
                <a:avLst/>
              </a:prstGeom>
              <a:noFill/>
            </p:spPr>
            <p:txBody>
              <a:bodyPr wrap="square" rtlCol="0">
                <a:spAutoFit/>
              </a:bodyPr>
              <a:lstStyle/>
              <a:p>
                <a:pPr algn="ctr"/>
                <a:r>
                  <a:rPr lang="en-US" altLang="zh-CN" sz="1400" dirty="0">
                    <a:cs typeface="+mn-ea"/>
                    <a:sym typeface="+mn-lt"/>
                  </a:rPr>
                  <a:t>Part 04</a:t>
                </a:r>
                <a:endParaRPr lang="zh-CN" altLang="en-US" sz="1400" dirty="0">
                  <a:cs typeface="+mn-ea"/>
                  <a:sym typeface="+mn-lt"/>
                </a:endParaRPr>
              </a:p>
            </p:txBody>
          </p:sp>
        </p:grpSp>
        <p:pic>
          <p:nvPicPr>
            <p:cNvPr id="82" name="图片 81">
              <a:extLst>
                <a:ext uri="{FF2B5EF4-FFF2-40B4-BE49-F238E27FC236}">
                  <a16:creationId xmlns:a16="http://schemas.microsoft.com/office/drawing/2014/main" id="{6221B924-6CAC-484D-89B4-31A29D84F1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1129" y="2007852"/>
              <a:ext cx="217528" cy="217762"/>
            </a:xfrm>
            <a:prstGeom prst="rect">
              <a:avLst/>
            </a:prstGeom>
          </p:spPr>
        </p:pic>
      </p:grpSp>
      <p:sp>
        <p:nvSpPr>
          <p:cNvPr id="86" name="文本框 85">
            <a:extLst>
              <a:ext uri="{FF2B5EF4-FFF2-40B4-BE49-F238E27FC236}">
                <a16:creationId xmlns:a16="http://schemas.microsoft.com/office/drawing/2014/main" id="{5E17EE4E-7B9E-4707-AFAD-D2CFB6AEFDB4}"/>
              </a:ext>
            </a:extLst>
          </p:cNvPr>
          <p:cNvSpPr txBox="1"/>
          <p:nvPr/>
        </p:nvSpPr>
        <p:spPr>
          <a:xfrm>
            <a:off x="5657863" y="558638"/>
            <a:ext cx="2199774" cy="584775"/>
          </a:xfrm>
          <a:prstGeom prst="rect">
            <a:avLst/>
          </a:prstGeom>
          <a:noFill/>
        </p:spPr>
        <p:txBody>
          <a:bodyPr wrap="square" rtlCol="0">
            <a:spAutoFit/>
          </a:bodyPr>
          <a:lstStyle/>
          <a:p>
            <a:pPr algn="ctr"/>
            <a:r>
              <a:rPr lang="zh-CN" altLang="en-US" sz="3200" spc="600" dirty="0">
                <a:solidFill>
                  <a:srgbClr val="FDD302"/>
                </a:solidFill>
                <a:cs typeface="+mn-ea"/>
                <a:sym typeface="+mn-lt"/>
              </a:rPr>
              <a:t>项目</a:t>
            </a:r>
            <a:r>
              <a:rPr lang="zh-CN" altLang="en-US" sz="3200" spc="600" dirty="0">
                <a:solidFill>
                  <a:schemeClr val="tx1">
                    <a:lumMod val="85000"/>
                    <a:lumOff val="15000"/>
                  </a:schemeClr>
                </a:solidFill>
                <a:cs typeface="+mn-ea"/>
                <a:sym typeface="+mn-lt"/>
              </a:rPr>
              <a:t>督导</a:t>
            </a:r>
          </a:p>
        </p:txBody>
      </p:sp>
      <p:sp>
        <p:nvSpPr>
          <p:cNvPr id="87" name="矩形 86">
            <a:extLst>
              <a:ext uri="{FF2B5EF4-FFF2-40B4-BE49-F238E27FC236}">
                <a16:creationId xmlns:a16="http://schemas.microsoft.com/office/drawing/2014/main" id="{D264C803-EB25-43AB-BC2A-7EA45498995B}"/>
              </a:ext>
            </a:extLst>
          </p:cNvPr>
          <p:cNvSpPr/>
          <p:nvPr/>
        </p:nvSpPr>
        <p:spPr>
          <a:xfrm>
            <a:off x="5822237" y="1087728"/>
            <a:ext cx="1871025" cy="261610"/>
          </a:xfrm>
          <a:prstGeom prst="rect">
            <a:avLst/>
          </a:prstGeom>
        </p:spPr>
        <p:txBody>
          <a:bodyPr wrap="none">
            <a:spAutoFit/>
          </a:bodyPr>
          <a:lstStyle/>
          <a:p>
            <a:pPr algn="ctr"/>
            <a:r>
              <a:rPr lang="en-US" altLang="zh-CN" sz="1100" dirty="0">
                <a:cs typeface="+mn-ea"/>
                <a:sym typeface="+mn-lt"/>
              </a:rPr>
              <a:t>PROJECT MANAGEMENT</a:t>
            </a:r>
          </a:p>
        </p:txBody>
      </p:sp>
      <p:pic>
        <p:nvPicPr>
          <p:cNvPr id="90" name="图片 89">
            <a:extLst>
              <a:ext uri="{FF2B5EF4-FFF2-40B4-BE49-F238E27FC236}">
                <a16:creationId xmlns:a16="http://schemas.microsoft.com/office/drawing/2014/main" id="{12B3C418-457F-4412-8D75-30964FD29E79}"/>
              </a:ext>
            </a:extLst>
          </p:cNvPr>
          <p:cNvPicPr>
            <a:picLocks noChangeAspect="1"/>
          </p:cNvPicPr>
          <p:nvPr/>
        </p:nvPicPr>
        <p:blipFill rotWithShape="1">
          <a:blip r:embed="rId4" cstate="screen">
            <a:extLst>
              <a:ext uri="{BEBA8EAE-BF5A-486C-A8C5-ECC9F3942E4B}">
                <a14:imgProps xmlns:a14="http://schemas.microsoft.com/office/drawing/2010/main">
                  <a14:imgLayer>
                    <a14:imgEffect>
                      <a14:backgroundRemoval t="0" b="100000" l="0" r="100000"/>
                    </a14:imgEffect>
                    <a14:imgEffect>
                      <a14:saturation sat="66000"/>
                    </a14:imgEffect>
                  </a14:imgLayer>
                </a14:imgProps>
              </a:ext>
              <a:ext uri="{28A0092B-C50C-407E-A947-70E740481C1C}">
                <a14:useLocalDpi xmlns:a14="http://schemas.microsoft.com/office/drawing/2010/main"/>
              </a:ext>
            </a:extLst>
          </a:blip>
          <a:srcRect/>
          <a:stretch/>
        </p:blipFill>
        <p:spPr>
          <a:xfrm flipH="1">
            <a:off x="6464296" y="2224838"/>
            <a:ext cx="5727703" cy="4633162"/>
          </a:xfrm>
          <a:prstGeom prst="rect">
            <a:avLst/>
          </a:prstGeom>
        </p:spPr>
      </p:pic>
      <p:sp>
        <p:nvSpPr>
          <p:cNvPr id="91" name="矩形 90">
            <a:extLst>
              <a:ext uri="{FF2B5EF4-FFF2-40B4-BE49-F238E27FC236}">
                <a16:creationId xmlns:a16="http://schemas.microsoft.com/office/drawing/2014/main" id="{2AE7D21C-DCEE-4552-B5FA-FE309BB33865}"/>
              </a:ext>
            </a:extLst>
          </p:cNvPr>
          <p:cNvSpPr/>
          <p:nvPr/>
        </p:nvSpPr>
        <p:spPr>
          <a:xfrm>
            <a:off x="1766704" y="2256611"/>
            <a:ext cx="6754996" cy="553998"/>
          </a:xfrm>
          <a:prstGeom prst="rect">
            <a:avLst/>
          </a:prstGeom>
        </p:spPr>
        <p:txBody>
          <a:bodyPr wrap="square">
            <a:spAutoFit/>
          </a:bodyPr>
          <a:lstStyle/>
          <a:p>
            <a:pPr>
              <a:lnSpc>
                <a:spcPts val="1800"/>
              </a:lnSpc>
            </a:pPr>
            <a:r>
              <a:rPr lang="zh-CN" altLang="en-US" sz="1200" spc="300" dirty="0">
                <a:solidFill>
                  <a:prstClr val="black">
                    <a:lumMod val="85000"/>
                    <a:lumOff val="15000"/>
                  </a:prstClr>
                </a:solidFill>
                <a:cs typeface="+mn-ea"/>
                <a:sym typeface="+mn-lt"/>
              </a:rPr>
              <a:t>资源使用控制、教学质量保证等。一般是通过既定的制度、办法、指引、规定来保证质量，控制对象有学员、讲师、组织者及费用等。</a:t>
            </a:r>
          </a:p>
        </p:txBody>
      </p:sp>
      <p:sp>
        <p:nvSpPr>
          <p:cNvPr id="93" name="矩形 92">
            <a:extLst>
              <a:ext uri="{FF2B5EF4-FFF2-40B4-BE49-F238E27FC236}">
                <a16:creationId xmlns:a16="http://schemas.microsoft.com/office/drawing/2014/main" id="{80361BD5-0833-4CB9-A8DF-D522BFA0EB32}"/>
              </a:ext>
            </a:extLst>
          </p:cNvPr>
          <p:cNvSpPr/>
          <p:nvPr/>
        </p:nvSpPr>
        <p:spPr>
          <a:xfrm>
            <a:off x="1766704" y="3829355"/>
            <a:ext cx="4905559" cy="2585323"/>
          </a:xfrm>
          <a:prstGeom prst="rect">
            <a:avLst/>
          </a:prstGeom>
        </p:spPr>
        <p:txBody>
          <a:bodyPr wrap="square">
            <a:spAutoFit/>
          </a:bodyPr>
          <a:lstStyle/>
          <a:p>
            <a:pPr marL="228600" indent="-228600">
              <a:lnSpc>
                <a:spcPct val="150000"/>
              </a:lnSpc>
              <a:buFont typeface="+mj-lt"/>
              <a:buAutoNum type="arabicPeriod"/>
            </a:pPr>
            <a:r>
              <a:rPr lang="zh-CN" altLang="en-US" sz="1200" spc="300" dirty="0">
                <a:solidFill>
                  <a:prstClr val="black">
                    <a:lumMod val="85000"/>
                    <a:lumOff val="15000"/>
                  </a:prstClr>
                </a:solidFill>
                <a:cs typeface="+mn-ea"/>
                <a:sym typeface="+mn-lt"/>
              </a:rPr>
              <a:t>按照学员对象分：新员工培训、市场经理培训、财务培训、储备人员培训等；</a:t>
            </a:r>
            <a:endParaRPr lang="en-US" altLang="zh-CN" sz="1200" spc="300" dirty="0">
              <a:solidFill>
                <a:prstClr val="black">
                  <a:lumMod val="85000"/>
                  <a:lumOff val="15000"/>
                </a:prstClr>
              </a:solidFill>
              <a:cs typeface="+mn-ea"/>
              <a:sym typeface="+mn-lt"/>
            </a:endParaRPr>
          </a:p>
          <a:p>
            <a:pPr marL="228600" indent="-228600">
              <a:lnSpc>
                <a:spcPct val="150000"/>
              </a:lnSpc>
              <a:buFont typeface="+mj-lt"/>
              <a:buAutoNum type="arabicPeriod"/>
            </a:pPr>
            <a:r>
              <a:rPr lang="zh-CN" altLang="en-US" sz="1200" spc="300" dirty="0">
                <a:solidFill>
                  <a:prstClr val="black">
                    <a:lumMod val="85000"/>
                    <a:lumOff val="15000"/>
                  </a:prstClr>
                </a:solidFill>
                <a:cs typeface="+mn-ea"/>
                <a:sym typeface="+mn-lt"/>
              </a:rPr>
              <a:t>按照培训目的分：提升培训、入职培训、岗前培训、全国促销前期准备培训等；</a:t>
            </a:r>
          </a:p>
          <a:p>
            <a:pPr marL="228600" indent="-228600">
              <a:lnSpc>
                <a:spcPct val="150000"/>
              </a:lnSpc>
              <a:buFont typeface="+mj-lt"/>
              <a:buAutoNum type="arabicPeriod"/>
            </a:pPr>
            <a:r>
              <a:rPr lang="zh-CN" altLang="en-US" sz="1200" spc="300" dirty="0">
                <a:solidFill>
                  <a:prstClr val="black">
                    <a:lumMod val="85000"/>
                    <a:lumOff val="15000"/>
                  </a:prstClr>
                </a:solidFill>
                <a:cs typeface="+mn-ea"/>
                <a:sym typeface="+mn-lt"/>
              </a:rPr>
              <a:t>按照培训组织方式分：轮岗培训、集中培训、</a:t>
            </a:r>
            <a:r>
              <a:rPr lang="en-US" altLang="zh-CN" sz="1200" spc="300" dirty="0">
                <a:solidFill>
                  <a:prstClr val="black">
                    <a:lumMod val="85000"/>
                    <a:lumOff val="15000"/>
                  </a:prstClr>
                </a:solidFill>
                <a:cs typeface="+mn-ea"/>
                <a:sym typeface="+mn-lt"/>
              </a:rPr>
              <a:t>OJT</a:t>
            </a:r>
            <a:r>
              <a:rPr lang="zh-CN" altLang="en-US" sz="1200" spc="300" dirty="0">
                <a:solidFill>
                  <a:prstClr val="black">
                    <a:lumMod val="85000"/>
                    <a:lumOff val="15000"/>
                  </a:prstClr>
                </a:solidFill>
                <a:cs typeface="+mn-ea"/>
                <a:sym typeface="+mn-lt"/>
              </a:rPr>
              <a:t>培训、脱产培训等；</a:t>
            </a:r>
          </a:p>
          <a:p>
            <a:pPr marL="228600" indent="-228600">
              <a:lnSpc>
                <a:spcPct val="150000"/>
              </a:lnSpc>
              <a:buFont typeface="+mj-lt"/>
              <a:buAutoNum type="arabicPeriod"/>
            </a:pPr>
            <a:r>
              <a:rPr lang="zh-CN" altLang="en-US" sz="1200" spc="300" dirty="0">
                <a:solidFill>
                  <a:prstClr val="black">
                    <a:lumMod val="85000"/>
                    <a:lumOff val="15000"/>
                  </a:prstClr>
                </a:solidFill>
                <a:cs typeface="+mn-ea"/>
                <a:sym typeface="+mn-lt"/>
              </a:rPr>
              <a:t>按照培训内容分：网络基础培训、行业发展动态培训、促销技巧培训、讲师技能</a:t>
            </a:r>
            <a:r>
              <a:rPr lang="en-US" altLang="zh-CN" sz="1200" spc="300" dirty="0">
                <a:solidFill>
                  <a:prstClr val="black">
                    <a:lumMod val="85000"/>
                    <a:lumOff val="15000"/>
                  </a:prstClr>
                </a:solidFill>
                <a:cs typeface="+mn-ea"/>
                <a:sym typeface="+mn-lt"/>
              </a:rPr>
              <a:t>PTT</a:t>
            </a:r>
            <a:r>
              <a:rPr lang="zh-CN" altLang="en-US" sz="1200" spc="300" dirty="0">
                <a:solidFill>
                  <a:prstClr val="black">
                    <a:lumMod val="85000"/>
                    <a:lumOff val="15000"/>
                  </a:prstClr>
                </a:solidFill>
                <a:cs typeface="+mn-ea"/>
                <a:sym typeface="+mn-lt"/>
              </a:rPr>
              <a:t>培训等；</a:t>
            </a:r>
          </a:p>
          <a:p>
            <a:pPr marL="228600" indent="-228600">
              <a:lnSpc>
                <a:spcPct val="150000"/>
              </a:lnSpc>
              <a:buFont typeface="+mj-lt"/>
              <a:buAutoNum type="arabicPeriod"/>
            </a:pPr>
            <a:r>
              <a:rPr lang="zh-CN" altLang="en-US" sz="1200" spc="300" dirty="0">
                <a:solidFill>
                  <a:prstClr val="black">
                    <a:lumMod val="85000"/>
                    <a:lumOff val="15000"/>
                  </a:prstClr>
                </a:solidFill>
                <a:cs typeface="+mn-ea"/>
                <a:sym typeface="+mn-lt"/>
              </a:rPr>
              <a:t>按照组织者分：总部组织、区域组织、子公司组织等。</a:t>
            </a:r>
          </a:p>
        </p:txBody>
      </p:sp>
      <p:grpSp>
        <p:nvGrpSpPr>
          <p:cNvPr id="2" name="组合 1">
            <a:extLst>
              <a:ext uri="{FF2B5EF4-FFF2-40B4-BE49-F238E27FC236}">
                <a16:creationId xmlns:a16="http://schemas.microsoft.com/office/drawing/2014/main" id="{2AD901DC-9378-4D31-8293-900022315266}"/>
              </a:ext>
            </a:extLst>
          </p:cNvPr>
          <p:cNvGrpSpPr/>
          <p:nvPr/>
        </p:nvGrpSpPr>
        <p:grpSpPr>
          <a:xfrm>
            <a:off x="1798736" y="3169508"/>
            <a:ext cx="2019300" cy="479009"/>
            <a:chOff x="1798736" y="3169508"/>
            <a:chExt cx="2019300" cy="479009"/>
          </a:xfrm>
        </p:grpSpPr>
        <p:sp>
          <p:nvSpPr>
            <p:cNvPr id="94" name="文本框 93">
              <a:extLst>
                <a:ext uri="{FF2B5EF4-FFF2-40B4-BE49-F238E27FC236}">
                  <a16:creationId xmlns:a16="http://schemas.microsoft.com/office/drawing/2014/main" id="{6CB50BFB-7965-447E-B7B6-3B72A0482708}"/>
                </a:ext>
              </a:extLst>
            </p:cNvPr>
            <p:cNvSpPr txBox="1"/>
            <p:nvPr/>
          </p:nvSpPr>
          <p:spPr>
            <a:xfrm>
              <a:off x="1798736" y="3169508"/>
              <a:ext cx="2019300" cy="369332"/>
            </a:xfrm>
            <a:prstGeom prst="rect">
              <a:avLst/>
            </a:prstGeom>
            <a:noFill/>
          </p:spPr>
          <p:txBody>
            <a:bodyPr wrap="square" rtlCol="0">
              <a:spAutoFit/>
            </a:bodyPr>
            <a:lstStyle/>
            <a:p>
              <a:r>
                <a:rPr lang="zh-CN" altLang="en-US" spc="400" dirty="0">
                  <a:solidFill>
                    <a:schemeClr val="tx1">
                      <a:lumMod val="85000"/>
                      <a:lumOff val="15000"/>
                    </a:schemeClr>
                  </a:solidFill>
                  <a:cs typeface="+mn-ea"/>
                  <a:sym typeface="+mn-lt"/>
                </a:rPr>
                <a:t>督导类别</a:t>
              </a:r>
            </a:p>
          </p:txBody>
        </p:sp>
        <p:sp>
          <p:nvSpPr>
            <p:cNvPr id="95" name="矩形 94">
              <a:extLst>
                <a:ext uri="{FF2B5EF4-FFF2-40B4-BE49-F238E27FC236}">
                  <a16:creationId xmlns:a16="http://schemas.microsoft.com/office/drawing/2014/main" id="{AE1C55F6-89B4-42FA-8906-DD263DA904DA}"/>
                </a:ext>
              </a:extLst>
            </p:cNvPr>
            <p:cNvSpPr/>
            <p:nvPr/>
          </p:nvSpPr>
          <p:spPr>
            <a:xfrm>
              <a:off x="1798736" y="3417685"/>
              <a:ext cx="1638590" cy="230832"/>
            </a:xfrm>
            <a:prstGeom prst="rect">
              <a:avLst/>
            </a:prstGeom>
          </p:spPr>
          <p:txBody>
            <a:bodyPr wrap="none">
              <a:spAutoFit/>
            </a:bodyPr>
            <a:lstStyle/>
            <a:p>
              <a:r>
                <a:rPr lang="zh-CN" altLang="en-US" sz="900" dirty="0">
                  <a:cs typeface="+mn-ea"/>
                  <a:sym typeface="+mn-lt"/>
                </a:rPr>
                <a:t>PROCESS INTRODUCTION</a:t>
              </a:r>
            </a:p>
          </p:txBody>
        </p:sp>
      </p:grpSp>
      <p:sp>
        <p:nvSpPr>
          <p:cNvPr id="38" name="图文框 37">
            <a:extLst>
              <a:ext uri="{FF2B5EF4-FFF2-40B4-BE49-F238E27FC236}">
                <a16:creationId xmlns:a16="http://schemas.microsoft.com/office/drawing/2014/main" id="{E06F0146-AA50-4CE9-9DAF-FA0C64AF53DB}"/>
              </a:ext>
            </a:extLst>
          </p:cNvPr>
          <p:cNvSpPr/>
          <p:nvPr/>
        </p:nvSpPr>
        <p:spPr>
          <a:xfrm rot="1419495">
            <a:off x="6129131" y="3387039"/>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9" name="图文框 38">
            <a:extLst>
              <a:ext uri="{FF2B5EF4-FFF2-40B4-BE49-F238E27FC236}">
                <a16:creationId xmlns:a16="http://schemas.microsoft.com/office/drawing/2014/main" id="{75C0DFA7-DFA5-4060-96C7-55B988D72F77}"/>
              </a:ext>
            </a:extLst>
          </p:cNvPr>
          <p:cNvSpPr/>
          <p:nvPr/>
        </p:nvSpPr>
        <p:spPr>
          <a:xfrm rot="19438241">
            <a:off x="6478666" y="3372342"/>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0" name="图文框 39">
            <a:extLst>
              <a:ext uri="{FF2B5EF4-FFF2-40B4-BE49-F238E27FC236}">
                <a16:creationId xmlns:a16="http://schemas.microsoft.com/office/drawing/2014/main" id="{03287E0F-C592-415B-A1D8-DC1245472BAA}"/>
              </a:ext>
            </a:extLst>
          </p:cNvPr>
          <p:cNvSpPr/>
          <p:nvPr/>
        </p:nvSpPr>
        <p:spPr>
          <a:xfrm rot="1419495">
            <a:off x="3012584" y="703962"/>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1" name="图文框 40">
            <a:extLst>
              <a:ext uri="{FF2B5EF4-FFF2-40B4-BE49-F238E27FC236}">
                <a16:creationId xmlns:a16="http://schemas.microsoft.com/office/drawing/2014/main" id="{3306CF0C-B224-42CF-BE6E-317E67368F80}"/>
              </a:ext>
            </a:extLst>
          </p:cNvPr>
          <p:cNvSpPr/>
          <p:nvPr/>
        </p:nvSpPr>
        <p:spPr>
          <a:xfrm rot="19438241">
            <a:off x="3362119" y="689265"/>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2" name="图文框 41">
            <a:extLst>
              <a:ext uri="{FF2B5EF4-FFF2-40B4-BE49-F238E27FC236}">
                <a16:creationId xmlns:a16="http://schemas.microsoft.com/office/drawing/2014/main" id="{1072F407-84E5-4B0C-83FA-95B930A94358}"/>
              </a:ext>
            </a:extLst>
          </p:cNvPr>
          <p:cNvSpPr/>
          <p:nvPr/>
        </p:nvSpPr>
        <p:spPr>
          <a:xfrm rot="1419495">
            <a:off x="10705157" y="1332455"/>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3" name="图文框 42">
            <a:extLst>
              <a:ext uri="{FF2B5EF4-FFF2-40B4-BE49-F238E27FC236}">
                <a16:creationId xmlns:a16="http://schemas.microsoft.com/office/drawing/2014/main" id="{73F7BCA2-C7BC-4311-B611-87A386832651}"/>
              </a:ext>
            </a:extLst>
          </p:cNvPr>
          <p:cNvSpPr/>
          <p:nvPr/>
        </p:nvSpPr>
        <p:spPr>
          <a:xfrm rot="19438241">
            <a:off x="11054692" y="1317758"/>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ustDataLst>
      <p:tags r:id="rId1"/>
    </p:custDataLst>
    <p:extLst>
      <p:ext uri="{BB962C8B-B14F-4D97-AF65-F5344CB8AC3E}">
        <p14:creationId xmlns:p14="http://schemas.microsoft.com/office/powerpoint/2010/main" val="4171984544"/>
      </p:ext>
    </p:extLst>
  </p:cSld>
  <p:clrMapOvr>
    <a:masterClrMapping/>
  </p:clrMapOvr>
  <mc:AlternateContent xmlns:mc="http://schemas.openxmlformats.org/markup-compatibility/2006" xmlns:p14="http://schemas.microsoft.com/office/powerpoint/2010/main">
    <mc:Choice Requires="p14">
      <p:transition spd="slow" p14:dur="1500" advTm="4880">
        <p:random/>
      </p:transition>
    </mc:Choice>
    <mc:Fallback xmlns="" xmlns:a16="http://schemas.microsoft.com/office/drawing/2014/main" xmlns:a14="http://schemas.microsoft.com/office/drawing/2010/main">
      <p:transition spd="slow" advTm="488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barn(outVertical)">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wipe(up)">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 calcmode="lin" valueType="num">
                                      <p:cBhvr>
                                        <p:cTn id="19" dur="1000" fill="hold"/>
                                        <p:tgtEl>
                                          <p:spTgt spid="59"/>
                                        </p:tgtEl>
                                        <p:attrNameLst>
                                          <p:attrName>style.rotation</p:attrName>
                                        </p:attrNameLst>
                                      </p:cBhvr>
                                      <p:tavLst>
                                        <p:tav tm="0">
                                          <p:val>
                                            <p:fltVal val="90"/>
                                          </p:val>
                                        </p:tav>
                                        <p:tav tm="100000">
                                          <p:val>
                                            <p:fltVal val="0"/>
                                          </p:val>
                                        </p:tav>
                                      </p:tavLst>
                                    </p:anim>
                                    <p:animEffect transition="in" filter="fade">
                                      <p:cBhvr>
                                        <p:cTn id="20" dur="1000"/>
                                        <p:tgtEl>
                                          <p:spTgt spid="59"/>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500"/>
                                        <p:tgtEl>
                                          <p:spTgt spid="80"/>
                                        </p:tgtEl>
                                        <p:attrNameLst>
                                          <p:attrName>ppt_x</p:attrName>
                                        </p:attrNameLst>
                                      </p:cBhvr>
                                      <p:tavLst>
                                        <p:tav tm="0">
                                          <p:val>
                                            <p:strVal val="#ppt_x-#ppt_w*1.125000"/>
                                          </p:val>
                                        </p:tav>
                                        <p:tav tm="100000">
                                          <p:val>
                                            <p:strVal val="#ppt_x"/>
                                          </p:val>
                                        </p:tav>
                                      </p:tavLst>
                                    </p:anim>
                                    <p:animEffect transition="in" filter="wipe(right)">
                                      <p:cBhvr>
                                        <p:cTn id="32" dur="500"/>
                                        <p:tgtEl>
                                          <p:spTgt spid="80"/>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randombar(horizontal)">
                                      <p:cBhvr>
                                        <p:cTn id="37" dur="500"/>
                                        <p:tgtEl>
                                          <p:spTgt spid="63"/>
                                        </p:tgtEl>
                                      </p:cBhvr>
                                    </p:animEffect>
                                  </p:childTnLst>
                                </p:cTn>
                              </p:par>
                              <p:par>
                                <p:cTn id="38" presetID="14" presetClass="entr" presetSubtype="10" fill="hold" nodeType="with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randombar(horizontal)">
                                      <p:cBhvr>
                                        <p:cTn id="40" dur="500"/>
                                        <p:tgtEl>
                                          <p:spTgt spid="66"/>
                                        </p:tgtEl>
                                      </p:cBhvr>
                                    </p:animEffect>
                                  </p:childTnLst>
                                </p:cTn>
                              </p:par>
                              <p:par>
                                <p:cTn id="41" presetID="14" presetClass="entr" presetSubtype="10" fill="hold" nodeType="with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randombar(horizontal)">
                                      <p:cBhvr>
                                        <p:cTn id="43" dur="500"/>
                                        <p:tgtEl>
                                          <p:spTgt spid="69"/>
                                        </p:tgtEl>
                                      </p:cBhvr>
                                    </p:animEffect>
                                  </p:childTnLst>
                                </p:cTn>
                              </p:par>
                              <p:par>
                                <p:cTn id="44" presetID="14" presetClass="entr" presetSubtype="10" fill="hold" nodeType="withEffect">
                                  <p:stCondLst>
                                    <p:cond delay="0"/>
                                  </p:stCondLst>
                                  <p:childTnLst>
                                    <p:set>
                                      <p:cBhvr>
                                        <p:cTn id="45" dur="1" fill="hold">
                                          <p:stCondLst>
                                            <p:cond delay="0"/>
                                          </p:stCondLst>
                                        </p:cTn>
                                        <p:tgtEl>
                                          <p:spTgt spid="72"/>
                                        </p:tgtEl>
                                        <p:attrNameLst>
                                          <p:attrName>style.visibility</p:attrName>
                                        </p:attrNameLst>
                                      </p:cBhvr>
                                      <p:to>
                                        <p:strVal val="visible"/>
                                      </p:to>
                                    </p:set>
                                    <p:animEffect transition="in" filter="randombar(horizontal)">
                                      <p:cBhvr>
                                        <p:cTn id="46" dur="500"/>
                                        <p:tgtEl>
                                          <p:spTgt spid="72"/>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2" fill="hold" grpId="0" nodeType="click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500"/>
                                        <p:tgtEl>
                                          <p:spTgt spid="75"/>
                                        </p:tgtEl>
                                        <p:attrNameLst>
                                          <p:attrName>ppt_x</p:attrName>
                                        </p:attrNameLst>
                                      </p:cBhvr>
                                      <p:tavLst>
                                        <p:tav tm="0">
                                          <p:val>
                                            <p:strVal val="#ppt_x+#ppt_w*1.125000"/>
                                          </p:val>
                                        </p:tav>
                                        <p:tav tm="100000">
                                          <p:val>
                                            <p:strVal val="#ppt_x"/>
                                          </p:val>
                                        </p:tav>
                                      </p:tavLst>
                                    </p:anim>
                                    <p:animEffect transition="in" filter="wipe(left)">
                                      <p:cBhvr>
                                        <p:cTn id="52" dur="500"/>
                                        <p:tgtEl>
                                          <p:spTgt spid="7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79"/>
                                        </p:tgtEl>
                                        <p:attrNameLst>
                                          <p:attrName>style.visibility</p:attrName>
                                        </p:attrNameLst>
                                      </p:cBhvr>
                                      <p:to>
                                        <p:strVal val="visible"/>
                                      </p:to>
                                    </p:set>
                                    <p:animEffect transition="in" filter="barn(inVertical)">
                                      <p:cBhvr>
                                        <p:cTn id="57" dur="500"/>
                                        <p:tgtEl>
                                          <p:spTgt spid="79"/>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78"/>
                                        </p:tgtEl>
                                        <p:attrNameLst>
                                          <p:attrName>style.visibility</p:attrName>
                                        </p:attrNameLst>
                                      </p:cBhvr>
                                      <p:to>
                                        <p:strVal val="visible"/>
                                      </p:to>
                                    </p:set>
                                    <p:animEffect transition="in" filter="barn(inVertical)">
                                      <p:cBhvr>
                                        <p:cTn id="60" dur="500"/>
                                        <p:tgtEl>
                                          <p:spTgt spid="78"/>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77"/>
                                        </p:tgtEl>
                                        <p:attrNameLst>
                                          <p:attrName>style.visibility</p:attrName>
                                        </p:attrNameLst>
                                      </p:cBhvr>
                                      <p:to>
                                        <p:strVal val="visible"/>
                                      </p:to>
                                    </p:set>
                                    <p:animEffect transition="in" filter="barn(inVertical)">
                                      <p:cBhvr>
                                        <p:cTn id="63" dur="500"/>
                                        <p:tgtEl>
                                          <p:spTgt spid="77"/>
                                        </p:tgtEl>
                                      </p:cBhvr>
                                    </p:animEffect>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87"/>
                                        </p:tgtEl>
                                        <p:attrNameLst>
                                          <p:attrName>style.visibility</p:attrName>
                                        </p:attrNameLst>
                                      </p:cBhvr>
                                      <p:to>
                                        <p:strVal val="visible"/>
                                      </p:to>
                                    </p:set>
                                    <p:animEffect transition="in" filter="fade">
                                      <p:cBhvr>
                                        <p:cTn id="68" dur="1000"/>
                                        <p:tgtEl>
                                          <p:spTgt spid="87"/>
                                        </p:tgtEl>
                                      </p:cBhvr>
                                    </p:animEffect>
                                    <p:anim calcmode="lin" valueType="num">
                                      <p:cBhvr>
                                        <p:cTn id="69" dur="1000" fill="hold"/>
                                        <p:tgtEl>
                                          <p:spTgt spid="87"/>
                                        </p:tgtEl>
                                        <p:attrNameLst>
                                          <p:attrName>ppt_x</p:attrName>
                                        </p:attrNameLst>
                                      </p:cBhvr>
                                      <p:tavLst>
                                        <p:tav tm="0">
                                          <p:val>
                                            <p:strVal val="#ppt_x"/>
                                          </p:val>
                                        </p:tav>
                                        <p:tav tm="100000">
                                          <p:val>
                                            <p:strVal val="#ppt_x"/>
                                          </p:val>
                                        </p:tav>
                                      </p:tavLst>
                                    </p:anim>
                                    <p:anim calcmode="lin" valueType="num">
                                      <p:cBhvr>
                                        <p:cTn id="70" dur="1000" fill="hold"/>
                                        <p:tgtEl>
                                          <p:spTgt spid="87"/>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86"/>
                                        </p:tgtEl>
                                        <p:attrNameLst>
                                          <p:attrName>style.visibility</p:attrName>
                                        </p:attrNameLst>
                                      </p:cBhvr>
                                      <p:to>
                                        <p:strVal val="visible"/>
                                      </p:to>
                                    </p:set>
                                    <p:animEffect transition="in" filter="fade">
                                      <p:cBhvr>
                                        <p:cTn id="73" dur="1000"/>
                                        <p:tgtEl>
                                          <p:spTgt spid="86"/>
                                        </p:tgtEl>
                                      </p:cBhvr>
                                    </p:animEffect>
                                    <p:anim calcmode="lin" valueType="num">
                                      <p:cBhvr>
                                        <p:cTn id="74" dur="1000" fill="hold"/>
                                        <p:tgtEl>
                                          <p:spTgt spid="86"/>
                                        </p:tgtEl>
                                        <p:attrNameLst>
                                          <p:attrName>ppt_x</p:attrName>
                                        </p:attrNameLst>
                                      </p:cBhvr>
                                      <p:tavLst>
                                        <p:tav tm="0">
                                          <p:val>
                                            <p:strVal val="#ppt_x"/>
                                          </p:val>
                                        </p:tav>
                                        <p:tav tm="100000">
                                          <p:val>
                                            <p:strVal val="#ppt_x"/>
                                          </p:val>
                                        </p:tav>
                                      </p:tavLst>
                                    </p:anim>
                                    <p:anim calcmode="lin" valueType="num">
                                      <p:cBhvr>
                                        <p:cTn id="75"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nodeType="clickEffect">
                                  <p:stCondLst>
                                    <p:cond delay="0"/>
                                  </p:stCondLst>
                                  <p:childTnLst>
                                    <p:set>
                                      <p:cBhvr>
                                        <p:cTn id="79" dur="1" fill="hold">
                                          <p:stCondLst>
                                            <p:cond delay="0"/>
                                          </p:stCondLst>
                                        </p:cTn>
                                        <p:tgtEl>
                                          <p:spTgt spid="90"/>
                                        </p:tgtEl>
                                        <p:attrNameLst>
                                          <p:attrName>style.visibility</p:attrName>
                                        </p:attrNameLst>
                                      </p:cBhvr>
                                      <p:to>
                                        <p:strVal val="visible"/>
                                      </p:to>
                                    </p:set>
                                    <p:animEffect transition="in" filter="wipe(down)">
                                      <p:cBhvr>
                                        <p:cTn id="80" dur="500"/>
                                        <p:tgtEl>
                                          <p:spTgt spid="90"/>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91"/>
                                        </p:tgtEl>
                                        <p:attrNameLst>
                                          <p:attrName>style.visibility</p:attrName>
                                        </p:attrNameLst>
                                      </p:cBhvr>
                                      <p:to>
                                        <p:strVal val="visible"/>
                                      </p:to>
                                    </p:set>
                                    <p:animEffect transition="in" filter="wipe(left)">
                                      <p:cBhvr>
                                        <p:cTn id="85" dur="500"/>
                                        <p:tgtEl>
                                          <p:spTgt spid="91"/>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37" fill="hold" nodeType="clickEffect">
                                  <p:stCondLst>
                                    <p:cond delay="0"/>
                                  </p:stCondLst>
                                  <p:childTnLst>
                                    <p:set>
                                      <p:cBhvr>
                                        <p:cTn id="89" dur="1" fill="hold">
                                          <p:stCondLst>
                                            <p:cond delay="0"/>
                                          </p:stCondLst>
                                        </p:cTn>
                                        <p:tgtEl>
                                          <p:spTgt spid="2"/>
                                        </p:tgtEl>
                                        <p:attrNameLst>
                                          <p:attrName>style.visibility</p:attrName>
                                        </p:attrNameLst>
                                      </p:cBhvr>
                                      <p:to>
                                        <p:strVal val="visible"/>
                                      </p:to>
                                    </p:set>
                                    <p:animEffect transition="in" filter="barn(outVertical)">
                                      <p:cBhvr>
                                        <p:cTn id="90" dur="500"/>
                                        <p:tgtEl>
                                          <p:spTgt spid="2"/>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93"/>
                                        </p:tgtEl>
                                        <p:attrNameLst>
                                          <p:attrName>style.visibility</p:attrName>
                                        </p:attrNameLst>
                                      </p:cBhvr>
                                      <p:to>
                                        <p:strVal val="visible"/>
                                      </p:to>
                                    </p:set>
                                    <p:animEffect transition="in" filter="wipe(left)">
                                      <p:cBhvr>
                                        <p:cTn id="95" dur="500"/>
                                        <p:tgtEl>
                                          <p:spTgt spid="93"/>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500" fill="hold"/>
                                        <p:tgtEl>
                                          <p:spTgt spid="38"/>
                                        </p:tgtEl>
                                        <p:attrNameLst>
                                          <p:attrName>ppt_w</p:attrName>
                                        </p:attrNameLst>
                                      </p:cBhvr>
                                      <p:tavLst>
                                        <p:tav tm="0">
                                          <p:val>
                                            <p:fltVal val="0"/>
                                          </p:val>
                                        </p:tav>
                                        <p:tav tm="100000">
                                          <p:val>
                                            <p:strVal val="#ppt_w"/>
                                          </p:val>
                                        </p:tav>
                                      </p:tavLst>
                                    </p:anim>
                                    <p:anim calcmode="lin" valueType="num">
                                      <p:cBhvr>
                                        <p:cTn id="99" dur="500" fill="hold"/>
                                        <p:tgtEl>
                                          <p:spTgt spid="38"/>
                                        </p:tgtEl>
                                        <p:attrNameLst>
                                          <p:attrName>ppt_h</p:attrName>
                                        </p:attrNameLst>
                                      </p:cBhvr>
                                      <p:tavLst>
                                        <p:tav tm="0">
                                          <p:val>
                                            <p:fltVal val="0"/>
                                          </p:val>
                                        </p:tav>
                                        <p:tav tm="100000">
                                          <p:val>
                                            <p:strVal val="#ppt_h"/>
                                          </p:val>
                                        </p:tav>
                                      </p:tavLst>
                                    </p:anim>
                                    <p:animEffect transition="in" filter="fade">
                                      <p:cBhvr>
                                        <p:cTn id="100" dur="500"/>
                                        <p:tgtEl>
                                          <p:spTgt spid="38"/>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40"/>
                                        </p:tgtEl>
                                        <p:attrNameLst>
                                          <p:attrName>style.visibility</p:attrName>
                                        </p:attrNameLst>
                                      </p:cBhvr>
                                      <p:to>
                                        <p:strVal val="visible"/>
                                      </p:to>
                                    </p:set>
                                    <p:anim calcmode="lin" valueType="num">
                                      <p:cBhvr>
                                        <p:cTn id="108" dur="500" fill="hold"/>
                                        <p:tgtEl>
                                          <p:spTgt spid="40"/>
                                        </p:tgtEl>
                                        <p:attrNameLst>
                                          <p:attrName>ppt_w</p:attrName>
                                        </p:attrNameLst>
                                      </p:cBhvr>
                                      <p:tavLst>
                                        <p:tav tm="0">
                                          <p:val>
                                            <p:fltVal val="0"/>
                                          </p:val>
                                        </p:tav>
                                        <p:tav tm="100000">
                                          <p:val>
                                            <p:strVal val="#ppt_w"/>
                                          </p:val>
                                        </p:tav>
                                      </p:tavLst>
                                    </p:anim>
                                    <p:anim calcmode="lin" valueType="num">
                                      <p:cBhvr>
                                        <p:cTn id="109" dur="500" fill="hold"/>
                                        <p:tgtEl>
                                          <p:spTgt spid="40"/>
                                        </p:tgtEl>
                                        <p:attrNameLst>
                                          <p:attrName>ppt_h</p:attrName>
                                        </p:attrNameLst>
                                      </p:cBhvr>
                                      <p:tavLst>
                                        <p:tav tm="0">
                                          <p:val>
                                            <p:fltVal val="0"/>
                                          </p:val>
                                        </p:tav>
                                        <p:tav tm="100000">
                                          <p:val>
                                            <p:strVal val="#ppt_h"/>
                                          </p:val>
                                        </p:tav>
                                      </p:tavLst>
                                    </p:anim>
                                    <p:animEffect transition="in" filter="fade">
                                      <p:cBhvr>
                                        <p:cTn id="110" dur="500"/>
                                        <p:tgtEl>
                                          <p:spTgt spid="40"/>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41"/>
                                        </p:tgtEl>
                                        <p:attrNameLst>
                                          <p:attrName>style.visibility</p:attrName>
                                        </p:attrNameLst>
                                      </p:cBhvr>
                                      <p:to>
                                        <p:strVal val="visible"/>
                                      </p:to>
                                    </p:set>
                                    <p:anim calcmode="lin" valueType="num">
                                      <p:cBhvr>
                                        <p:cTn id="113" dur="500" fill="hold"/>
                                        <p:tgtEl>
                                          <p:spTgt spid="41"/>
                                        </p:tgtEl>
                                        <p:attrNameLst>
                                          <p:attrName>ppt_w</p:attrName>
                                        </p:attrNameLst>
                                      </p:cBhvr>
                                      <p:tavLst>
                                        <p:tav tm="0">
                                          <p:val>
                                            <p:fltVal val="0"/>
                                          </p:val>
                                        </p:tav>
                                        <p:tav tm="100000">
                                          <p:val>
                                            <p:strVal val="#ppt_w"/>
                                          </p:val>
                                        </p:tav>
                                      </p:tavLst>
                                    </p:anim>
                                    <p:anim calcmode="lin" valueType="num">
                                      <p:cBhvr>
                                        <p:cTn id="114" dur="500" fill="hold"/>
                                        <p:tgtEl>
                                          <p:spTgt spid="41"/>
                                        </p:tgtEl>
                                        <p:attrNameLst>
                                          <p:attrName>ppt_h</p:attrName>
                                        </p:attrNameLst>
                                      </p:cBhvr>
                                      <p:tavLst>
                                        <p:tav tm="0">
                                          <p:val>
                                            <p:fltVal val="0"/>
                                          </p:val>
                                        </p:tav>
                                        <p:tav tm="100000">
                                          <p:val>
                                            <p:strVal val="#ppt_h"/>
                                          </p:val>
                                        </p:tav>
                                      </p:tavLst>
                                    </p:anim>
                                    <p:animEffect transition="in" filter="fade">
                                      <p:cBhvr>
                                        <p:cTn id="115" dur="500"/>
                                        <p:tgtEl>
                                          <p:spTgt spid="41"/>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Effect transition="in" filter="fade">
                                      <p:cBhvr>
                                        <p:cTn id="120" dur="500"/>
                                        <p:tgtEl>
                                          <p:spTgt spid="42"/>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2" grpId="0" animBg="1"/>
      <p:bldP spid="75" grpId="0" animBg="1"/>
      <p:bldP spid="76" grpId="0" animBg="1"/>
      <p:bldP spid="77" grpId="0" animBg="1"/>
      <p:bldP spid="78" grpId="0" animBg="1"/>
      <p:bldP spid="79" grpId="0" animBg="1"/>
      <p:bldP spid="86" grpId="0"/>
      <p:bldP spid="87" grpId="0"/>
      <p:bldP spid="91" grpId="0"/>
      <p:bldP spid="93" grpId="0"/>
      <p:bldP spid="38" grpId="0" animBg="1"/>
      <p:bldP spid="39" grpId="0" animBg="1"/>
      <p:bldP spid="40" grpId="0" animBg="1"/>
      <p:bldP spid="41" grpId="0" animBg="1"/>
      <p:bldP spid="42" grpId="0" animBg="1"/>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a:extLst>
              <a:ext uri="{FF2B5EF4-FFF2-40B4-BE49-F238E27FC236}">
                <a16:creationId xmlns:a16="http://schemas.microsoft.com/office/drawing/2014/main" id="{7480E3C1-21EE-49E6-B253-2BA884251333}"/>
              </a:ext>
            </a:extLst>
          </p:cNvPr>
          <p:cNvSpPr/>
          <p:nvPr/>
        </p:nvSpPr>
        <p:spPr>
          <a:xfrm>
            <a:off x="0" y="0"/>
            <a:ext cx="11938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59" name="组合 58">
            <a:extLst>
              <a:ext uri="{FF2B5EF4-FFF2-40B4-BE49-F238E27FC236}">
                <a16:creationId xmlns:a16="http://schemas.microsoft.com/office/drawing/2014/main" id="{473B195C-DBF7-46DB-A8E6-BB905AEC3E4F}"/>
              </a:ext>
            </a:extLst>
          </p:cNvPr>
          <p:cNvGrpSpPr/>
          <p:nvPr/>
        </p:nvGrpSpPr>
        <p:grpSpPr>
          <a:xfrm>
            <a:off x="337719" y="851026"/>
            <a:ext cx="469900" cy="479424"/>
            <a:chOff x="151606" y="896144"/>
            <a:chExt cx="469900" cy="479424"/>
          </a:xfrm>
        </p:grpSpPr>
        <p:sp>
          <p:nvSpPr>
            <p:cNvPr id="60" name="图文框 59">
              <a:extLst>
                <a:ext uri="{FF2B5EF4-FFF2-40B4-BE49-F238E27FC236}">
                  <a16:creationId xmlns:a16="http://schemas.microsoft.com/office/drawing/2014/main" id="{5FF63DE8-7002-41CA-86A6-BBCD97025C21}"/>
                </a:ext>
              </a:extLst>
            </p:cNvPr>
            <p:cNvSpPr/>
            <p:nvPr/>
          </p:nvSpPr>
          <p:spPr>
            <a:xfrm>
              <a:off x="151606" y="905668"/>
              <a:ext cx="469900" cy="469900"/>
            </a:xfrm>
            <a:prstGeom prst="frame">
              <a:avLst>
                <a:gd name="adj1" fmla="val 17568"/>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1" name="文本框 60">
              <a:extLst>
                <a:ext uri="{FF2B5EF4-FFF2-40B4-BE49-F238E27FC236}">
                  <a16:creationId xmlns:a16="http://schemas.microsoft.com/office/drawing/2014/main" id="{AF90037E-8709-464F-8C26-3CF2F113E2A8}"/>
                </a:ext>
              </a:extLst>
            </p:cNvPr>
            <p:cNvSpPr txBox="1"/>
            <p:nvPr/>
          </p:nvSpPr>
          <p:spPr>
            <a:xfrm>
              <a:off x="340121" y="896144"/>
              <a:ext cx="92869" cy="461665"/>
            </a:xfrm>
            <a:prstGeom prst="rect">
              <a:avLst/>
            </a:prstGeom>
            <a:noFill/>
          </p:spPr>
          <p:txBody>
            <a:bodyPr wrap="square" rtlCol="0">
              <a:spAutoFit/>
            </a:bodyPr>
            <a:lstStyle/>
            <a:p>
              <a:pPr algn="ctr"/>
              <a:r>
                <a:rPr lang="en-US" altLang="zh-CN" sz="2400" dirty="0">
                  <a:solidFill>
                    <a:schemeClr val="bg1"/>
                  </a:solidFill>
                  <a:cs typeface="+mn-ea"/>
                  <a:sym typeface="+mn-lt"/>
                </a:rPr>
                <a:t>B</a:t>
              </a:r>
              <a:endParaRPr lang="zh-CN" altLang="en-US" sz="2400" dirty="0">
                <a:solidFill>
                  <a:schemeClr val="bg1"/>
                </a:solidFill>
                <a:cs typeface="+mn-ea"/>
                <a:sym typeface="+mn-lt"/>
              </a:endParaRPr>
            </a:p>
          </p:txBody>
        </p:sp>
      </p:grpSp>
      <p:sp>
        <p:nvSpPr>
          <p:cNvPr id="62" name="图文框 61">
            <a:extLst>
              <a:ext uri="{FF2B5EF4-FFF2-40B4-BE49-F238E27FC236}">
                <a16:creationId xmlns:a16="http://schemas.microsoft.com/office/drawing/2014/main" id="{8B4ADBB5-B32C-4C36-9CBA-EE365B97BA55}"/>
              </a:ext>
            </a:extLst>
          </p:cNvPr>
          <p:cNvSpPr/>
          <p:nvPr/>
        </p:nvSpPr>
        <p:spPr>
          <a:xfrm rot="21191490">
            <a:off x="840187" y="693434"/>
            <a:ext cx="128588" cy="128588"/>
          </a:xfrm>
          <a:prstGeom prst="frame">
            <a:avLst>
              <a:gd name="adj1" fmla="val 25463"/>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63" name="组合 62">
            <a:extLst>
              <a:ext uri="{FF2B5EF4-FFF2-40B4-BE49-F238E27FC236}">
                <a16:creationId xmlns:a16="http://schemas.microsoft.com/office/drawing/2014/main" id="{98E6E4CE-2A04-44A9-91DF-6CE2E701C850}"/>
              </a:ext>
            </a:extLst>
          </p:cNvPr>
          <p:cNvGrpSpPr/>
          <p:nvPr/>
        </p:nvGrpSpPr>
        <p:grpSpPr>
          <a:xfrm>
            <a:off x="-41773" y="3366878"/>
            <a:ext cx="1251106" cy="349921"/>
            <a:chOff x="-28653" y="3614528"/>
            <a:chExt cx="1251106" cy="349921"/>
          </a:xfrm>
        </p:grpSpPr>
        <p:sp>
          <p:nvSpPr>
            <p:cNvPr id="64" name="文本框 63">
              <a:extLst>
                <a:ext uri="{FF2B5EF4-FFF2-40B4-BE49-F238E27FC236}">
                  <a16:creationId xmlns:a16="http://schemas.microsoft.com/office/drawing/2014/main" id="{E8926805-8086-4D49-9543-557801E8A97D}"/>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项目计划</a:t>
              </a:r>
            </a:p>
          </p:txBody>
        </p:sp>
        <p:sp>
          <p:nvSpPr>
            <p:cNvPr id="65" name="文本框 64">
              <a:extLst>
                <a:ext uri="{FF2B5EF4-FFF2-40B4-BE49-F238E27FC236}">
                  <a16:creationId xmlns:a16="http://schemas.microsoft.com/office/drawing/2014/main" id="{D0EED83D-0E95-49E3-A9A0-B3609FEE1566}"/>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EXPLANATION</a:t>
              </a:r>
              <a:endParaRPr lang="zh-CN" altLang="en-US" sz="500" dirty="0">
                <a:solidFill>
                  <a:schemeClr val="bg1"/>
                </a:solidFill>
                <a:cs typeface="+mn-ea"/>
                <a:sym typeface="+mn-lt"/>
              </a:endParaRPr>
            </a:p>
          </p:txBody>
        </p:sp>
      </p:grpSp>
      <p:grpSp>
        <p:nvGrpSpPr>
          <p:cNvPr id="66" name="组合 65">
            <a:extLst>
              <a:ext uri="{FF2B5EF4-FFF2-40B4-BE49-F238E27FC236}">
                <a16:creationId xmlns:a16="http://schemas.microsoft.com/office/drawing/2014/main" id="{11979F02-07BF-4B18-AD86-73D89F67ACC8}"/>
              </a:ext>
            </a:extLst>
          </p:cNvPr>
          <p:cNvGrpSpPr/>
          <p:nvPr/>
        </p:nvGrpSpPr>
        <p:grpSpPr>
          <a:xfrm>
            <a:off x="-41773" y="3975018"/>
            <a:ext cx="1251106" cy="349921"/>
            <a:chOff x="-28653" y="3614528"/>
            <a:chExt cx="1251106" cy="349921"/>
          </a:xfrm>
        </p:grpSpPr>
        <p:sp>
          <p:nvSpPr>
            <p:cNvPr id="67" name="文本框 66">
              <a:extLst>
                <a:ext uri="{FF2B5EF4-FFF2-40B4-BE49-F238E27FC236}">
                  <a16:creationId xmlns:a16="http://schemas.microsoft.com/office/drawing/2014/main" id="{9B9FAC90-247D-4805-AF09-CE331C8B1926}"/>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项目实施</a:t>
              </a:r>
            </a:p>
          </p:txBody>
        </p:sp>
        <p:sp>
          <p:nvSpPr>
            <p:cNvPr id="68" name="文本框 67">
              <a:extLst>
                <a:ext uri="{FF2B5EF4-FFF2-40B4-BE49-F238E27FC236}">
                  <a16:creationId xmlns:a16="http://schemas.microsoft.com/office/drawing/2014/main" id="{F71AD747-D355-486C-8242-29EFE1AD8670}"/>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MAIN ITEM INTRODUCTION</a:t>
              </a:r>
              <a:endParaRPr lang="zh-CN" altLang="en-US" sz="500" dirty="0">
                <a:solidFill>
                  <a:schemeClr val="bg1"/>
                </a:solidFill>
                <a:cs typeface="+mn-ea"/>
                <a:sym typeface="+mn-lt"/>
              </a:endParaRPr>
            </a:p>
          </p:txBody>
        </p:sp>
      </p:grpSp>
      <p:grpSp>
        <p:nvGrpSpPr>
          <p:cNvPr id="69" name="组合 68">
            <a:extLst>
              <a:ext uri="{FF2B5EF4-FFF2-40B4-BE49-F238E27FC236}">
                <a16:creationId xmlns:a16="http://schemas.microsoft.com/office/drawing/2014/main" id="{6404B944-F2D7-439A-B70F-C489AB5076F9}"/>
              </a:ext>
            </a:extLst>
          </p:cNvPr>
          <p:cNvGrpSpPr/>
          <p:nvPr/>
        </p:nvGrpSpPr>
        <p:grpSpPr>
          <a:xfrm>
            <a:off x="-41773" y="4583158"/>
            <a:ext cx="1251106" cy="349921"/>
            <a:chOff x="-28653" y="3614528"/>
            <a:chExt cx="1251106" cy="349921"/>
          </a:xfrm>
        </p:grpSpPr>
        <p:sp>
          <p:nvSpPr>
            <p:cNvPr id="70" name="文本框 69">
              <a:extLst>
                <a:ext uri="{FF2B5EF4-FFF2-40B4-BE49-F238E27FC236}">
                  <a16:creationId xmlns:a16="http://schemas.microsoft.com/office/drawing/2014/main" id="{E89D8044-2870-44EF-8056-DC3F833A8730}"/>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项目督导</a:t>
              </a:r>
            </a:p>
          </p:txBody>
        </p:sp>
        <p:sp>
          <p:nvSpPr>
            <p:cNvPr id="71" name="文本框 70">
              <a:extLst>
                <a:ext uri="{FF2B5EF4-FFF2-40B4-BE49-F238E27FC236}">
                  <a16:creationId xmlns:a16="http://schemas.microsoft.com/office/drawing/2014/main" id="{AA1F08DA-F442-42C7-A4AD-E36093BF55CF}"/>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MANAGEMENT</a:t>
              </a:r>
              <a:endParaRPr lang="zh-CN" altLang="en-US" sz="500" dirty="0">
                <a:solidFill>
                  <a:schemeClr val="bg1"/>
                </a:solidFill>
                <a:cs typeface="+mn-ea"/>
                <a:sym typeface="+mn-lt"/>
              </a:endParaRPr>
            </a:p>
          </p:txBody>
        </p:sp>
      </p:grpSp>
      <p:grpSp>
        <p:nvGrpSpPr>
          <p:cNvPr id="72" name="组合 71">
            <a:extLst>
              <a:ext uri="{FF2B5EF4-FFF2-40B4-BE49-F238E27FC236}">
                <a16:creationId xmlns:a16="http://schemas.microsoft.com/office/drawing/2014/main" id="{7835E71E-4089-4F2E-8B9F-8969DF3BCCDD}"/>
              </a:ext>
            </a:extLst>
          </p:cNvPr>
          <p:cNvGrpSpPr/>
          <p:nvPr/>
        </p:nvGrpSpPr>
        <p:grpSpPr>
          <a:xfrm>
            <a:off x="-41773" y="5191298"/>
            <a:ext cx="1251106" cy="349921"/>
            <a:chOff x="-28653" y="3614528"/>
            <a:chExt cx="1251106" cy="349921"/>
          </a:xfrm>
        </p:grpSpPr>
        <p:sp>
          <p:nvSpPr>
            <p:cNvPr id="73" name="文本框 72">
              <a:extLst>
                <a:ext uri="{FF2B5EF4-FFF2-40B4-BE49-F238E27FC236}">
                  <a16:creationId xmlns:a16="http://schemas.microsoft.com/office/drawing/2014/main" id="{2CF617C3-0988-43A4-8421-2A0C7BE50D7A}"/>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项目评估</a:t>
              </a:r>
            </a:p>
          </p:txBody>
        </p:sp>
        <p:sp>
          <p:nvSpPr>
            <p:cNvPr id="74" name="文本框 73">
              <a:extLst>
                <a:ext uri="{FF2B5EF4-FFF2-40B4-BE49-F238E27FC236}">
                  <a16:creationId xmlns:a16="http://schemas.microsoft.com/office/drawing/2014/main" id="{57CE5461-DCEB-474F-800D-91CDC454DF94}"/>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MANAGEMENT ASSOCIATION</a:t>
              </a:r>
              <a:endParaRPr lang="zh-CN" altLang="en-US" sz="500" dirty="0">
                <a:solidFill>
                  <a:schemeClr val="bg1"/>
                </a:solidFill>
                <a:cs typeface="+mn-ea"/>
                <a:sym typeface="+mn-lt"/>
              </a:endParaRPr>
            </a:p>
          </p:txBody>
        </p:sp>
      </p:grpSp>
      <p:sp>
        <p:nvSpPr>
          <p:cNvPr id="75" name="等腰三角形 74">
            <a:extLst>
              <a:ext uri="{FF2B5EF4-FFF2-40B4-BE49-F238E27FC236}">
                <a16:creationId xmlns:a16="http://schemas.microsoft.com/office/drawing/2014/main" id="{CA8DC812-1B0B-47E1-A575-773EC1806D43}"/>
              </a:ext>
            </a:extLst>
          </p:cNvPr>
          <p:cNvSpPr/>
          <p:nvPr/>
        </p:nvSpPr>
        <p:spPr>
          <a:xfrm rot="16200000">
            <a:off x="1076455" y="5274343"/>
            <a:ext cx="135047" cy="95518"/>
          </a:xfrm>
          <a:prstGeom prst="triangl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 name="矩形 75">
            <a:extLst>
              <a:ext uri="{FF2B5EF4-FFF2-40B4-BE49-F238E27FC236}">
                <a16:creationId xmlns:a16="http://schemas.microsoft.com/office/drawing/2014/main" id="{2F1CD606-6455-4182-B1B5-438D2BA0063A}"/>
              </a:ext>
            </a:extLst>
          </p:cNvPr>
          <p:cNvSpPr/>
          <p:nvPr/>
        </p:nvSpPr>
        <p:spPr>
          <a:xfrm>
            <a:off x="0" y="0"/>
            <a:ext cx="1193800" cy="76200"/>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 name="椭圆 76">
            <a:extLst>
              <a:ext uri="{FF2B5EF4-FFF2-40B4-BE49-F238E27FC236}">
                <a16:creationId xmlns:a16="http://schemas.microsoft.com/office/drawing/2014/main" id="{4F85FB23-AFED-40E4-A143-FAB7583A0CE3}"/>
              </a:ext>
            </a:extLst>
          </p:cNvPr>
          <p:cNvSpPr/>
          <p:nvPr/>
        </p:nvSpPr>
        <p:spPr>
          <a:xfrm>
            <a:off x="141945"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8" name="椭圆 77">
            <a:extLst>
              <a:ext uri="{FF2B5EF4-FFF2-40B4-BE49-F238E27FC236}">
                <a16:creationId xmlns:a16="http://schemas.microsoft.com/office/drawing/2014/main" id="{7E0E90D0-FF0A-4D69-9867-C5FE2E203915}"/>
              </a:ext>
            </a:extLst>
          </p:cNvPr>
          <p:cNvSpPr/>
          <p:nvPr/>
        </p:nvSpPr>
        <p:spPr>
          <a:xfrm>
            <a:off x="540818"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 name="椭圆 78">
            <a:extLst>
              <a:ext uri="{FF2B5EF4-FFF2-40B4-BE49-F238E27FC236}">
                <a16:creationId xmlns:a16="http://schemas.microsoft.com/office/drawing/2014/main" id="{936EF7E4-2639-44A7-B8E9-C451BA055920}"/>
              </a:ext>
            </a:extLst>
          </p:cNvPr>
          <p:cNvSpPr/>
          <p:nvPr/>
        </p:nvSpPr>
        <p:spPr>
          <a:xfrm>
            <a:off x="939691" y="6528514"/>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0" name="组合 79">
            <a:extLst>
              <a:ext uri="{FF2B5EF4-FFF2-40B4-BE49-F238E27FC236}">
                <a16:creationId xmlns:a16="http://schemas.microsoft.com/office/drawing/2014/main" id="{994E2D55-54AC-4F89-80DB-B75E8668D382}"/>
              </a:ext>
            </a:extLst>
          </p:cNvPr>
          <p:cNvGrpSpPr/>
          <p:nvPr/>
        </p:nvGrpSpPr>
        <p:grpSpPr>
          <a:xfrm>
            <a:off x="0" y="1809749"/>
            <a:ext cx="1193800" cy="830180"/>
            <a:chOff x="0" y="1809749"/>
            <a:chExt cx="1193800" cy="830180"/>
          </a:xfrm>
        </p:grpSpPr>
        <p:grpSp>
          <p:nvGrpSpPr>
            <p:cNvPr id="81" name="组合 80">
              <a:extLst>
                <a:ext uri="{FF2B5EF4-FFF2-40B4-BE49-F238E27FC236}">
                  <a16:creationId xmlns:a16="http://schemas.microsoft.com/office/drawing/2014/main" id="{F6A1DFCE-C9AA-4312-91B7-4D6055798015}"/>
                </a:ext>
              </a:extLst>
            </p:cNvPr>
            <p:cNvGrpSpPr/>
            <p:nvPr/>
          </p:nvGrpSpPr>
          <p:grpSpPr>
            <a:xfrm>
              <a:off x="0" y="1809749"/>
              <a:ext cx="1193800" cy="830180"/>
              <a:chOff x="0" y="2057399"/>
              <a:chExt cx="1193800" cy="830180"/>
            </a:xfrm>
          </p:grpSpPr>
          <p:sp>
            <p:nvSpPr>
              <p:cNvPr id="83" name="矩形 82">
                <a:extLst>
                  <a:ext uri="{FF2B5EF4-FFF2-40B4-BE49-F238E27FC236}">
                    <a16:creationId xmlns:a16="http://schemas.microsoft.com/office/drawing/2014/main" id="{AA18251C-908A-4FAE-A1DD-B89C92846F27}"/>
                  </a:ext>
                </a:extLst>
              </p:cNvPr>
              <p:cNvSpPr/>
              <p:nvPr/>
            </p:nvSpPr>
            <p:spPr>
              <a:xfrm>
                <a:off x="0" y="2057400"/>
                <a:ext cx="1193800" cy="830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4" name="矩形 83">
                <a:extLst>
                  <a:ext uri="{FF2B5EF4-FFF2-40B4-BE49-F238E27FC236}">
                    <a16:creationId xmlns:a16="http://schemas.microsoft.com/office/drawing/2014/main" id="{BA917036-16E3-4DFC-B0FB-043D389AE826}"/>
                  </a:ext>
                </a:extLst>
              </p:cNvPr>
              <p:cNvSpPr/>
              <p:nvPr/>
            </p:nvSpPr>
            <p:spPr>
              <a:xfrm>
                <a:off x="1148081" y="2057399"/>
                <a:ext cx="45719" cy="830179"/>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 name="文本框 84">
                <a:extLst>
                  <a:ext uri="{FF2B5EF4-FFF2-40B4-BE49-F238E27FC236}">
                    <a16:creationId xmlns:a16="http://schemas.microsoft.com/office/drawing/2014/main" id="{6FA7AAA0-E138-47BE-8D4E-9803032B77C2}"/>
                  </a:ext>
                </a:extLst>
              </p:cNvPr>
              <p:cNvSpPr txBox="1"/>
              <p:nvPr/>
            </p:nvSpPr>
            <p:spPr>
              <a:xfrm>
                <a:off x="100172" y="2504261"/>
                <a:ext cx="947737" cy="307777"/>
              </a:xfrm>
              <a:prstGeom prst="rect">
                <a:avLst/>
              </a:prstGeom>
              <a:noFill/>
            </p:spPr>
            <p:txBody>
              <a:bodyPr wrap="square" rtlCol="0">
                <a:spAutoFit/>
              </a:bodyPr>
              <a:lstStyle/>
              <a:p>
                <a:pPr algn="ctr"/>
                <a:r>
                  <a:rPr lang="en-US" altLang="zh-CN" sz="1400" dirty="0">
                    <a:cs typeface="+mn-ea"/>
                    <a:sym typeface="+mn-lt"/>
                  </a:rPr>
                  <a:t>Part 04</a:t>
                </a:r>
                <a:endParaRPr lang="zh-CN" altLang="en-US" sz="1400" dirty="0">
                  <a:cs typeface="+mn-ea"/>
                  <a:sym typeface="+mn-lt"/>
                </a:endParaRPr>
              </a:p>
            </p:txBody>
          </p:sp>
        </p:grpSp>
        <p:pic>
          <p:nvPicPr>
            <p:cNvPr id="82" name="图片 81">
              <a:extLst>
                <a:ext uri="{FF2B5EF4-FFF2-40B4-BE49-F238E27FC236}">
                  <a16:creationId xmlns:a16="http://schemas.microsoft.com/office/drawing/2014/main" id="{0D8B9D3A-40E8-40BF-BEFB-EB5A112778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1129" y="2007852"/>
              <a:ext cx="217528" cy="217762"/>
            </a:xfrm>
            <a:prstGeom prst="rect">
              <a:avLst/>
            </a:prstGeom>
          </p:spPr>
        </p:pic>
      </p:grpSp>
      <p:sp>
        <p:nvSpPr>
          <p:cNvPr id="86" name="文本框 85">
            <a:extLst>
              <a:ext uri="{FF2B5EF4-FFF2-40B4-BE49-F238E27FC236}">
                <a16:creationId xmlns:a16="http://schemas.microsoft.com/office/drawing/2014/main" id="{860AABDF-94A3-4B62-ACD4-CD63465248CB}"/>
              </a:ext>
            </a:extLst>
          </p:cNvPr>
          <p:cNvSpPr txBox="1"/>
          <p:nvPr/>
        </p:nvSpPr>
        <p:spPr>
          <a:xfrm>
            <a:off x="5657863" y="558638"/>
            <a:ext cx="2199774" cy="584775"/>
          </a:xfrm>
          <a:prstGeom prst="rect">
            <a:avLst/>
          </a:prstGeom>
          <a:noFill/>
        </p:spPr>
        <p:txBody>
          <a:bodyPr wrap="square" rtlCol="0">
            <a:spAutoFit/>
          </a:bodyPr>
          <a:lstStyle/>
          <a:p>
            <a:pPr algn="ctr"/>
            <a:r>
              <a:rPr lang="zh-CN" altLang="en-US" sz="3200" spc="600" dirty="0">
                <a:solidFill>
                  <a:srgbClr val="FDD302"/>
                </a:solidFill>
                <a:cs typeface="+mn-ea"/>
                <a:sym typeface="+mn-lt"/>
              </a:rPr>
              <a:t>项目</a:t>
            </a:r>
            <a:r>
              <a:rPr lang="zh-CN" altLang="en-US" sz="3200" spc="600" dirty="0">
                <a:solidFill>
                  <a:schemeClr val="tx1">
                    <a:lumMod val="85000"/>
                    <a:lumOff val="15000"/>
                  </a:schemeClr>
                </a:solidFill>
                <a:cs typeface="+mn-ea"/>
                <a:sym typeface="+mn-lt"/>
              </a:rPr>
              <a:t>评估</a:t>
            </a:r>
          </a:p>
        </p:txBody>
      </p:sp>
      <p:sp>
        <p:nvSpPr>
          <p:cNvPr id="87" name="矩形 86">
            <a:extLst>
              <a:ext uri="{FF2B5EF4-FFF2-40B4-BE49-F238E27FC236}">
                <a16:creationId xmlns:a16="http://schemas.microsoft.com/office/drawing/2014/main" id="{1AD7ECC3-FC3D-49A8-A05E-FB022D3F14A3}"/>
              </a:ext>
            </a:extLst>
          </p:cNvPr>
          <p:cNvSpPr/>
          <p:nvPr/>
        </p:nvSpPr>
        <p:spPr>
          <a:xfrm>
            <a:off x="5639494" y="1087728"/>
            <a:ext cx="2236511" cy="261610"/>
          </a:xfrm>
          <a:prstGeom prst="rect">
            <a:avLst/>
          </a:prstGeom>
        </p:spPr>
        <p:txBody>
          <a:bodyPr wrap="none">
            <a:spAutoFit/>
          </a:bodyPr>
          <a:lstStyle/>
          <a:p>
            <a:pPr algn="ctr"/>
            <a:r>
              <a:rPr lang="en-US" altLang="zh-CN" sz="1100" dirty="0">
                <a:cs typeface="+mn-ea"/>
                <a:sym typeface="+mn-lt"/>
              </a:rPr>
              <a:t>MANAGEMENT ASSOCIATION</a:t>
            </a:r>
          </a:p>
        </p:txBody>
      </p:sp>
      <p:grpSp>
        <p:nvGrpSpPr>
          <p:cNvPr id="5" name="组合 4">
            <a:extLst>
              <a:ext uri="{FF2B5EF4-FFF2-40B4-BE49-F238E27FC236}">
                <a16:creationId xmlns:a16="http://schemas.microsoft.com/office/drawing/2014/main" id="{56C53469-7029-4D1F-8E51-C8FB2B6F1332}"/>
              </a:ext>
            </a:extLst>
          </p:cNvPr>
          <p:cNvGrpSpPr/>
          <p:nvPr/>
        </p:nvGrpSpPr>
        <p:grpSpPr>
          <a:xfrm>
            <a:off x="4873547" y="2639928"/>
            <a:ext cx="1744663" cy="1215925"/>
            <a:chOff x="4873547" y="2639928"/>
            <a:chExt cx="1744663" cy="1215925"/>
          </a:xfrm>
        </p:grpSpPr>
        <p:sp>
          <p:nvSpPr>
            <p:cNvPr id="88" name="矩形: 对角圆角 87">
              <a:extLst>
                <a:ext uri="{FF2B5EF4-FFF2-40B4-BE49-F238E27FC236}">
                  <a16:creationId xmlns:a16="http://schemas.microsoft.com/office/drawing/2014/main" id="{9CCD1E24-5E17-43C9-B101-3BFE4BAA02C6}"/>
                </a:ext>
              </a:extLst>
            </p:cNvPr>
            <p:cNvSpPr/>
            <p:nvPr/>
          </p:nvSpPr>
          <p:spPr>
            <a:xfrm>
              <a:off x="4873547" y="2639928"/>
              <a:ext cx="1744663" cy="1215925"/>
            </a:xfrm>
            <a:prstGeom prst="round2Diag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 name="图片 1">
              <a:extLst>
                <a:ext uri="{FF2B5EF4-FFF2-40B4-BE49-F238E27FC236}">
                  <a16:creationId xmlns:a16="http://schemas.microsoft.com/office/drawing/2014/main" id="{9A07B206-025F-4FB1-BDE4-2590270092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72827" y="3074307"/>
              <a:ext cx="346102" cy="347166"/>
            </a:xfrm>
            <a:prstGeom prst="rect">
              <a:avLst/>
            </a:prstGeom>
          </p:spPr>
        </p:pic>
      </p:grpSp>
      <p:grpSp>
        <p:nvGrpSpPr>
          <p:cNvPr id="4" name="组合 3">
            <a:extLst>
              <a:ext uri="{FF2B5EF4-FFF2-40B4-BE49-F238E27FC236}">
                <a16:creationId xmlns:a16="http://schemas.microsoft.com/office/drawing/2014/main" id="{62ED67E8-B95F-48CE-AE8E-39674355169A}"/>
              </a:ext>
            </a:extLst>
          </p:cNvPr>
          <p:cNvGrpSpPr/>
          <p:nvPr/>
        </p:nvGrpSpPr>
        <p:grpSpPr>
          <a:xfrm>
            <a:off x="6732349" y="3975373"/>
            <a:ext cx="1744663" cy="1215925"/>
            <a:chOff x="6732349" y="3975373"/>
            <a:chExt cx="1744663" cy="1215925"/>
          </a:xfrm>
        </p:grpSpPr>
        <p:sp>
          <p:nvSpPr>
            <p:cNvPr id="91" name="矩形: 对角圆角 90">
              <a:extLst>
                <a:ext uri="{FF2B5EF4-FFF2-40B4-BE49-F238E27FC236}">
                  <a16:creationId xmlns:a16="http://schemas.microsoft.com/office/drawing/2014/main" id="{DEBC599F-793E-471C-AC31-2BB968B734E0}"/>
                </a:ext>
              </a:extLst>
            </p:cNvPr>
            <p:cNvSpPr/>
            <p:nvPr/>
          </p:nvSpPr>
          <p:spPr>
            <a:xfrm>
              <a:off x="6732349" y="3975373"/>
              <a:ext cx="1744663" cy="1215925"/>
            </a:xfrm>
            <a:prstGeom prst="round2Diag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a:extLst>
                <a:ext uri="{FF2B5EF4-FFF2-40B4-BE49-F238E27FC236}">
                  <a16:creationId xmlns:a16="http://schemas.microsoft.com/office/drawing/2014/main" id="{1B3F2158-4FF7-4371-9A1D-BB43AA9714D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39755" y="4403460"/>
              <a:ext cx="329851" cy="359750"/>
            </a:xfrm>
            <a:prstGeom prst="rect">
              <a:avLst/>
            </a:prstGeom>
          </p:spPr>
        </p:pic>
      </p:grpSp>
      <p:grpSp>
        <p:nvGrpSpPr>
          <p:cNvPr id="7" name="组合 6">
            <a:extLst>
              <a:ext uri="{FF2B5EF4-FFF2-40B4-BE49-F238E27FC236}">
                <a16:creationId xmlns:a16="http://schemas.microsoft.com/office/drawing/2014/main" id="{28EA9389-E5E5-446B-814D-59BB62F689D5}"/>
              </a:ext>
            </a:extLst>
          </p:cNvPr>
          <p:cNvGrpSpPr/>
          <p:nvPr/>
        </p:nvGrpSpPr>
        <p:grpSpPr>
          <a:xfrm>
            <a:off x="4873547" y="3975373"/>
            <a:ext cx="1744663" cy="1215925"/>
            <a:chOff x="4873547" y="3975373"/>
            <a:chExt cx="1744663" cy="1215925"/>
          </a:xfrm>
        </p:grpSpPr>
        <p:sp>
          <p:nvSpPr>
            <p:cNvPr id="90" name="矩形: 对角圆角 89">
              <a:extLst>
                <a:ext uri="{FF2B5EF4-FFF2-40B4-BE49-F238E27FC236}">
                  <a16:creationId xmlns:a16="http://schemas.microsoft.com/office/drawing/2014/main" id="{3DFA782B-8952-4E34-8F11-2EB96144F746}"/>
                </a:ext>
              </a:extLst>
            </p:cNvPr>
            <p:cNvSpPr/>
            <p:nvPr/>
          </p:nvSpPr>
          <p:spPr>
            <a:xfrm>
              <a:off x="4873547" y="3975373"/>
              <a:ext cx="1744663" cy="1215925"/>
            </a:xfrm>
            <a:prstGeom prst="round2Diag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 name="图片 5">
              <a:extLst>
                <a:ext uri="{FF2B5EF4-FFF2-40B4-BE49-F238E27FC236}">
                  <a16:creationId xmlns:a16="http://schemas.microsoft.com/office/drawing/2014/main" id="{CD409965-61FE-429B-B04B-AE5C6F96724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72827" y="4440553"/>
              <a:ext cx="346102" cy="374502"/>
            </a:xfrm>
            <a:prstGeom prst="rect">
              <a:avLst/>
            </a:prstGeom>
          </p:spPr>
        </p:pic>
      </p:grpSp>
      <p:grpSp>
        <p:nvGrpSpPr>
          <p:cNvPr id="9" name="组合 8">
            <a:extLst>
              <a:ext uri="{FF2B5EF4-FFF2-40B4-BE49-F238E27FC236}">
                <a16:creationId xmlns:a16="http://schemas.microsoft.com/office/drawing/2014/main" id="{BC4D9F8B-C08D-4E1F-A1BC-2173B9F08B42}"/>
              </a:ext>
            </a:extLst>
          </p:cNvPr>
          <p:cNvGrpSpPr/>
          <p:nvPr/>
        </p:nvGrpSpPr>
        <p:grpSpPr>
          <a:xfrm>
            <a:off x="6732349" y="2639928"/>
            <a:ext cx="1744663" cy="1215925"/>
            <a:chOff x="6732349" y="2639928"/>
            <a:chExt cx="1744663" cy="1215925"/>
          </a:xfrm>
        </p:grpSpPr>
        <p:sp>
          <p:nvSpPr>
            <p:cNvPr id="89" name="矩形: 对角圆角 88">
              <a:extLst>
                <a:ext uri="{FF2B5EF4-FFF2-40B4-BE49-F238E27FC236}">
                  <a16:creationId xmlns:a16="http://schemas.microsoft.com/office/drawing/2014/main" id="{5BD83A87-B1A5-434F-AC2E-374A414487E3}"/>
                </a:ext>
              </a:extLst>
            </p:cNvPr>
            <p:cNvSpPr/>
            <p:nvPr/>
          </p:nvSpPr>
          <p:spPr>
            <a:xfrm>
              <a:off x="6732349" y="2639928"/>
              <a:ext cx="1744663" cy="1215925"/>
            </a:xfrm>
            <a:prstGeom prst="round2Diag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a:extLst>
                <a:ext uri="{FF2B5EF4-FFF2-40B4-BE49-F238E27FC236}">
                  <a16:creationId xmlns:a16="http://schemas.microsoft.com/office/drawing/2014/main" id="{A956DF75-BC28-4031-B256-77B97AE5693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39755" y="3069994"/>
              <a:ext cx="346102" cy="347166"/>
            </a:xfrm>
            <a:prstGeom prst="rect">
              <a:avLst/>
            </a:prstGeom>
          </p:spPr>
        </p:pic>
      </p:grpSp>
      <p:grpSp>
        <p:nvGrpSpPr>
          <p:cNvPr id="20" name="组合 19">
            <a:extLst>
              <a:ext uri="{FF2B5EF4-FFF2-40B4-BE49-F238E27FC236}">
                <a16:creationId xmlns:a16="http://schemas.microsoft.com/office/drawing/2014/main" id="{449D3A4F-D3C0-4E04-86E9-AE246F35C677}"/>
              </a:ext>
            </a:extLst>
          </p:cNvPr>
          <p:cNvGrpSpPr/>
          <p:nvPr/>
        </p:nvGrpSpPr>
        <p:grpSpPr>
          <a:xfrm>
            <a:off x="1499508" y="2695014"/>
            <a:ext cx="3338622" cy="1014031"/>
            <a:chOff x="1499508" y="2695014"/>
            <a:chExt cx="3338622" cy="1014031"/>
          </a:xfrm>
        </p:grpSpPr>
        <p:sp>
          <p:nvSpPr>
            <p:cNvPr id="11" name="矩形 10">
              <a:extLst>
                <a:ext uri="{FF2B5EF4-FFF2-40B4-BE49-F238E27FC236}">
                  <a16:creationId xmlns:a16="http://schemas.microsoft.com/office/drawing/2014/main" id="{3CA16DD2-C30A-4F72-B18C-BC0381929772}"/>
                </a:ext>
              </a:extLst>
            </p:cNvPr>
            <p:cNvSpPr/>
            <p:nvPr/>
          </p:nvSpPr>
          <p:spPr>
            <a:xfrm>
              <a:off x="1499508" y="3155047"/>
              <a:ext cx="3338622" cy="553998"/>
            </a:xfrm>
            <a:prstGeom prst="rect">
              <a:avLst/>
            </a:prstGeom>
          </p:spPr>
          <p:txBody>
            <a:bodyPr wrap="square">
              <a:spAutoFit/>
            </a:bodyPr>
            <a:lstStyle/>
            <a:p>
              <a:pPr algn="r">
                <a:lnSpc>
                  <a:spcPts val="1800"/>
                </a:lnSpc>
              </a:pPr>
              <a:r>
                <a:rPr lang="zh-CN" altLang="en-US" sz="1200" spc="300" dirty="0">
                  <a:solidFill>
                    <a:prstClr val="black">
                      <a:lumMod val="85000"/>
                      <a:lumOff val="15000"/>
                    </a:prstClr>
                  </a:solidFill>
                  <a:cs typeface="+mn-ea"/>
                  <a:sym typeface="+mn-lt"/>
                </a:rPr>
                <a:t>项目管理培训是对广大管理者和相关专业学员进行现代项目管理理念。</a:t>
              </a:r>
            </a:p>
          </p:txBody>
        </p:sp>
        <p:sp>
          <p:nvSpPr>
            <p:cNvPr id="19" name="文本框 18">
              <a:extLst>
                <a:ext uri="{FF2B5EF4-FFF2-40B4-BE49-F238E27FC236}">
                  <a16:creationId xmlns:a16="http://schemas.microsoft.com/office/drawing/2014/main" id="{6867618B-05D1-4EE8-A483-9BF7716B9824}"/>
                </a:ext>
              </a:extLst>
            </p:cNvPr>
            <p:cNvSpPr txBox="1"/>
            <p:nvPr/>
          </p:nvSpPr>
          <p:spPr>
            <a:xfrm>
              <a:off x="3476550" y="2695014"/>
              <a:ext cx="1251106" cy="369332"/>
            </a:xfrm>
            <a:prstGeom prst="rect">
              <a:avLst/>
            </a:prstGeom>
            <a:noFill/>
          </p:spPr>
          <p:txBody>
            <a:bodyPr wrap="square" rtlCol="0">
              <a:spAutoFit/>
            </a:bodyPr>
            <a:lstStyle/>
            <a:p>
              <a:pPr algn="r"/>
              <a:r>
                <a:rPr lang="zh-CN" altLang="en-US" spc="300" dirty="0">
                  <a:cs typeface="+mn-ea"/>
                  <a:sym typeface="+mn-lt"/>
                </a:rPr>
                <a:t>项目评估</a:t>
              </a:r>
            </a:p>
          </p:txBody>
        </p:sp>
        <p:sp>
          <p:nvSpPr>
            <p:cNvPr id="55" name="矩形 54">
              <a:extLst>
                <a:ext uri="{FF2B5EF4-FFF2-40B4-BE49-F238E27FC236}">
                  <a16:creationId xmlns:a16="http://schemas.microsoft.com/office/drawing/2014/main" id="{AC6ABB24-7314-493C-A416-002AAB46A872}"/>
                </a:ext>
              </a:extLst>
            </p:cNvPr>
            <p:cNvSpPr/>
            <p:nvPr/>
          </p:nvSpPr>
          <p:spPr>
            <a:xfrm>
              <a:off x="3365617" y="2960856"/>
              <a:ext cx="1305165" cy="184666"/>
            </a:xfrm>
            <a:prstGeom prst="rect">
              <a:avLst/>
            </a:prstGeom>
          </p:spPr>
          <p:txBody>
            <a:bodyPr wrap="none">
              <a:spAutoFit/>
            </a:bodyPr>
            <a:lstStyle/>
            <a:p>
              <a:pPr algn="r"/>
              <a:r>
                <a:rPr lang="en-US" altLang="zh-CN" sz="600" dirty="0">
                  <a:cs typeface="+mn-ea"/>
                  <a:sym typeface="+mn-lt"/>
                </a:rPr>
                <a:t>MANAGEMENT ASSOCIATION</a:t>
              </a:r>
            </a:p>
          </p:txBody>
        </p:sp>
      </p:grpSp>
      <p:grpSp>
        <p:nvGrpSpPr>
          <p:cNvPr id="22" name="组合 21">
            <a:extLst>
              <a:ext uri="{FF2B5EF4-FFF2-40B4-BE49-F238E27FC236}">
                <a16:creationId xmlns:a16="http://schemas.microsoft.com/office/drawing/2014/main" id="{EE5E6C53-C7B8-4AE8-AC24-CE111411C2B5}"/>
              </a:ext>
            </a:extLst>
          </p:cNvPr>
          <p:cNvGrpSpPr/>
          <p:nvPr/>
        </p:nvGrpSpPr>
        <p:grpSpPr>
          <a:xfrm>
            <a:off x="1499508" y="4027373"/>
            <a:ext cx="3338622" cy="1146086"/>
            <a:chOff x="1499508" y="4027373"/>
            <a:chExt cx="3338622" cy="1146086"/>
          </a:xfrm>
        </p:grpSpPr>
        <p:sp>
          <p:nvSpPr>
            <p:cNvPr id="14" name="矩形 13">
              <a:extLst>
                <a:ext uri="{FF2B5EF4-FFF2-40B4-BE49-F238E27FC236}">
                  <a16:creationId xmlns:a16="http://schemas.microsoft.com/office/drawing/2014/main" id="{E7D7964C-EBEC-405F-A088-4A9D85578872}"/>
                </a:ext>
              </a:extLst>
            </p:cNvPr>
            <p:cNvSpPr/>
            <p:nvPr/>
          </p:nvSpPr>
          <p:spPr>
            <a:xfrm>
              <a:off x="1499508" y="4527128"/>
              <a:ext cx="3338622" cy="646331"/>
            </a:xfrm>
            <a:prstGeom prst="rect">
              <a:avLst/>
            </a:prstGeom>
          </p:spPr>
          <p:txBody>
            <a:bodyPr wrap="square">
              <a:spAutoFit/>
            </a:bodyPr>
            <a:lstStyle/>
            <a:p>
              <a:pPr algn="r"/>
              <a:r>
                <a:rPr lang="zh-CN" altLang="en-US" sz="1200" spc="300" dirty="0">
                  <a:solidFill>
                    <a:prstClr val="black">
                      <a:lumMod val="85000"/>
                      <a:lumOff val="15000"/>
                    </a:prstClr>
                  </a:solidFill>
                  <a:cs typeface="+mn-ea"/>
                  <a:sym typeface="+mn-lt"/>
                </a:rPr>
                <a:t>战略思维的主动意识，改变管理习惯，降低随意性和不确定性，大幅度提高工作效率</a:t>
              </a:r>
              <a:endParaRPr lang="zh-CN" altLang="en-US" dirty="0">
                <a:cs typeface="+mn-ea"/>
                <a:sym typeface="+mn-lt"/>
              </a:endParaRPr>
            </a:p>
          </p:txBody>
        </p:sp>
        <p:sp>
          <p:nvSpPr>
            <p:cNvPr id="56" name="文本框 55">
              <a:extLst>
                <a:ext uri="{FF2B5EF4-FFF2-40B4-BE49-F238E27FC236}">
                  <a16:creationId xmlns:a16="http://schemas.microsoft.com/office/drawing/2014/main" id="{08BA3E8A-269C-4797-AC9C-EFB1DC0C39AC}"/>
                </a:ext>
              </a:extLst>
            </p:cNvPr>
            <p:cNvSpPr txBox="1"/>
            <p:nvPr/>
          </p:nvSpPr>
          <p:spPr>
            <a:xfrm>
              <a:off x="3476550" y="4027373"/>
              <a:ext cx="1251106" cy="369332"/>
            </a:xfrm>
            <a:prstGeom prst="rect">
              <a:avLst/>
            </a:prstGeom>
            <a:noFill/>
          </p:spPr>
          <p:txBody>
            <a:bodyPr wrap="square" rtlCol="0">
              <a:spAutoFit/>
            </a:bodyPr>
            <a:lstStyle/>
            <a:p>
              <a:pPr algn="r"/>
              <a:r>
                <a:rPr lang="zh-CN" altLang="en-US" spc="300" dirty="0">
                  <a:cs typeface="+mn-ea"/>
                  <a:sym typeface="+mn-lt"/>
                </a:rPr>
                <a:t>项目评估</a:t>
              </a:r>
            </a:p>
          </p:txBody>
        </p:sp>
        <p:sp>
          <p:nvSpPr>
            <p:cNvPr id="57" name="矩形 56">
              <a:extLst>
                <a:ext uri="{FF2B5EF4-FFF2-40B4-BE49-F238E27FC236}">
                  <a16:creationId xmlns:a16="http://schemas.microsoft.com/office/drawing/2014/main" id="{CB81D894-B4B8-498A-A46C-4594537E58CE}"/>
                </a:ext>
              </a:extLst>
            </p:cNvPr>
            <p:cNvSpPr/>
            <p:nvPr/>
          </p:nvSpPr>
          <p:spPr>
            <a:xfrm>
              <a:off x="3365617" y="4293215"/>
              <a:ext cx="1305165" cy="184666"/>
            </a:xfrm>
            <a:prstGeom prst="rect">
              <a:avLst/>
            </a:prstGeom>
          </p:spPr>
          <p:txBody>
            <a:bodyPr wrap="none">
              <a:spAutoFit/>
            </a:bodyPr>
            <a:lstStyle/>
            <a:p>
              <a:pPr algn="r"/>
              <a:r>
                <a:rPr lang="en-US" altLang="zh-CN" sz="600" dirty="0">
                  <a:cs typeface="+mn-ea"/>
                  <a:sym typeface="+mn-lt"/>
                </a:rPr>
                <a:t>MANAGEMENT ASSOCIATION</a:t>
              </a:r>
            </a:p>
          </p:txBody>
        </p:sp>
      </p:grpSp>
      <p:grpSp>
        <p:nvGrpSpPr>
          <p:cNvPr id="21" name="组合 20">
            <a:extLst>
              <a:ext uri="{FF2B5EF4-FFF2-40B4-BE49-F238E27FC236}">
                <a16:creationId xmlns:a16="http://schemas.microsoft.com/office/drawing/2014/main" id="{B29F51B9-9AA4-406D-99E2-9D018C9D3FA6}"/>
              </a:ext>
            </a:extLst>
          </p:cNvPr>
          <p:cNvGrpSpPr/>
          <p:nvPr/>
        </p:nvGrpSpPr>
        <p:grpSpPr>
          <a:xfrm>
            <a:off x="8493263" y="2635612"/>
            <a:ext cx="3263308" cy="1132365"/>
            <a:chOff x="8493263" y="2635612"/>
            <a:chExt cx="3263308" cy="1132365"/>
          </a:xfrm>
        </p:grpSpPr>
        <p:sp>
          <p:nvSpPr>
            <p:cNvPr id="12" name="矩形 11">
              <a:extLst>
                <a:ext uri="{FF2B5EF4-FFF2-40B4-BE49-F238E27FC236}">
                  <a16:creationId xmlns:a16="http://schemas.microsoft.com/office/drawing/2014/main" id="{CB3E9E41-A300-4FBE-A9A2-53975A45DD8E}"/>
                </a:ext>
              </a:extLst>
            </p:cNvPr>
            <p:cNvSpPr/>
            <p:nvPr/>
          </p:nvSpPr>
          <p:spPr>
            <a:xfrm>
              <a:off x="8493263" y="3121646"/>
              <a:ext cx="3263308" cy="646331"/>
            </a:xfrm>
            <a:prstGeom prst="rect">
              <a:avLst/>
            </a:prstGeom>
          </p:spPr>
          <p:txBody>
            <a:bodyPr wrap="square">
              <a:spAutoFit/>
            </a:bodyPr>
            <a:lstStyle/>
            <a:p>
              <a:r>
                <a:rPr lang="zh-CN" altLang="en-US" sz="1200" spc="300" dirty="0">
                  <a:solidFill>
                    <a:prstClr val="black">
                      <a:lumMod val="85000"/>
                      <a:lumOff val="15000"/>
                    </a:prstClr>
                  </a:solidFill>
                  <a:cs typeface="+mn-ea"/>
                  <a:sym typeface="+mn-lt"/>
                </a:rPr>
                <a:t>体系、流程和方法的教育培训活动。通过系统的培训，使广大培训对象具备系统思维</a:t>
              </a:r>
              <a:endParaRPr lang="zh-CN" altLang="en-US" dirty="0">
                <a:cs typeface="+mn-ea"/>
                <a:sym typeface="+mn-lt"/>
              </a:endParaRPr>
            </a:p>
          </p:txBody>
        </p:sp>
        <p:sp>
          <p:nvSpPr>
            <p:cNvPr id="92" name="文本框 91">
              <a:extLst>
                <a:ext uri="{FF2B5EF4-FFF2-40B4-BE49-F238E27FC236}">
                  <a16:creationId xmlns:a16="http://schemas.microsoft.com/office/drawing/2014/main" id="{4DAD0CE8-2188-4CFE-863D-3AC3ED66AF0B}"/>
                </a:ext>
              </a:extLst>
            </p:cNvPr>
            <p:cNvSpPr txBox="1"/>
            <p:nvPr/>
          </p:nvSpPr>
          <p:spPr>
            <a:xfrm>
              <a:off x="8517877" y="2635612"/>
              <a:ext cx="1251106" cy="369332"/>
            </a:xfrm>
            <a:prstGeom prst="rect">
              <a:avLst/>
            </a:prstGeom>
            <a:noFill/>
          </p:spPr>
          <p:txBody>
            <a:bodyPr wrap="square" rtlCol="0">
              <a:spAutoFit/>
            </a:bodyPr>
            <a:lstStyle/>
            <a:p>
              <a:r>
                <a:rPr lang="zh-CN" altLang="en-US" spc="300" dirty="0">
                  <a:cs typeface="+mn-ea"/>
                  <a:sym typeface="+mn-lt"/>
                </a:rPr>
                <a:t>项目评估</a:t>
              </a:r>
            </a:p>
          </p:txBody>
        </p:sp>
        <p:sp>
          <p:nvSpPr>
            <p:cNvPr id="93" name="矩形 92">
              <a:extLst>
                <a:ext uri="{FF2B5EF4-FFF2-40B4-BE49-F238E27FC236}">
                  <a16:creationId xmlns:a16="http://schemas.microsoft.com/office/drawing/2014/main" id="{1F49E4BD-8F85-4298-BD9F-B0B2C523524B}"/>
                </a:ext>
              </a:extLst>
            </p:cNvPr>
            <p:cNvSpPr/>
            <p:nvPr/>
          </p:nvSpPr>
          <p:spPr>
            <a:xfrm>
              <a:off x="8553051" y="2901454"/>
              <a:ext cx="1305165" cy="184666"/>
            </a:xfrm>
            <a:prstGeom prst="rect">
              <a:avLst/>
            </a:prstGeom>
          </p:spPr>
          <p:txBody>
            <a:bodyPr wrap="none">
              <a:spAutoFit/>
            </a:bodyPr>
            <a:lstStyle/>
            <a:p>
              <a:r>
                <a:rPr lang="en-US" altLang="zh-CN" sz="600" dirty="0">
                  <a:cs typeface="+mn-ea"/>
                  <a:sym typeface="+mn-lt"/>
                </a:rPr>
                <a:t>MANAGEMENT ASSOCIATION</a:t>
              </a:r>
            </a:p>
          </p:txBody>
        </p:sp>
      </p:grpSp>
      <p:grpSp>
        <p:nvGrpSpPr>
          <p:cNvPr id="23" name="组合 22">
            <a:extLst>
              <a:ext uri="{FF2B5EF4-FFF2-40B4-BE49-F238E27FC236}">
                <a16:creationId xmlns:a16="http://schemas.microsoft.com/office/drawing/2014/main" id="{4BE8A3A0-A545-4812-8409-1F3D1F5805C9}"/>
              </a:ext>
            </a:extLst>
          </p:cNvPr>
          <p:cNvGrpSpPr/>
          <p:nvPr/>
        </p:nvGrpSpPr>
        <p:grpSpPr>
          <a:xfrm>
            <a:off x="8517877" y="4022953"/>
            <a:ext cx="3238694" cy="1099900"/>
            <a:chOff x="8517877" y="4022953"/>
            <a:chExt cx="3238694" cy="1099900"/>
          </a:xfrm>
        </p:grpSpPr>
        <p:sp>
          <p:nvSpPr>
            <p:cNvPr id="18" name="矩形 17">
              <a:extLst>
                <a:ext uri="{FF2B5EF4-FFF2-40B4-BE49-F238E27FC236}">
                  <a16:creationId xmlns:a16="http://schemas.microsoft.com/office/drawing/2014/main" id="{8BF8A2EB-070D-430E-8B02-3C7CC5D1C43B}"/>
                </a:ext>
              </a:extLst>
            </p:cNvPr>
            <p:cNvSpPr/>
            <p:nvPr/>
          </p:nvSpPr>
          <p:spPr>
            <a:xfrm>
              <a:off x="8517877" y="4476522"/>
              <a:ext cx="3238694" cy="646331"/>
            </a:xfrm>
            <a:prstGeom prst="rect">
              <a:avLst/>
            </a:prstGeom>
          </p:spPr>
          <p:txBody>
            <a:bodyPr wrap="square">
              <a:spAutoFit/>
            </a:bodyPr>
            <a:lstStyle/>
            <a:p>
              <a:r>
                <a:rPr lang="zh-CN" altLang="en-US" sz="1200" spc="300" dirty="0">
                  <a:solidFill>
                    <a:prstClr val="black">
                      <a:lumMod val="85000"/>
                      <a:lumOff val="15000"/>
                    </a:prstClr>
                  </a:solidFill>
                  <a:cs typeface="+mn-ea"/>
                  <a:sym typeface="+mn-lt"/>
                </a:rPr>
                <a:t>项目管理指把各种系统、方法和人员结合在一起，在规定的时间、预算和质量目标范围内完成项目的各项工作。</a:t>
              </a:r>
            </a:p>
          </p:txBody>
        </p:sp>
        <p:sp>
          <p:nvSpPr>
            <p:cNvPr id="94" name="文本框 93">
              <a:extLst>
                <a:ext uri="{FF2B5EF4-FFF2-40B4-BE49-F238E27FC236}">
                  <a16:creationId xmlns:a16="http://schemas.microsoft.com/office/drawing/2014/main" id="{F4826CE2-C5A9-4493-93AB-C8F6AF19B397}"/>
                </a:ext>
              </a:extLst>
            </p:cNvPr>
            <p:cNvSpPr txBox="1"/>
            <p:nvPr/>
          </p:nvSpPr>
          <p:spPr>
            <a:xfrm>
              <a:off x="8553051" y="4022953"/>
              <a:ext cx="1251106" cy="369332"/>
            </a:xfrm>
            <a:prstGeom prst="rect">
              <a:avLst/>
            </a:prstGeom>
            <a:noFill/>
          </p:spPr>
          <p:txBody>
            <a:bodyPr wrap="square" rtlCol="0">
              <a:spAutoFit/>
            </a:bodyPr>
            <a:lstStyle/>
            <a:p>
              <a:r>
                <a:rPr lang="zh-CN" altLang="en-US" spc="300" dirty="0">
                  <a:cs typeface="+mn-ea"/>
                  <a:sym typeface="+mn-lt"/>
                </a:rPr>
                <a:t>项目评估</a:t>
              </a:r>
            </a:p>
          </p:txBody>
        </p:sp>
        <p:sp>
          <p:nvSpPr>
            <p:cNvPr id="95" name="矩形 94">
              <a:extLst>
                <a:ext uri="{FF2B5EF4-FFF2-40B4-BE49-F238E27FC236}">
                  <a16:creationId xmlns:a16="http://schemas.microsoft.com/office/drawing/2014/main" id="{7E3620A7-FF74-45D7-AC50-ABA775B0A481}"/>
                </a:ext>
              </a:extLst>
            </p:cNvPr>
            <p:cNvSpPr/>
            <p:nvPr/>
          </p:nvSpPr>
          <p:spPr>
            <a:xfrm>
              <a:off x="8553051" y="4291856"/>
              <a:ext cx="1305165" cy="184666"/>
            </a:xfrm>
            <a:prstGeom prst="rect">
              <a:avLst/>
            </a:prstGeom>
          </p:spPr>
          <p:txBody>
            <a:bodyPr wrap="none">
              <a:spAutoFit/>
            </a:bodyPr>
            <a:lstStyle/>
            <a:p>
              <a:r>
                <a:rPr lang="en-US" altLang="zh-CN" sz="600" dirty="0">
                  <a:cs typeface="+mn-ea"/>
                  <a:sym typeface="+mn-lt"/>
                </a:rPr>
                <a:t>MANAGEMENT ASSOCIATION</a:t>
              </a:r>
            </a:p>
          </p:txBody>
        </p:sp>
      </p:grpSp>
      <p:sp>
        <p:nvSpPr>
          <p:cNvPr id="96" name="矩形 95">
            <a:extLst>
              <a:ext uri="{FF2B5EF4-FFF2-40B4-BE49-F238E27FC236}">
                <a16:creationId xmlns:a16="http://schemas.microsoft.com/office/drawing/2014/main" id="{5779D6B7-85CE-407F-A5C3-709C6A324535}"/>
              </a:ext>
            </a:extLst>
          </p:cNvPr>
          <p:cNvSpPr/>
          <p:nvPr/>
        </p:nvSpPr>
        <p:spPr>
          <a:xfrm>
            <a:off x="2838208" y="5989903"/>
            <a:ext cx="7668109" cy="475836"/>
          </a:xfrm>
          <a:prstGeom prst="rect">
            <a:avLst/>
          </a:prstGeom>
        </p:spPr>
        <p:txBody>
          <a:bodyPr wrap="square">
            <a:spAutoFit/>
          </a:bodyPr>
          <a:lstStyle/>
          <a:p>
            <a:pPr algn="ctr">
              <a:lnSpc>
                <a:spcPts val="1600"/>
              </a:lnSpc>
            </a:pPr>
            <a:r>
              <a:rPr lang="zh-CN" altLang="en-US" sz="800" i="1" spc="100" dirty="0">
                <a:cs typeface="+mn-ea"/>
                <a:sym typeface="+mn-lt"/>
              </a:rPr>
              <a:t> THEY ARE EVALUATED AT FOUR LEVELS: RESPONSE EVALUATION, LEARNING RESULTS, BEHAVIOR IMPROVEMENT, AND BUSINESS RESULTS</a:t>
            </a:r>
          </a:p>
        </p:txBody>
      </p:sp>
      <p:sp>
        <p:nvSpPr>
          <p:cNvPr id="97" name="图文框 96">
            <a:extLst>
              <a:ext uri="{FF2B5EF4-FFF2-40B4-BE49-F238E27FC236}">
                <a16:creationId xmlns:a16="http://schemas.microsoft.com/office/drawing/2014/main" id="{90C80682-29C8-4F32-BC21-6CBA5F7EAA03}"/>
              </a:ext>
            </a:extLst>
          </p:cNvPr>
          <p:cNvSpPr/>
          <p:nvPr/>
        </p:nvSpPr>
        <p:spPr>
          <a:xfrm rot="1419495">
            <a:off x="2861577" y="846280"/>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8" name="图文框 97">
            <a:extLst>
              <a:ext uri="{FF2B5EF4-FFF2-40B4-BE49-F238E27FC236}">
                <a16:creationId xmlns:a16="http://schemas.microsoft.com/office/drawing/2014/main" id="{969B6ECB-73BE-4A40-AF47-E6493A6F6B55}"/>
              </a:ext>
            </a:extLst>
          </p:cNvPr>
          <p:cNvSpPr/>
          <p:nvPr/>
        </p:nvSpPr>
        <p:spPr>
          <a:xfrm rot="19438241">
            <a:off x="3211112" y="831583"/>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9" name="图文框 98">
            <a:extLst>
              <a:ext uri="{FF2B5EF4-FFF2-40B4-BE49-F238E27FC236}">
                <a16:creationId xmlns:a16="http://schemas.microsoft.com/office/drawing/2014/main" id="{09902B36-4016-4660-B069-9CC0C0144F9D}"/>
              </a:ext>
            </a:extLst>
          </p:cNvPr>
          <p:cNvSpPr/>
          <p:nvPr/>
        </p:nvSpPr>
        <p:spPr>
          <a:xfrm rot="1419495">
            <a:off x="9215634" y="1906392"/>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0" name="图文框 99">
            <a:extLst>
              <a:ext uri="{FF2B5EF4-FFF2-40B4-BE49-F238E27FC236}">
                <a16:creationId xmlns:a16="http://schemas.microsoft.com/office/drawing/2014/main" id="{76475BF5-51C5-4F4F-83FE-D77244527A76}"/>
              </a:ext>
            </a:extLst>
          </p:cNvPr>
          <p:cNvSpPr/>
          <p:nvPr/>
        </p:nvSpPr>
        <p:spPr>
          <a:xfrm rot="19438241">
            <a:off x="9565169" y="1891695"/>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1" name="图文框 100">
            <a:extLst>
              <a:ext uri="{FF2B5EF4-FFF2-40B4-BE49-F238E27FC236}">
                <a16:creationId xmlns:a16="http://schemas.microsoft.com/office/drawing/2014/main" id="{22971F38-E0F4-4A52-BEDA-EB8745932034}"/>
              </a:ext>
            </a:extLst>
          </p:cNvPr>
          <p:cNvSpPr/>
          <p:nvPr/>
        </p:nvSpPr>
        <p:spPr>
          <a:xfrm rot="1419495">
            <a:off x="6765480" y="5679686"/>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2" name="图文框 101">
            <a:extLst>
              <a:ext uri="{FF2B5EF4-FFF2-40B4-BE49-F238E27FC236}">
                <a16:creationId xmlns:a16="http://schemas.microsoft.com/office/drawing/2014/main" id="{83B40E98-EFCE-47E9-BD3B-18BBDCB06CEC}"/>
              </a:ext>
            </a:extLst>
          </p:cNvPr>
          <p:cNvSpPr/>
          <p:nvPr/>
        </p:nvSpPr>
        <p:spPr>
          <a:xfrm rot="19438241">
            <a:off x="7115015" y="5664989"/>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ustDataLst>
      <p:tags r:id="rId1"/>
    </p:custDataLst>
    <p:extLst>
      <p:ext uri="{BB962C8B-B14F-4D97-AF65-F5344CB8AC3E}">
        <p14:creationId xmlns:p14="http://schemas.microsoft.com/office/powerpoint/2010/main" val="2465257709"/>
      </p:ext>
    </p:extLst>
  </p:cSld>
  <p:clrMapOvr>
    <a:masterClrMapping/>
  </p:clrMapOvr>
  <mc:AlternateContent xmlns:mc="http://schemas.openxmlformats.org/markup-compatibility/2006" xmlns:p14="http://schemas.microsoft.com/office/powerpoint/2010/main">
    <mc:Choice Requires="p14">
      <p:transition spd="slow" p14:dur="1500" advTm="6914">
        <p:random/>
      </p:transition>
    </mc:Choice>
    <mc:Fallback xmlns="" xmlns:a16="http://schemas.microsoft.com/office/drawing/2014/main" xmlns:a14="http://schemas.microsoft.com/office/drawing/2010/main">
      <p:transition spd="slow" advTm="6914">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barn(outVertical)">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wipe(up)">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 calcmode="lin" valueType="num">
                                      <p:cBhvr>
                                        <p:cTn id="19" dur="1000" fill="hold"/>
                                        <p:tgtEl>
                                          <p:spTgt spid="59"/>
                                        </p:tgtEl>
                                        <p:attrNameLst>
                                          <p:attrName>style.rotation</p:attrName>
                                        </p:attrNameLst>
                                      </p:cBhvr>
                                      <p:tavLst>
                                        <p:tav tm="0">
                                          <p:val>
                                            <p:fltVal val="90"/>
                                          </p:val>
                                        </p:tav>
                                        <p:tav tm="100000">
                                          <p:val>
                                            <p:fltVal val="0"/>
                                          </p:val>
                                        </p:tav>
                                      </p:tavLst>
                                    </p:anim>
                                    <p:animEffect transition="in" filter="fade">
                                      <p:cBhvr>
                                        <p:cTn id="20" dur="1000"/>
                                        <p:tgtEl>
                                          <p:spTgt spid="59"/>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500"/>
                                        <p:tgtEl>
                                          <p:spTgt spid="80"/>
                                        </p:tgtEl>
                                        <p:attrNameLst>
                                          <p:attrName>ppt_x</p:attrName>
                                        </p:attrNameLst>
                                      </p:cBhvr>
                                      <p:tavLst>
                                        <p:tav tm="0">
                                          <p:val>
                                            <p:strVal val="#ppt_x-#ppt_w*1.125000"/>
                                          </p:val>
                                        </p:tav>
                                        <p:tav tm="100000">
                                          <p:val>
                                            <p:strVal val="#ppt_x"/>
                                          </p:val>
                                        </p:tav>
                                      </p:tavLst>
                                    </p:anim>
                                    <p:animEffect transition="in" filter="wipe(right)">
                                      <p:cBhvr>
                                        <p:cTn id="32" dur="500"/>
                                        <p:tgtEl>
                                          <p:spTgt spid="80"/>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randombar(horizontal)">
                                      <p:cBhvr>
                                        <p:cTn id="37" dur="500"/>
                                        <p:tgtEl>
                                          <p:spTgt spid="63"/>
                                        </p:tgtEl>
                                      </p:cBhvr>
                                    </p:animEffect>
                                  </p:childTnLst>
                                </p:cTn>
                              </p:par>
                              <p:par>
                                <p:cTn id="38" presetID="14" presetClass="entr" presetSubtype="10" fill="hold" nodeType="with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randombar(horizontal)">
                                      <p:cBhvr>
                                        <p:cTn id="40" dur="500"/>
                                        <p:tgtEl>
                                          <p:spTgt spid="66"/>
                                        </p:tgtEl>
                                      </p:cBhvr>
                                    </p:animEffect>
                                  </p:childTnLst>
                                </p:cTn>
                              </p:par>
                              <p:par>
                                <p:cTn id="41" presetID="14" presetClass="entr" presetSubtype="10" fill="hold" nodeType="with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randombar(horizontal)">
                                      <p:cBhvr>
                                        <p:cTn id="43" dur="500"/>
                                        <p:tgtEl>
                                          <p:spTgt spid="69"/>
                                        </p:tgtEl>
                                      </p:cBhvr>
                                    </p:animEffect>
                                  </p:childTnLst>
                                </p:cTn>
                              </p:par>
                              <p:par>
                                <p:cTn id="44" presetID="14" presetClass="entr" presetSubtype="10" fill="hold" nodeType="withEffect">
                                  <p:stCondLst>
                                    <p:cond delay="0"/>
                                  </p:stCondLst>
                                  <p:childTnLst>
                                    <p:set>
                                      <p:cBhvr>
                                        <p:cTn id="45" dur="1" fill="hold">
                                          <p:stCondLst>
                                            <p:cond delay="0"/>
                                          </p:stCondLst>
                                        </p:cTn>
                                        <p:tgtEl>
                                          <p:spTgt spid="72"/>
                                        </p:tgtEl>
                                        <p:attrNameLst>
                                          <p:attrName>style.visibility</p:attrName>
                                        </p:attrNameLst>
                                      </p:cBhvr>
                                      <p:to>
                                        <p:strVal val="visible"/>
                                      </p:to>
                                    </p:set>
                                    <p:animEffect transition="in" filter="randombar(horizontal)">
                                      <p:cBhvr>
                                        <p:cTn id="46" dur="500"/>
                                        <p:tgtEl>
                                          <p:spTgt spid="72"/>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2" fill="hold" grpId="0" nodeType="click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500"/>
                                        <p:tgtEl>
                                          <p:spTgt spid="75"/>
                                        </p:tgtEl>
                                        <p:attrNameLst>
                                          <p:attrName>ppt_x</p:attrName>
                                        </p:attrNameLst>
                                      </p:cBhvr>
                                      <p:tavLst>
                                        <p:tav tm="0">
                                          <p:val>
                                            <p:strVal val="#ppt_x+#ppt_w*1.125000"/>
                                          </p:val>
                                        </p:tav>
                                        <p:tav tm="100000">
                                          <p:val>
                                            <p:strVal val="#ppt_x"/>
                                          </p:val>
                                        </p:tav>
                                      </p:tavLst>
                                    </p:anim>
                                    <p:animEffect transition="in" filter="wipe(left)">
                                      <p:cBhvr>
                                        <p:cTn id="52" dur="500"/>
                                        <p:tgtEl>
                                          <p:spTgt spid="7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79"/>
                                        </p:tgtEl>
                                        <p:attrNameLst>
                                          <p:attrName>style.visibility</p:attrName>
                                        </p:attrNameLst>
                                      </p:cBhvr>
                                      <p:to>
                                        <p:strVal val="visible"/>
                                      </p:to>
                                    </p:set>
                                    <p:animEffect transition="in" filter="barn(inVertical)">
                                      <p:cBhvr>
                                        <p:cTn id="57" dur="500"/>
                                        <p:tgtEl>
                                          <p:spTgt spid="79"/>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78"/>
                                        </p:tgtEl>
                                        <p:attrNameLst>
                                          <p:attrName>style.visibility</p:attrName>
                                        </p:attrNameLst>
                                      </p:cBhvr>
                                      <p:to>
                                        <p:strVal val="visible"/>
                                      </p:to>
                                    </p:set>
                                    <p:animEffect transition="in" filter="barn(inVertical)">
                                      <p:cBhvr>
                                        <p:cTn id="60" dur="500"/>
                                        <p:tgtEl>
                                          <p:spTgt spid="78"/>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77"/>
                                        </p:tgtEl>
                                        <p:attrNameLst>
                                          <p:attrName>style.visibility</p:attrName>
                                        </p:attrNameLst>
                                      </p:cBhvr>
                                      <p:to>
                                        <p:strVal val="visible"/>
                                      </p:to>
                                    </p:set>
                                    <p:animEffect transition="in" filter="barn(inVertical)">
                                      <p:cBhvr>
                                        <p:cTn id="63" dur="500"/>
                                        <p:tgtEl>
                                          <p:spTgt spid="77"/>
                                        </p:tgtEl>
                                      </p:cBhvr>
                                    </p:animEffect>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87"/>
                                        </p:tgtEl>
                                        <p:attrNameLst>
                                          <p:attrName>style.visibility</p:attrName>
                                        </p:attrNameLst>
                                      </p:cBhvr>
                                      <p:to>
                                        <p:strVal val="visible"/>
                                      </p:to>
                                    </p:set>
                                    <p:animEffect transition="in" filter="fade">
                                      <p:cBhvr>
                                        <p:cTn id="68" dur="1000"/>
                                        <p:tgtEl>
                                          <p:spTgt spid="87"/>
                                        </p:tgtEl>
                                      </p:cBhvr>
                                    </p:animEffect>
                                    <p:anim calcmode="lin" valueType="num">
                                      <p:cBhvr>
                                        <p:cTn id="69" dur="1000" fill="hold"/>
                                        <p:tgtEl>
                                          <p:spTgt spid="87"/>
                                        </p:tgtEl>
                                        <p:attrNameLst>
                                          <p:attrName>ppt_x</p:attrName>
                                        </p:attrNameLst>
                                      </p:cBhvr>
                                      <p:tavLst>
                                        <p:tav tm="0">
                                          <p:val>
                                            <p:strVal val="#ppt_x"/>
                                          </p:val>
                                        </p:tav>
                                        <p:tav tm="100000">
                                          <p:val>
                                            <p:strVal val="#ppt_x"/>
                                          </p:val>
                                        </p:tav>
                                      </p:tavLst>
                                    </p:anim>
                                    <p:anim calcmode="lin" valueType="num">
                                      <p:cBhvr>
                                        <p:cTn id="70" dur="1000" fill="hold"/>
                                        <p:tgtEl>
                                          <p:spTgt spid="87"/>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86"/>
                                        </p:tgtEl>
                                        <p:attrNameLst>
                                          <p:attrName>style.visibility</p:attrName>
                                        </p:attrNameLst>
                                      </p:cBhvr>
                                      <p:to>
                                        <p:strVal val="visible"/>
                                      </p:to>
                                    </p:set>
                                    <p:animEffect transition="in" filter="fade">
                                      <p:cBhvr>
                                        <p:cTn id="73" dur="1000"/>
                                        <p:tgtEl>
                                          <p:spTgt spid="86"/>
                                        </p:tgtEl>
                                      </p:cBhvr>
                                    </p:animEffect>
                                    <p:anim calcmode="lin" valueType="num">
                                      <p:cBhvr>
                                        <p:cTn id="74" dur="1000" fill="hold"/>
                                        <p:tgtEl>
                                          <p:spTgt spid="86"/>
                                        </p:tgtEl>
                                        <p:attrNameLst>
                                          <p:attrName>ppt_x</p:attrName>
                                        </p:attrNameLst>
                                      </p:cBhvr>
                                      <p:tavLst>
                                        <p:tav tm="0">
                                          <p:val>
                                            <p:strVal val="#ppt_x"/>
                                          </p:val>
                                        </p:tav>
                                        <p:tav tm="100000">
                                          <p:val>
                                            <p:strVal val="#ppt_x"/>
                                          </p:val>
                                        </p:tav>
                                      </p:tavLst>
                                    </p:anim>
                                    <p:anim calcmode="lin" valueType="num">
                                      <p:cBhvr>
                                        <p:cTn id="75"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9" fill="hold" nodeType="clickEffect">
                                  <p:stCondLst>
                                    <p:cond delay="0"/>
                                  </p:stCondLst>
                                  <p:childTnLst>
                                    <p:set>
                                      <p:cBhvr>
                                        <p:cTn id="79" dur="1" fill="hold">
                                          <p:stCondLst>
                                            <p:cond delay="0"/>
                                          </p:stCondLst>
                                        </p:cTn>
                                        <p:tgtEl>
                                          <p:spTgt spid="5"/>
                                        </p:tgtEl>
                                        <p:attrNameLst>
                                          <p:attrName>style.visibility</p:attrName>
                                        </p:attrNameLst>
                                      </p:cBhvr>
                                      <p:to>
                                        <p:strVal val="visible"/>
                                      </p:to>
                                    </p:set>
                                    <p:anim calcmode="lin" valueType="num">
                                      <p:cBhvr additive="base">
                                        <p:cTn id="80" dur="500" fill="hold"/>
                                        <p:tgtEl>
                                          <p:spTgt spid="5"/>
                                        </p:tgtEl>
                                        <p:attrNameLst>
                                          <p:attrName>ppt_x</p:attrName>
                                        </p:attrNameLst>
                                      </p:cBhvr>
                                      <p:tavLst>
                                        <p:tav tm="0">
                                          <p:val>
                                            <p:strVal val="0-#ppt_w/2"/>
                                          </p:val>
                                        </p:tav>
                                        <p:tav tm="100000">
                                          <p:val>
                                            <p:strVal val="#ppt_x"/>
                                          </p:val>
                                        </p:tav>
                                      </p:tavLst>
                                    </p:anim>
                                    <p:anim calcmode="lin" valueType="num">
                                      <p:cBhvr additive="base">
                                        <p:cTn id="81" dur="500" fill="hold"/>
                                        <p:tgtEl>
                                          <p:spTgt spid="5"/>
                                        </p:tgtEl>
                                        <p:attrNameLst>
                                          <p:attrName>ppt_y</p:attrName>
                                        </p:attrNameLst>
                                      </p:cBhvr>
                                      <p:tavLst>
                                        <p:tav tm="0">
                                          <p:val>
                                            <p:strVal val="0-#ppt_h/2"/>
                                          </p:val>
                                        </p:tav>
                                        <p:tav tm="100000">
                                          <p:val>
                                            <p:strVal val="#ppt_y"/>
                                          </p:val>
                                        </p:tav>
                                      </p:tavLst>
                                    </p:anim>
                                  </p:childTnLst>
                                </p:cTn>
                              </p:par>
                              <p:par>
                                <p:cTn id="82" presetID="2" presetClass="entr" presetSubtype="3" fill="hold" nodeType="withEffect">
                                  <p:stCondLst>
                                    <p:cond delay="0"/>
                                  </p:stCondLst>
                                  <p:childTnLst>
                                    <p:set>
                                      <p:cBhvr>
                                        <p:cTn id="83" dur="1" fill="hold">
                                          <p:stCondLst>
                                            <p:cond delay="0"/>
                                          </p:stCondLst>
                                        </p:cTn>
                                        <p:tgtEl>
                                          <p:spTgt spid="9"/>
                                        </p:tgtEl>
                                        <p:attrNameLst>
                                          <p:attrName>style.visibility</p:attrName>
                                        </p:attrNameLst>
                                      </p:cBhvr>
                                      <p:to>
                                        <p:strVal val="visible"/>
                                      </p:to>
                                    </p:set>
                                    <p:anim calcmode="lin" valueType="num">
                                      <p:cBhvr additive="base">
                                        <p:cTn id="84" dur="500" fill="hold"/>
                                        <p:tgtEl>
                                          <p:spTgt spid="9"/>
                                        </p:tgtEl>
                                        <p:attrNameLst>
                                          <p:attrName>ppt_x</p:attrName>
                                        </p:attrNameLst>
                                      </p:cBhvr>
                                      <p:tavLst>
                                        <p:tav tm="0">
                                          <p:val>
                                            <p:strVal val="1+#ppt_w/2"/>
                                          </p:val>
                                        </p:tav>
                                        <p:tav tm="100000">
                                          <p:val>
                                            <p:strVal val="#ppt_x"/>
                                          </p:val>
                                        </p:tav>
                                      </p:tavLst>
                                    </p:anim>
                                    <p:anim calcmode="lin" valueType="num">
                                      <p:cBhvr additive="base">
                                        <p:cTn id="85" dur="500" fill="hold"/>
                                        <p:tgtEl>
                                          <p:spTgt spid="9"/>
                                        </p:tgtEl>
                                        <p:attrNameLst>
                                          <p:attrName>ppt_y</p:attrName>
                                        </p:attrNameLst>
                                      </p:cBhvr>
                                      <p:tavLst>
                                        <p:tav tm="0">
                                          <p:val>
                                            <p:strVal val="0-#ppt_h/2"/>
                                          </p:val>
                                        </p:tav>
                                        <p:tav tm="100000">
                                          <p:val>
                                            <p:strVal val="#ppt_y"/>
                                          </p:val>
                                        </p:tav>
                                      </p:tavLst>
                                    </p:anim>
                                  </p:childTnLst>
                                </p:cTn>
                              </p:par>
                              <p:par>
                                <p:cTn id="86" presetID="2" presetClass="entr" presetSubtype="12" fill="hold" nodeType="withEffect">
                                  <p:stCondLst>
                                    <p:cond delay="0"/>
                                  </p:stCondLst>
                                  <p:childTnLst>
                                    <p:set>
                                      <p:cBhvr>
                                        <p:cTn id="87" dur="1" fill="hold">
                                          <p:stCondLst>
                                            <p:cond delay="0"/>
                                          </p:stCondLst>
                                        </p:cTn>
                                        <p:tgtEl>
                                          <p:spTgt spid="7"/>
                                        </p:tgtEl>
                                        <p:attrNameLst>
                                          <p:attrName>style.visibility</p:attrName>
                                        </p:attrNameLst>
                                      </p:cBhvr>
                                      <p:to>
                                        <p:strVal val="visible"/>
                                      </p:to>
                                    </p:set>
                                    <p:anim calcmode="lin" valueType="num">
                                      <p:cBhvr additive="base">
                                        <p:cTn id="88" dur="500" fill="hold"/>
                                        <p:tgtEl>
                                          <p:spTgt spid="7"/>
                                        </p:tgtEl>
                                        <p:attrNameLst>
                                          <p:attrName>ppt_x</p:attrName>
                                        </p:attrNameLst>
                                      </p:cBhvr>
                                      <p:tavLst>
                                        <p:tav tm="0">
                                          <p:val>
                                            <p:strVal val="0-#ppt_w/2"/>
                                          </p:val>
                                        </p:tav>
                                        <p:tav tm="100000">
                                          <p:val>
                                            <p:strVal val="#ppt_x"/>
                                          </p:val>
                                        </p:tav>
                                      </p:tavLst>
                                    </p:anim>
                                    <p:anim calcmode="lin" valueType="num">
                                      <p:cBhvr additive="base">
                                        <p:cTn id="89" dur="500" fill="hold"/>
                                        <p:tgtEl>
                                          <p:spTgt spid="7"/>
                                        </p:tgtEl>
                                        <p:attrNameLst>
                                          <p:attrName>ppt_y</p:attrName>
                                        </p:attrNameLst>
                                      </p:cBhvr>
                                      <p:tavLst>
                                        <p:tav tm="0">
                                          <p:val>
                                            <p:strVal val="1+#ppt_h/2"/>
                                          </p:val>
                                        </p:tav>
                                        <p:tav tm="100000">
                                          <p:val>
                                            <p:strVal val="#ppt_y"/>
                                          </p:val>
                                        </p:tav>
                                      </p:tavLst>
                                    </p:anim>
                                  </p:childTnLst>
                                </p:cTn>
                              </p:par>
                              <p:par>
                                <p:cTn id="90" presetID="2" presetClass="entr" presetSubtype="6" fill="hold" nodeType="withEffect">
                                  <p:stCondLst>
                                    <p:cond delay="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500" fill="hold"/>
                                        <p:tgtEl>
                                          <p:spTgt spid="4"/>
                                        </p:tgtEl>
                                        <p:attrNameLst>
                                          <p:attrName>ppt_x</p:attrName>
                                        </p:attrNameLst>
                                      </p:cBhvr>
                                      <p:tavLst>
                                        <p:tav tm="0">
                                          <p:val>
                                            <p:strVal val="1+#ppt_w/2"/>
                                          </p:val>
                                        </p:tav>
                                        <p:tav tm="100000">
                                          <p:val>
                                            <p:strVal val="#ppt_x"/>
                                          </p:val>
                                        </p:tav>
                                      </p:tavLst>
                                    </p:anim>
                                    <p:anim calcmode="lin" valueType="num">
                                      <p:cBhvr additive="base">
                                        <p:cTn id="9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2" presetClass="entr" presetSubtype="2" fill="hold" nodeType="clickEffect">
                                  <p:stCondLst>
                                    <p:cond delay="0"/>
                                  </p:stCondLst>
                                  <p:childTnLst>
                                    <p:set>
                                      <p:cBhvr>
                                        <p:cTn id="97" dur="1" fill="hold">
                                          <p:stCondLst>
                                            <p:cond delay="0"/>
                                          </p:stCondLst>
                                        </p:cTn>
                                        <p:tgtEl>
                                          <p:spTgt spid="20"/>
                                        </p:tgtEl>
                                        <p:attrNameLst>
                                          <p:attrName>style.visibility</p:attrName>
                                        </p:attrNameLst>
                                      </p:cBhvr>
                                      <p:to>
                                        <p:strVal val="visible"/>
                                      </p:to>
                                    </p:set>
                                    <p:anim calcmode="lin" valueType="num">
                                      <p:cBhvr additive="base">
                                        <p:cTn id="98" dur="500"/>
                                        <p:tgtEl>
                                          <p:spTgt spid="20"/>
                                        </p:tgtEl>
                                        <p:attrNameLst>
                                          <p:attrName>ppt_x</p:attrName>
                                        </p:attrNameLst>
                                      </p:cBhvr>
                                      <p:tavLst>
                                        <p:tav tm="0">
                                          <p:val>
                                            <p:strVal val="#ppt_x+#ppt_w*1.125000"/>
                                          </p:val>
                                        </p:tav>
                                        <p:tav tm="100000">
                                          <p:val>
                                            <p:strVal val="#ppt_x"/>
                                          </p:val>
                                        </p:tav>
                                      </p:tavLst>
                                    </p:anim>
                                    <p:animEffect transition="in" filter="wipe(left)">
                                      <p:cBhvr>
                                        <p:cTn id="99" dur="500"/>
                                        <p:tgtEl>
                                          <p:spTgt spid="20"/>
                                        </p:tgtEl>
                                      </p:cBhvr>
                                    </p:animEffect>
                                  </p:childTnLst>
                                </p:cTn>
                              </p:par>
                            </p:childTnLst>
                          </p:cTn>
                        </p:par>
                      </p:childTnLst>
                    </p:cTn>
                  </p:par>
                  <p:par>
                    <p:cTn id="100" fill="hold">
                      <p:stCondLst>
                        <p:cond delay="indefinite"/>
                      </p:stCondLst>
                      <p:childTnLst>
                        <p:par>
                          <p:cTn id="101" fill="hold">
                            <p:stCondLst>
                              <p:cond delay="0"/>
                            </p:stCondLst>
                            <p:childTnLst>
                              <p:par>
                                <p:cTn id="102" presetID="12" presetClass="entr" presetSubtype="8" fill="hold" nodeType="clickEffect">
                                  <p:stCondLst>
                                    <p:cond delay="0"/>
                                  </p:stCondLst>
                                  <p:childTnLst>
                                    <p:set>
                                      <p:cBhvr>
                                        <p:cTn id="103" dur="1" fill="hold">
                                          <p:stCondLst>
                                            <p:cond delay="0"/>
                                          </p:stCondLst>
                                        </p:cTn>
                                        <p:tgtEl>
                                          <p:spTgt spid="21"/>
                                        </p:tgtEl>
                                        <p:attrNameLst>
                                          <p:attrName>style.visibility</p:attrName>
                                        </p:attrNameLst>
                                      </p:cBhvr>
                                      <p:to>
                                        <p:strVal val="visible"/>
                                      </p:to>
                                    </p:set>
                                    <p:anim calcmode="lin" valueType="num">
                                      <p:cBhvr additive="base">
                                        <p:cTn id="104" dur="500"/>
                                        <p:tgtEl>
                                          <p:spTgt spid="21"/>
                                        </p:tgtEl>
                                        <p:attrNameLst>
                                          <p:attrName>ppt_x</p:attrName>
                                        </p:attrNameLst>
                                      </p:cBhvr>
                                      <p:tavLst>
                                        <p:tav tm="0">
                                          <p:val>
                                            <p:strVal val="#ppt_x-#ppt_w*1.125000"/>
                                          </p:val>
                                        </p:tav>
                                        <p:tav tm="100000">
                                          <p:val>
                                            <p:strVal val="#ppt_x"/>
                                          </p:val>
                                        </p:tav>
                                      </p:tavLst>
                                    </p:anim>
                                    <p:animEffect transition="in" filter="wipe(right)">
                                      <p:cBhvr>
                                        <p:cTn id="105" dur="500"/>
                                        <p:tgtEl>
                                          <p:spTgt spid="21"/>
                                        </p:tgtEl>
                                      </p:cBhvr>
                                    </p:animEffect>
                                  </p:childTnLst>
                                </p:cTn>
                              </p:par>
                            </p:childTnLst>
                          </p:cTn>
                        </p:par>
                      </p:childTnLst>
                    </p:cTn>
                  </p:par>
                  <p:par>
                    <p:cTn id="106" fill="hold">
                      <p:stCondLst>
                        <p:cond delay="indefinite"/>
                      </p:stCondLst>
                      <p:childTnLst>
                        <p:par>
                          <p:cTn id="107" fill="hold">
                            <p:stCondLst>
                              <p:cond delay="0"/>
                            </p:stCondLst>
                            <p:childTnLst>
                              <p:par>
                                <p:cTn id="108" presetID="12" presetClass="entr" presetSubtype="2" fill="hold" nodeType="click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additive="base">
                                        <p:cTn id="110" dur="500"/>
                                        <p:tgtEl>
                                          <p:spTgt spid="22"/>
                                        </p:tgtEl>
                                        <p:attrNameLst>
                                          <p:attrName>ppt_x</p:attrName>
                                        </p:attrNameLst>
                                      </p:cBhvr>
                                      <p:tavLst>
                                        <p:tav tm="0">
                                          <p:val>
                                            <p:strVal val="#ppt_x+#ppt_w*1.125000"/>
                                          </p:val>
                                        </p:tav>
                                        <p:tav tm="100000">
                                          <p:val>
                                            <p:strVal val="#ppt_x"/>
                                          </p:val>
                                        </p:tav>
                                      </p:tavLst>
                                    </p:anim>
                                    <p:animEffect transition="in" filter="wipe(left)">
                                      <p:cBhvr>
                                        <p:cTn id="111" dur="500"/>
                                        <p:tgtEl>
                                          <p:spTgt spid="22"/>
                                        </p:tgtEl>
                                      </p:cBhvr>
                                    </p:animEffect>
                                  </p:childTnLst>
                                </p:cTn>
                              </p:par>
                            </p:childTnLst>
                          </p:cTn>
                        </p:par>
                      </p:childTnLst>
                    </p:cTn>
                  </p:par>
                  <p:par>
                    <p:cTn id="112" fill="hold">
                      <p:stCondLst>
                        <p:cond delay="indefinite"/>
                      </p:stCondLst>
                      <p:childTnLst>
                        <p:par>
                          <p:cTn id="113" fill="hold">
                            <p:stCondLst>
                              <p:cond delay="0"/>
                            </p:stCondLst>
                            <p:childTnLst>
                              <p:par>
                                <p:cTn id="114" presetID="12" presetClass="entr" presetSubtype="8" fill="hold" nodeType="clickEffect">
                                  <p:stCondLst>
                                    <p:cond delay="0"/>
                                  </p:stCondLst>
                                  <p:childTnLst>
                                    <p:set>
                                      <p:cBhvr>
                                        <p:cTn id="115" dur="1" fill="hold">
                                          <p:stCondLst>
                                            <p:cond delay="0"/>
                                          </p:stCondLst>
                                        </p:cTn>
                                        <p:tgtEl>
                                          <p:spTgt spid="23"/>
                                        </p:tgtEl>
                                        <p:attrNameLst>
                                          <p:attrName>style.visibility</p:attrName>
                                        </p:attrNameLst>
                                      </p:cBhvr>
                                      <p:to>
                                        <p:strVal val="visible"/>
                                      </p:to>
                                    </p:set>
                                    <p:anim calcmode="lin" valueType="num">
                                      <p:cBhvr additive="base">
                                        <p:cTn id="116" dur="500"/>
                                        <p:tgtEl>
                                          <p:spTgt spid="23"/>
                                        </p:tgtEl>
                                        <p:attrNameLst>
                                          <p:attrName>ppt_x</p:attrName>
                                        </p:attrNameLst>
                                      </p:cBhvr>
                                      <p:tavLst>
                                        <p:tav tm="0">
                                          <p:val>
                                            <p:strVal val="#ppt_x-#ppt_w*1.125000"/>
                                          </p:val>
                                        </p:tav>
                                        <p:tav tm="100000">
                                          <p:val>
                                            <p:strVal val="#ppt_x"/>
                                          </p:val>
                                        </p:tav>
                                      </p:tavLst>
                                    </p:anim>
                                    <p:animEffect transition="in" filter="wipe(right)">
                                      <p:cBhvr>
                                        <p:cTn id="117" dur="500"/>
                                        <p:tgtEl>
                                          <p:spTgt spid="23"/>
                                        </p:tgtEl>
                                      </p:cBhvr>
                                    </p:animEffect>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grpId="0" nodeType="clickEffect">
                                  <p:stCondLst>
                                    <p:cond delay="0"/>
                                  </p:stCondLst>
                                  <p:childTnLst>
                                    <p:set>
                                      <p:cBhvr>
                                        <p:cTn id="121" dur="1" fill="hold">
                                          <p:stCondLst>
                                            <p:cond delay="0"/>
                                          </p:stCondLst>
                                        </p:cTn>
                                        <p:tgtEl>
                                          <p:spTgt spid="96"/>
                                        </p:tgtEl>
                                        <p:attrNameLst>
                                          <p:attrName>style.visibility</p:attrName>
                                        </p:attrNameLst>
                                      </p:cBhvr>
                                      <p:to>
                                        <p:strVal val="visible"/>
                                      </p:to>
                                    </p:set>
                                    <p:animEffect transition="in" filter="fade">
                                      <p:cBhvr>
                                        <p:cTn id="122" dur="1000"/>
                                        <p:tgtEl>
                                          <p:spTgt spid="96"/>
                                        </p:tgtEl>
                                      </p:cBhvr>
                                    </p:animEffect>
                                    <p:anim calcmode="lin" valueType="num">
                                      <p:cBhvr>
                                        <p:cTn id="123" dur="1000" fill="hold"/>
                                        <p:tgtEl>
                                          <p:spTgt spid="96"/>
                                        </p:tgtEl>
                                        <p:attrNameLst>
                                          <p:attrName>ppt_x</p:attrName>
                                        </p:attrNameLst>
                                      </p:cBhvr>
                                      <p:tavLst>
                                        <p:tav tm="0">
                                          <p:val>
                                            <p:strVal val="#ppt_x"/>
                                          </p:val>
                                        </p:tav>
                                        <p:tav tm="100000">
                                          <p:val>
                                            <p:strVal val="#ppt_x"/>
                                          </p:val>
                                        </p:tav>
                                      </p:tavLst>
                                    </p:anim>
                                    <p:anim calcmode="lin" valueType="num">
                                      <p:cBhvr>
                                        <p:cTn id="124" dur="1000" fill="hold"/>
                                        <p:tgtEl>
                                          <p:spTgt spid="96"/>
                                        </p:tgtEl>
                                        <p:attrNameLst>
                                          <p:attrName>ppt_y</p:attrName>
                                        </p:attrNameLst>
                                      </p:cBhvr>
                                      <p:tavLst>
                                        <p:tav tm="0">
                                          <p:val>
                                            <p:strVal val="#ppt_y+.1"/>
                                          </p:val>
                                        </p:tav>
                                        <p:tav tm="100000">
                                          <p:val>
                                            <p:strVal val="#ppt_y"/>
                                          </p:val>
                                        </p:tav>
                                      </p:tavLst>
                                    </p:anim>
                                  </p:childTnLst>
                                </p:cTn>
                              </p:par>
                              <p:par>
                                <p:cTn id="125" presetID="53" presetClass="entr" presetSubtype="16" fill="hold" grpId="0" nodeType="withEffect">
                                  <p:stCondLst>
                                    <p:cond delay="0"/>
                                  </p:stCondLst>
                                  <p:childTnLst>
                                    <p:set>
                                      <p:cBhvr>
                                        <p:cTn id="126" dur="1" fill="hold">
                                          <p:stCondLst>
                                            <p:cond delay="0"/>
                                          </p:stCondLst>
                                        </p:cTn>
                                        <p:tgtEl>
                                          <p:spTgt spid="97"/>
                                        </p:tgtEl>
                                        <p:attrNameLst>
                                          <p:attrName>style.visibility</p:attrName>
                                        </p:attrNameLst>
                                      </p:cBhvr>
                                      <p:to>
                                        <p:strVal val="visible"/>
                                      </p:to>
                                    </p:set>
                                    <p:anim calcmode="lin" valueType="num">
                                      <p:cBhvr>
                                        <p:cTn id="127" dur="500" fill="hold"/>
                                        <p:tgtEl>
                                          <p:spTgt spid="97"/>
                                        </p:tgtEl>
                                        <p:attrNameLst>
                                          <p:attrName>ppt_w</p:attrName>
                                        </p:attrNameLst>
                                      </p:cBhvr>
                                      <p:tavLst>
                                        <p:tav tm="0">
                                          <p:val>
                                            <p:fltVal val="0"/>
                                          </p:val>
                                        </p:tav>
                                        <p:tav tm="100000">
                                          <p:val>
                                            <p:strVal val="#ppt_w"/>
                                          </p:val>
                                        </p:tav>
                                      </p:tavLst>
                                    </p:anim>
                                    <p:anim calcmode="lin" valueType="num">
                                      <p:cBhvr>
                                        <p:cTn id="128" dur="500" fill="hold"/>
                                        <p:tgtEl>
                                          <p:spTgt spid="97"/>
                                        </p:tgtEl>
                                        <p:attrNameLst>
                                          <p:attrName>ppt_h</p:attrName>
                                        </p:attrNameLst>
                                      </p:cBhvr>
                                      <p:tavLst>
                                        <p:tav tm="0">
                                          <p:val>
                                            <p:fltVal val="0"/>
                                          </p:val>
                                        </p:tav>
                                        <p:tav tm="100000">
                                          <p:val>
                                            <p:strVal val="#ppt_h"/>
                                          </p:val>
                                        </p:tav>
                                      </p:tavLst>
                                    </p:anim>
                                    <p:animEffect transition="in" filter="fade">
                                      <p:cBhvr>
                                        <p:cTn id="129" dur="500"/>
                                        <p:tgtEl>
                                          <p:spTgt spid="97"/>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98"/>
                                        </p:tgtEl>
                                        <p:attrNameLst>
                                          <p:attrName>style.visibility</p:attrName>
                                        </p:attrNameLst>
                                      </p:cBhvr>
                                      <p:to>
                                        <p:strVal val="visible"/>
                                      </p:to>
                                    </p:set>
                                    <p:anim calcmode="lin" valueType="num">
                                      <p:cBhvr>
                                        <p:cTn id="132" dur="500" fill="hold"/>
                                        <p:tgtEl>
                                          <p:spTgt spid="98"/>
                                        </p:tgtEl>
                                        <p:attrNameLst>
                                          <p:attrName>ppt_w</p:attrName>
                                        </p:attrNameLst>
                                      </p:cBhvr>
                                      <p:tavLst>
                                        <p:tav tm="0">
                                          <p:val>
                                            <p:fltVal val="0"/>
                                          </p:val>
                                        </p:tav>
                                        <p:tav tm="100000">
                                          <p:val>
                                            <p:strVal val="#ppt_w"/>
                                          </p:val>
                                        </p:tav>
                                      </p:tavLst>
                                    </p:anim>
                                    <p:anim calcmode="lin" valueType="num">
                                      <p:cBhvr>
                                        <p:cTn id="133" dur="500" fill="hold"/>
                                        <p:tgtEl>
                                          <p:spTgt spid="98"/>
                                        </p:tgtEl>
                                        <p:attrNameLst>
                                          <p:attrName>ppt_h</p:attrName>
                                        </p:attrNameLst>
                                      </p:cBhvr>
                                      <p:tavLst>
                                        <p:tav tm="0">
                                          <p:val>
                                            <p:fltVal val="0"/>
                                          </p:val>
                                        </p:tav>
                                        <p:tav tm="100000">
                                          <p:val>
                                            <p:strVal val="#ppt_h"/>
                                          </p:val>
                                        </p:tav>
                                      </p:tavLst>
                                    </p:anim>
                                    <p:animEffect transition="in" filter="fade">
                                      <p:cBhvr>
                                        <p:cTn id="134" dur="500"/>
                                        <p:tgtEl>
                                          <p:spTgt spid="9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99"/>
                                        </p:tgtEl>
                                        <p:attrNameLst>
                                          <p:attrName>style.visibility</p:attrName>
                                        </p:attrNameLst>
                                      </p:cBhvr>
                                      <p:to>
                                        <p:strVal val="visible"/>
                                      </p:to>
                                    </p:set>
                                    <p:anim calcmode="lin" valueType="num">
                                      <p:cBhvr>
                                        <p:cTn id="137" dur="500" fill="hold"/>
                                        <p:tgtEl>
                                          <p:spTgt spid="99"/>
                                        </p:tgtEl>
                                        <p:attrNameLst>
                                          <p:attrName>ppt_w</p:attrName>
                                        </p:attrNameLst>
                                      </p:cBhvr>
                                      <p:tavLst>
                                        <p:tav tm="0">
                                          <p:val>
                                            <p:fltVal val="0"/>
                                          </p:val>
                                        </p:tav>
                                        <p:tav tm="100000">
                                          <p:val>
                                            <p:strVal val="#ppt_w"/>
                                          </p:val>
                                        </p:tav>
                                      </p:tavLst>
                                    </p:anim>
                                    <p:anim calcmode="lin" valueType="num">
                                      <p:cBhvr>
                                        <p:cTn id="138" dur="500" fill="hold"/>
                                        <p:tgtEl>
                                          <p:spTgt spid="99"/>
                                        </p:tgtEl>
                                        <p:attrNameLst>
                                          <p:attrName>ppt_h</p:attrName>
                                        </p:attrNameLst>
                                      </p:cBhvr>
                                      <p:tavLst>
                                        <p:tav tm="0">
                                          <p:val>
                                            <p:fltVal val="0"/>
                                          </p:val>
                                        </p:tav>
                                        <p:tav tm="100000">
                                          <p:val>
                                            <p:strVal val="#ppt_h"/>
                                          </p:val>
                                        </p:tav>
                                      </p:tavLst>
                                    </p:anim>
                                    <p:animEffect transition="in" filter="fade">
                                      <p:cBhvr>
                                        <p:cTn id="139" dur="500"/>
                                        <p:tgtEl>
                                          <p:spTgt spid="99"/>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100"/>
                                        </p:tgtEl>
                                        <p:attrNameLst>
                                          <p:attrName>style.visibility</p:attrName>
                                        </p:attrNameLst>
                                      </p:cBhvr>
                                      <p:to>
                                        <p:strVal val="visible"/>
                                      </p:to>
                                    </p:set>
                                    <p:anim calcmode="lin" valueType="num">
                                      <p:cBhvr>
                                        <p:cTn id="142" dur="500" fill="hold"/>
                                        <p:tgtEl>
                                          <p:spTgt spid="100"/>
                                        </p:tgtEl>
                                        <p:attrNameLst>
                                          <p:attrName>ppt_w</p:attrName>
                                        </p:attrNameLst>
                                      </p:cBhvr>
                                      <p:tavLst>
                                        <p:tav tm="0">
                                          <p:val>
                                            <p:fltVal val="0"/>
                                          </p:val>
                                        </p:tav>
                                        <p:tav tm="100000">
                                          <p:val>
                                            <p:strVal val="#ppt_w"/>
                                          </p:val>
                                        </p:tav>
                                      </p:tavLst>
                                    </p:anim>
                                    <p:anim calcmode="lin" valueType="num">
                                      <p:cBhvr>
                                        <p:cTn id="143" dur="500" fill="hold"/>
                                        <p:tgtEl>
                                          <p:spTgt spid="100"/>
                                        </p:tgtEl>
                                        <p:attrNameLst>
                                          <p:attrName>ppt_h</p:attrName>
                                        </p:attrNameLst>
                                      </p:cBhvr>
                                      <p:tavLst>
                                        <p:tav tm="0">
                                          <p:val>
                                            <p:fltVal val="0"/>
                                          </p:val>
                                        </p:tav>
                                        <p:tav tm="100000">
                                          <p:val>
                                            <p:strVal val="#ppt_h"/>
                                          </p:val>
                                        </p:tav>
                                      </p:tavLst>
                                    </p:anim>
                                    <p:animEffect transition="in" filter="fade">
                                      <p:cBhvr>
                                        <p:cTn id="144" dur="500"/>
                                        <p:tgtEl>
                                          <p:spTgt spid="100"/>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101"/>
                                        </p:tgtEl>
                                        <p:attrNameLst>
                                          <p:attrName>style.visibility</p:attrName>
                                        </p:attrNameLst>
                                      </p:cBhvr>
                                      <p:to>
                                        <p:strVal val="visible"/>
                                      </p:to>
                                    </p:set>
                                    <p:anim calcmode="lin" valueType="num">
                                      <p:cBhvr>
                                        <p:cTn id="147" dur="500" fill="hold"/>
                                        <p:tgtEl>
                                          <p:spTgt spid="101"/>
                                        </p:tgtEl>
                                        <p:attrNameLst>
                                          <p:attrName>ppt_w</p:attrName>
                                        </p:attrNameLst>
                                      </p:cBhvr>
                                      <p:tavLst>
                                        <p:tav tm="0">
                                          <p:val>
                                            <p:fltVal val="0"/>
                                          </p:val>
                                        </p:tav>
                                        <p:tav tm="100000">
                                          <p:val>
                                            <p:strVal val="#ppt_w"/>
                                          </p:val>
                                        </p:tav>
                                      </p:tavLst>
                                    </p:anim>
                                    <p:anim calcmode="lin" valueType="num">
                                      <p:cBhvr>
                                        <p:cTn id="148" dur="500" fill="hold"/>
                                        <p:tgtEl>
                                          <p:spTgt spid="101"/>
                                        </p:tgtEl>
                                        <p:attrNameLst>
                                          <p:attrName>ppt_h</p:attrName>
                                        </p:attrNameLst>
                                      </p:cBhvr>
                                      <p:tavLst>
                                        <p:tav tm="0">
                                          <p:val>
                                            <p:fltVal val="0"/>
                                          </p:val>
                                        </p:tav>
                                        <p:tav tm="100000">
                                          <p:val>
                                            <p:strVal val="#ppt_h"/>
                                          </p:val>
                                        </p:tav>
                                      </p:tavLst>
                                    </p:anim>
                                    <p:animEffect transition="in" filter="fade">
                                      <p:cBhvr>
                                        <p:cTn id="149" dur="500"/>
                                        <p:tgtEl>
                                          <p:spTgt spid="101"/>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02"/>
                                        </p:tgtEl>
                                        <p:attrNameLst>
                                          <p:attrName>style.visibility</p:attrName>
                                        </p:attrNameLst>
                                      </p:cBhvr>
                                      <p:to>
                                        <p:strVal val="visible"/>
                                      </p:to>
                                    </p:set>
                                    <p:anim calcmode="lin" valueType="num">
                                      <p:cBhvr>
                                        <p:cTn id="152" dur="500" fill="hold"/>
                                        <p:tgtEl>
                                          <p:spTgt spid="102"/>
                                        </p:tgtEl>
                                        <p:attrNameLst>
                                          <p:attrName>ppt_w</p:attrName>
                                        </p:attrNameLst>
                                      </p:cBhvr>
                                      <p:tavLst>
                                        <p:tav tm="0">
                                          <p:val>
                                            <p:fltVal val="0"/>
                                          </p:val>
                                        </p:tav>
                                        <p:tav tm="100000">
                                          <p:val>
                                            <p:strVal val="#ppt_w"/>
                                          </p:val>
                                        </p:tav>
                                      </p:tavLst>
                                    </p:anim>
                                    <p:anim calcmode="lin" valueType="num">
                                      <p:cBhvr>
                                        <p:cTn id="153" dur="500" fill="hold"/>
                                        <p:tgtEl>
                                          <p:spTgt spid="102"/>
                                        </p:tgtEl>
                                        <p:attrNameLst>
                                          <p:attrName>ppt_h</p:attrName>
                                        </p:attrNameLst>
                                      </p:cBhvr>
                                      <p:tavLst>
                                        <p:tav tm="0">
                                          <p:val>
                                            <p:fltVal val="0"/>
                                          </p:val>
                                        </p:tav>
                                        <p:tav tm="100000">
                                          <p:val>
                                            <p:strVal val="#ppt_h"/>
                                          </p:val>
                                        </p:tav>
                                      </p:tavLst>
                                    </p:anim>
                                    <p:animEffect transition="in" filter="fade">
                                      <p:cBhvr>
                                        <p:cTn id="154"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2" grpId="0" animBg="1"/>
      <p:bldP spid="75" grpId="0" animBg="1"/>
      <p:bldP spid="76" grpId="0" animBg="1"/>
      <p:bldP spid="77" grpId="0" animBg="1"/>
      <p:bldP spid="78" grpId="0" animBg="1"/>
      <p:bldP spid="79" grpId="0" animBg="1"/>
      <p:bldP spid="86" grpId="0"/>
      <p:bldP spid="87" grpId="0"/>
      <p:bldP spid="96" grpId="0"/>
      <p:bldP spid="97" grpId="0" animBg="1"/>
      <p:bldP spid="98" grpId="0" animBg="1"/>
      <p:bldP spid="99" grpId="0" animBg="1"/>
      <p:bldP spid="100" grpId="0" animBg="1"/>
      <p:bldP spid="101" grpId="0" animBg="1"/>
      <p:bldP spid="10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a:extLst>
              <a:ext uri="{FF2B5EF4-FFF2-40B4-BE49-F238E27FC236}">
                <a16:creationId xmlns:a16="http://schemas.microsoft.com/office/drawing/2014/main" id="{75D1AC34-6743-4C6C-AB68-69C83E111338}"/>
              </a:ext>
            </a:extLst>
          </p:cNvPr>
          <p:cNvGrpSpPr/>
          <p:nvPr/>
        </p:nvGrpSpPr>
        <p:grpSpPr>
          <a:xfrm>
            <a:off x="973393" y="0"/>
            <a:ext cx="10248407" cy="6858000"/>
            <a:chOff x="973393" y="0"/>
            <a:chExt cx="10248407" cy="6858000"/>
          </a:xfrm>
        </p:grpSpPr>
        <p:grpSp>
          <p:nvGrpSpPr>
            <p:cNvPr id="141" name="组合 140">
              <a:extLst>
                <a:ext uri="{FF2B5EF4-FFF2-40B4-BE49-F238E27FC236}">
                  <a16:creationId xmlns:a16="http://schemas.microsoft.com/office/drawing/2014/main" id="{7DB6FF77-88C9-4200-9AC7-706885D1FD38}"/>
                </a:ext>
              </a:extLst>
            </p:cNvPr>
            <p:cNvGrpSpPr/>
            <p:nvPr/>
          </p:nvGrpSpPr>
          <p:grpSpPr>
            <a:xfrm>
              <a:off x="973394" y="0"/>
              <a:ext cx="10245212" cy="6858000"/>
              <a:chOff x="973394" y="0"/>
              <a:chExt cx="10245212" cy="6858000"/>
            </a:xfrm>
          </p:grpSpPr>
          <p:cxnSp>
            <p:nvCxnSpPr>
              <p:cNvPr id="134" name="直接连接符 133">
                <a:extLst>
                  <a:ext uri="{FF2B5EF4-FFF2-40B4-BE49-F238E27FC236}">
                    <a16:creationId xmlns:a16="http://schemas.microsoft.com/office/drawing/2014/main" id="{EF296D33-A7AC-4F31-965E-5EE62777DB81}"/>
                  </a:ext>
                </a:extLst>
              </p:cNvPr>
              <p:cNvCxnSpPr/>
              <p:nvPr/>
            </p:nvCxnSpPr>
            <p:spPr>
              <a:xfrm>
                <a:off x="973394" y="0"/>
                <a:ext cx="0" cy="6858000"/>
              </a:xfrm>
              <a:prstGeom prst="line">
                <a:avLst/>
              </a:prstGeom>
              <a:ln>
                <a:solidFill>
                  <a:schemeClr val="tx1">
                    <a:alpha val="15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a:extLst>
                  <a:ext uri="{FF2B5EF4-FFF2-40B4-BE49-F238E27FC236}">
                    <a16:creationId xmlns:a16="http://schemas.microsoft.com/office/drawing/2014/main" id="{F054DD37-61CF-4D5B-B057-68C0123DDBE5}"/>
                  </a:ext>
                </a:extLst>
              </p:cNvPr>
              <p:cNvCxnSpPr>
                <a:cxnSpLocks/>
              </p:cNvCxnSpPr>
              <p:nvPr/>
            </p:nvCxnSpPr>
            <p:spPr>
              <a:xfrm>
                <a:off x="2680929" y="0"/>
                <a:ext cx="0" cy="6858000"/>
              </a:xfrm>
              <a:prstGeom prst="line">
                <a:avLst/>
              </a:prstGeom>
              <a:ln w="6350" cap="flat" cmpd="sng" algn="ctr">
                <a:solidFill>
                  <a:schemeClr val="tx1">
                    <a:alpha val="1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7" name="直接连接符 136">
                <a:extLst>
                  <a:ext uri="{FF2B5EF4-FFF2-40B4-BE49-F238E27FC236}">
                    <a16:creationId xmlns:a16="http://schemas.microsoft.com/office/drawing/2014/main" id="{E157B463-FA0A-4838-BEF7-E9B032E3308A}"/>
                  </a:ext>
                </a:extLst>
              </p:cNvPr>
              <p:cNvCxnSpPr>
                <a:cxnSpLocks/>
              </p:cNvCxnSpPr>
              <p:nvPr/>
            </p:nvCxnSpPr>
            <p:spPr>
              <a:xfrm>
                <a:off x="4388465" y="0"/>
                <a:ext cx="0" cy="6858000"/>
              </a:xfrm>
              <a:prstGeom prst="line">
                <a:avLst/>
              </a:prstGeom>
              <a:ln w="6350" cap="flat" cmpd="sng" algn="ctr">
                <a:solidFill>
                  <a:schemeClr val="tx1">
                    <a:alpha val="1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8" name="直接连接符 137">
                <a:extLst>
                  <a:ext uri="{FF2B5EF4-FFF2-40B4-BE49-F238E27FC236}">
                    <a16:creationId xmlns:a16="http://schemas.microsoft.com/office/drawing/2014/main" id="{46D0A9E9-9CBF-4D48-B508-2A24FEE689E4}"/>
                  </a:ext>
                </a:extLst>
              </p:cNvPr>
              <p:cNvCxnSpPr>
                <a:cxnSpLocks/>
              </p:cNvCxnSpPr>
              <p:nvPr/>
            </p:nvCxnSpPr>
            <p:spPr>
              <a:xfrm>
                <a:off x="6096000" y="0"/>
                <a:ext cx="0" cy="6858000"/>
              </a:xfrm>
              <a:prstGeom prst="line">
                <a:avLst/>
              </a:prstGeom>
              <a:ln w="6350" cap="flat" cmpd="sng" algn="ctr">
                <a:solidFill>
                  <a:schemeClr val="tx1">
                    <a:alpha val="1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9" name="直接连接符 138">
                <a:extLst>
                  <a:ext uri="{FF2B5EF4-FFF2-40B4-BE49-F238E27FC236}">
                    <a16:creationId xmlns:a16="http://schemas.microsoft.com/office/drawing/2014/main" id="{6B94FEFB-AB7D-42B8-BB00-EE3BD16A17E8}"/>
                  </a:ext>
                </a:extLst>
              </p:cNvPr>
              <p:cNvCxnSpPr>
                <a:cxnSpLocks/>
              </p:cNvCxnSpPr>
              <p:nvPr/>
            </p:nvCxnSpPr>
            <p:spPr>
              <a:xfrm>
                <a:off x="7803535" y="0"/>
                <a:ext cx="0" cy="6858000"/>
              </a:xfrm>
              <a:prstGeom prst="line">
                <a:avLst/>
              </a:prstGeom>
              <a:ln w="6350" cap="flat" cmpd="sng" algn="ctr">
                <a:solidFill>
                  <a:schemeClr val="tx1">
                    <a:alpha val="1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0" name="直接连接符 139">
                <a:extLst>
                  <a:ext uri="{FF2B5EF4-FFF2-40B4-BE49-F238E27FC236}">
                    <a16:creationId xmlns:a16="http://schemas.microsoft.com/office/drawing/2014/main" id="{A96ABD26-CE7F-40A5-98CA-DB6B13CCBD73}"/>
                  </a:ext>
                </a:extLst>
              </p:cNvPr>
              <p:cNvCxnSpPr>
                <a:cxnSpLocks/>
              </p:cNvCxnSpPr>
              <p:nvPr/>
            </p:nvCxnSpPr>
            <p:spPr>
              <a:xfrm>
                <a:off x="9511071" y="0"/>
                <a:ext cx="0" cy="6858000"/>
              </a:xfrm>
              <a:prstGeom prst="line">
                <a:avLst/>
              </a:prstGeom>
              <a:ln w="6350" cap="flat" cmpd="sng" algn="ctr">
                <a:solidFill>
                  <a:schemeClr val="tx1">
                    <a:alpha val="1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5" name="直接连接符 134">
                <a:extLst>
                  <a:ext uri="{FF2B5EF4-FFF2-40B4-BE49-F238E27FC236}">
                    <a16:creationId xmlns:a16="http://schemas.microsoft.com/office/drawing/2014/main" id="{FCFFD51C-0296-4A13-8F47-045EF9B8F339}"/>
                  </a:ext>
                </a:extLst>
              </p:cNvPr>
              <p:cNvCxnSpPr/>
              <p:nvPr/>
            </p:nvCxnSpPr>
            <p:spPr>
              <a:xfrm>
                <a:off x="11218606" y="0"/>
                <a:ext cx="0" cy="6858000"/>
              </a:xfrm>
              <a:prstGeom prst="line">
                <a:avLst/>
              </a:prstGeom>
              <a:ln>
                <a:solidFill>
                  <a:schemeClr val="tx1">
                    <a:alpha val="15000"/>
                  </a:schemeClr>
                </a:solidFill>
              </a:ln>
            </p:spPr>
            <p:style>
              <a:lnRef idx="1">
                <a:schemeClr val="accent1"/>
              </a:lnRef>
              <a:fillRef idx="0">
                <a:schemeClr val="accent1"/>
              </a:fillRef>
              <a:effectRef idx="0">
                <a:schemeClr val="accent1"/>
              </a:effectRef>
              <a:fontRef idx="minor">
                <a:schemeClr val="tx1"/>
              </a:fontRef>
            </p:style>
          </p:cxnSp>
        </p:grpSp>
        <p:cxnSp>
          <p:nvCxnSpPr>
            <p:cNvPr id="143" name="直接连接符 142">
              <a:extLst>
                <a:ext uri="{FF2B5EF4-FFF2-40B4-BE49-F238E27FC236}">
                  <a16:creationId xmlns:a16="http://schemas.microsoft.com/office/drawing/2014/main" id="{A5E1E20F-1B3A-43C8-88C8-FF886A3150D5}"/>
                </a:ext>
              </a:extLst>
            </p:cNvPr>
            <p:cNvCxnSpPr>
              <a:cxnSpLocks/>
            </p:cNvCxnSpPr>
            <p:nvPr/>
          </p:nvCxnSpPr>
          <p:spPr>
            <a:xfrm>
              <a:off x="973393" y="1333500"/>
              <a:ext cx="0" cy="205014"/>
            </a:xfrm>
            <a:prstGeom prst="line">
              <a:avLst/>
            </a:prstGeom>
            <a:ln>
              <a:solidFill>
                <a:schemeClr val="tx1">
                  <a:alpha val="46000"/>
                </a:schemeClr>
              </a:solidFill>
            </a:ln>
          </p:spPr>
          <p:style>
            <a:lnRef idx="1">
              <a:schemeClr val="accent1"/>
            </a:lnRef>
            <a:fillRef idx="0">
              <a:schemeClr val="accent1"/>
            </a:fillRef>
            <a:effectRef idx="0">
              <a:schemeClr val="accent1"/>
            </a:effectRef>
            <a:fontRef idx="minor">
              <a:schemeClr val="tx1"/>
            </a:fontRef>
          </p:style>
        </p:cxnSp>
        <p:cxnSp>
          <p:nvCxnSpPr>
            <p:cNvPr id="145" name="直接连接符 144">
              <a:extLst>
                <a:ext uri="{FF2B5EF4-FFF2-40B4-BE49-F238E27FC236}">
                  <a16:creationId xmlns:a16="http://schemas.microsoft.com/office/drawing/2014/main" id="{1CDB5177-210D-41B4-9FA1-0E805001095E}"/>
                </a:ext>
              </a:extLst>
            </p:cNvPr>
            <p:cNvCxnSpPr>
              <a:cxnSpLocks/>
            </p:cNvCxnSpPr>
            <p:nvPr/>
          </p:nvCxnSpPr>
          <p:spPr>
            <a:xfrm>
              <a:off x="2680928" y="4114800"/>
              <a:ext cx="0" cy="205014"/>
            </a:xfrm>
            <a:prstGeom prst="line">
              <a:avLst/>
            </a:prstGeom>
            <a:ln>
              <a:solidFill>
                <a:schemeClr val="tx1">
                  <a:alpha val="46000"/>
                </a:schemeClr>
              </a:solidFill>
            </a:ln>
          </p:spPr>
          <p:style>
            <a:lnRef idx="1">
              <a:schemeClr val="accent1"/>
            </a:lnRef>
            <a:fillRef idx="0">
              <a:schemeClr val="accent1"/>
            </a:fillRef>
            <a:effectRef idx="0">
              <a:schemeClr val="accent1"/>
            </a:effectRef>
            <a:fontRef idx="minor">
              <a:schemeClr val="tx1"/>
            </a:fontRef>
          </p:style>
        </p:cxnSp>
        <p:cxnSp>
          <p:nvCxnSpPr>
            <p:cNvPr id="146" name="直接连接符 145">
              <a:extLst>
                <a:ext uri="{FF2B5EF4-FFF2-40B4-BE49-F238E27FC236}">
                  <a16:creationId xmlns:a16="http://schemas.microsoft.com/office/drawing/2014/main" id="{FBD2B033-2DDF-4517-B92E-C911077F7260}"/>
                </a:ext>
              </a:extLst>
            </p:cNvPr>
            <p:cNvCxnSpPr>
              <a:cxnSpLocks/>
            </p:cNvCxnSpPr>
            <p:nvPr/>
          </p:nvCxnSpPr>
          <p:spPr>
            <a:xfrm>
              <a:off x="6109928" y="2000250"/>
              <a:ext cx="0" cy="205014"/>
            </a:xfrm>
            <a:prstGeom prst="line">
              <a:avLst/>
            </a:prstGeom>
            <a:ln>
              <a:solidFill>
                <a:schemeClr val="tx1">
                  <a:alpha val="46000"/>
                </a:schemeClr>
              </a:solidFill>
            </a:ln>
          </p:spPr>
          <p:style>
            <a:lnRef idx="1">
              <a:schemeClr val="accent1"/>
            </a:lnRef>
            <a:fillRef idx="0">
              <a:schemeClr val="accent1"/>
            </a:fillRef>
            <a:effectRef idx="0">
              <a:schemeClr val="accent1"/>
            </a:effectRef>
            <a:fontRef idx="minor">
              <a:schemeClr val="tx1"/>
            </a:fontRef>
          </p:style>
        </p:cxnSp>
        <p:cxnSp>
          <p:nvCxnSpPr>
            <p:cNvPr id="147" name="直接连接符 146">
              <a:extLst>
                <a:ext uri="{FF2B5EF4-FFF2-40B4-BE49-F238E27FC236}">
                  <a16:creationId xmlns:a16="http://schemas.microsoft.com/office/drawing/2014/main" id="{54D4931E-EA3E-43AE-9777-181660234385}"/>
                </a:ext>
              </a:extLst>
            </p:cNvPr>
            <p:cNvCxnSpPr>
              <a:cxnSpLocks/>
            </p:cNvCxnSpPr>
            <p:nvPr/>
          </p:nvCxnSpPr>
          <p:spPr>
            <a:xfrm>
              <a:off x="7802223" y="3760470"/>
              <a:ext cx="0" cy="205014"/>
            </a:xfrm>
            <a:prstGeom prst="line">
              <a:avLst/>
            </a:prstGeom>
            <a:ln>
              <a:solidFill>
                <a:schemeClr val="tx1">
                  <a:alpha val="46000"/>
                </a:schemeClr>
              </a:solidFill>
            </a:ln>
          </p:spPr>
          <p:style>
            <a:lnRef idx="1">
              <a:schemeClr val="accent1"/>
            </a:lnRef>
            <a:fillRef idx="0">
              <a:schemeClr val="accent1"/>
            </a:fillRef>
            <a:effectRef idx="0">
              <a:schemeClr val="accent1"/>
            </a:effectRef>
            <a:fontRef idx="minor">
              <a:schemeClr val="tx1"/>
            </a:fontRef>
          </p:style>
        </p:cxnSp>
        <p:cxnSp>
          <p:nvCxnSpPr>
            <p:cNvPr id="148" name="直接连接符 147">
              <a:extLst>
                <a:ext uri="{FF2B5EF4-FFF2-40B4-BE49-F238E27FC236}">
                  <a16:creationId xmlns:a16="http://schemas.microsoft.com/office/drawing/2014/main" id="{E9CE20C2-8FC6-40EA-8301-74AB8A0BF619}"/>
                </a:ext>
              </a:extLst>
            </p:cNvPr>
            <p:cNvCxnSpPr>
              <a:cxnSpLocks/>
            </p:cNvCxnSpPr>
            <p:nvPr/>
          </p:nvCxnSpPr>
          <p:spPr>
            <a:xfrm>
              <a:off x="9528194" y="6008370"/>
              <a:ext cx="0" cy="205014"/>
            </a:xfrm>
            <a:prstGeom prst="line">
              <a:avLst/>
            </a:prstGeom>
            <a:ln>
              <a:solidFill>
                <a:schemeClr val="tx1">
                  <a:alpha val="46000"/>
                </a:schemeClr>
              </a:solidFill>
            </a:ln>
          </p:spPr>
          <p:style>
            <a:lnRef idx="1">
              <a:schemeClr val="accent1"/>
            </a:lnRef>
            <a:fillRef idx="0">
              <a:schemeClr val="accent1"/>
            </a:fillRef>
            <a:effectRef idx="0">
              <a:schemeClr val="accent1"/>
            </a:effectRef>
            <a:fontRef idx="minor">
              <a:schemeClr val="tx1"/>
            </a:fontRef>
          </p:style>
        </p:cxnSp>
        <p:cxnSp>
          <p:nvCxnSpPr>
            <p:cNvPr id="149" name="直接连接符 148">
              <a:extLst>
                <a:ext uri="{FF2B5EF4-FFF2-40B4-BE49-F238E27FC236}">
                  <a16:creationId xmlns:a16="http://schemas.microsoft.com/office/drawing/2014/main" id="{D2A4AD88-18DC-44B3-B100-6667C69F269A}"/>
                </a:ext>
              </a:extLst>
            </p:cNvPr>
            <p:cNvCxnSpPr>
              <a:cxnSpLocks/>
            </p:cNvCxnSpPr>
            <p:nvPr/>
          </p:nvCxnSpPr>
          <p:spPr>
            <a:xfrm>
              <a:off x="11221800" y="788670"/>
              <a:ext cx="0" cy="205014"/>
            </a:xfrm>
            <a:prstGeom prst="line">
              <a:avLst/>
            </a:prstGeom>
            <a:ln>
              <a:solidFill>
                <a:schemeClr val="tx1">
                  <a:alpha val="46000"/>
                </a:schemeClr>
              </a:solidFill>
            </a:ln>
          </p:spPr>
          <p:style>
            <a:lnRef idx="1">
              <a:schemeClr val="accent1"/>
            </a:lnRef>
            <a:fillRef idx="0">
              <a:schemeClr val="accent1"/>
            </a:fillRef>
            <a:effectRef idx="0">
              <a:schemeClr val="accent1"/>
            </a:effectRef>
            <a:fontRef idx="minor">
              <a:schemeClr val="tx1"/>
            </a:fontRef>
          </p:style>
        </p:cxnSp>
      </p:grpSp>
      <p:sp>
        <p:nvSpPr>
          <p:cNvPr id="151" name="图文框 150">
            <a:extLst>
              <a:ext uri="{FF2B5EF4-FFF2-40B4-BE49-F238E27FC236}">
                <a16:creationId xmlns:a16="http://schemas.microsoft.com/office/drawing/2014/main" id="{6CCA2573-61C0-41B1-B968-B632B1D9A194}"/>
              </a:ext>
            </a:extLst>
          </p:cNvPr>
          <p:cNvSpPr/>
          <p:nvPr/>
        </p:nvSpPr>
        <p:spPr>
          <a:xfrm>
            <a:off x="4024259" y="1978265"/>
            <a:ext cx="4143482" cy="2901470"/>
          </a:xfrm>
          <a:prstGeom prst="frame">
            <a:avLst>
              <a:gd name="adj1" fmla="val 13794"/>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160" name="组合 159">
            <a:extLst>
              <a:ext uri="{FF2B5EF4-FFF2-40B4-BE49-F238E27FC236}">
                <a16:creationId xmlns:a16="http://schemas.microsoft.com/office/drawing/2014/main" id="{C3B1478B-97C9-4D83-8BB1-07D043A78009}"/>
              </a:ext>
            </a:extLst>
          </p:cNvPr>
          <p:cNvGrpSpPr/>
          <p:nvPr/>
        </p:nvGrpSpPr>
        <p:grpSpPr>
          <a:xfrm>
            <a:off x="1914532" y="2406458"/>
            <a:ext cx="8362937" cy="1354012"/>
            <a:chOff x="2477119" y="2435477"/>
            <a:chExt cx="7456003" cy="1354012"/>
          </a:xfrm>
        </p:grpSpPr>
        <p:sp>
          <p:nvSpPr>
            <p:cNvPr id="159" name="文本框 158">
              <a:extLst>
                <a:ext uri="{FF2B5EF4-FFF2-40B4-BE49-F238E27FC236}">
                  <a16:creationId xmlns:a16="http://schemas.microsoft.com/office/drawing/2014/main" id="{2EF28695-0CEB-4583-8C26-E1016738F52F}"/>
                </a:ext>
              </a:extLst>
            </p:cNvPr>
            <p:cNvSpPr txBox="1"/>
            <p:nvPr/>
          </p:nvSpPr>
          <p:spPr>
            <a:xfrm>
              <a:off x="2477119" y="2466050"/>
              <a:ext cx="7456003" cy="1323439"/>
            </a:xfrm>
            <a:prstGeom prst="rect">
              <a:avLst/>
            </a:prstGeom>
            <a:noFill/>
          </p:spPr>
          <p:txBody>
            <a:bodyPr wrap="square" rtlCol="0">
              <a:spAutoFit/>
            </a:bodyPr>
            <a:lstStyle/>
            <a:p>
              <a:pPr algn="ctr"/>
              <a:r>
                <a:rPr lang="zh-CN" altLang="en-US" sz="8000" b="1" spc="2000" dirty="0">
                  <a:solidFill>
                    <a:schemeClr val="bg1">
                      <a:lumMod val="85000"/>
                    </a:schemeClr>
                  </a:solidFill>
                  <a:cs typeface="+mn-ea"/>
                  <a:sym typeface="+mn-lt"/>
                </a:rPr>
                <a:t>谢谢观看</a:t>
              </a:r>
            </a:p>
          </p:txBody>
        </p:sp>
        <p:sp>
          <p:nvSpPr>
            <p:cNvPr id="158" name="文本框 157">
              <a:extLst>
                <a:ext uri="{FF2B5EF4-FFF2-40B4-BE49-F238E27FC236}">
                  <a16:creationId xmlns:a16="http://schemas.microsoft.com/office/drawing/2014/main" id="{C48D0228-C703-4AD4-A14D-DF338E913BBA}"/>
                </a:ext>
              </a:extLst>
            </p:cNvPr>
            <p:cNvSpPr txBox="1"/>
            <p:nvPr/>
          </p:nvSpPr>
          <p:spPr>
            <a:xfrm>
              <a:off x="2605113" y="2435477"/>
              <a:ext cx="7289570" cy="1323439"/>
            </a:xfrm>
            <a:prstGeom prst="rect">
              <a:avLst/>
            </a:prstGeom>
            <a:noFill/>
          </p:spPr>
          <p:txBody>
            <a:bodyPr wrap="square" rtlCol="0">
              <a:spAutoFit/>
            </a:bodyPr>
            <a:lstStyle/>
            <a:p>
              <a:pPr algn="ctr"/>
              <a:r>
                <a:rPr lang="zh-CN" altLang="en-US" sz="8000" b="1" spc="2000" dirty="0">
                  <a:cs typeface="+mn-ea"/>
                  <a:sym typeface="+mn-lt"/>
                </a:rPr>
                <a:t>谢谢</a:t>
              </a:r>
              <a:r>
                <a:rPr lang="zh-CN" altLang="en-US" sz="8000" b="1" spc="2000" dirty="0">
                  <a:solidFill>
                    <a:srgbClr val="FFC000"/>
                  </a:solidFill>
                  <a:cs typeface="+mn-ea"/>
                  <a:sym typeface="+mn-lt"/>
                </a:rPr>
                <a:t>观</a:t>
              </a:r>
              <a:r>
                <a:rPr lang="zh-CN" altLang="en-US" sz="8000" b="1" spc="2000" dirty="0">
                  <a:cs typeface="+mn-ea"/>
                  <a:sym typeface="+mn-lt"/>
                </a:rPr>
                <a:t>看</a:t>
              </a:r>
            </a:p>
          </p:txBody>
        </p:sp>
      </p:grpSp>
      <p:sp>
        <p:nvSpPr>
          <p:cNvPr id="161" name="等腰三角形 160">
            <a:extLst>
              <a:ext uri="{FF2B5EF4-FFF2-40B4-BE49-F238E27FC236}">
                <a16:creationId xmlns:a16="http://schemas.microsoft.com/office/drawing/2014/main" id="{ADE566B7-F5F1-4460-81AD-2169534FF43B}"/>
              </a:ext>
            </a:extLst>
          </p:cNvPr>
          <p:cNvSpPr/>
          <p:nvPr/>
        </p:nvSpPr>
        <p:spPr>
          <a:xfrm rot="3584898">
            <a:off x="1816646" y="4155600"/>
            <a:ext cx="395148" cy="312664"/>
          </a:xfrm>
          <a:prstGeom prst="triangle">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2" name="等腰三角形 161">
            <a:extLst>
              <a:ext uri="{FF2B5EF4-FFF2-40B4-BE49-F238E27FC236}">
                <a16:creationId xmlns:a16="http://schemas.microsoft.com/office/drawing/2014/main" id="{15757BE6-5E64-4564-BCFB-D877D51E4EE4}"/>
              </a:ext>
            </a:extLst>
          </p:cNvPr>
          <p:cNvSpPr/>
          <p:nvPr/>
        </p:nvSpPr>
        <p:spPr>
          <a:xfrm rot="3584898" flipV="1">
            <a:off x="2172128" y="4234916"/>
            <a:ext cx="251203" cy="169795"/>
          </a:xfrm>
          <a:prstGeom prst="triangle">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3" name="矩形 162">
            <a:extLst>
              <a:ext uri="{FF2B5EF4-FFF2-40B4-BE49-F238E27FC236}">
                <a16:creationId xmlns:a16="http://schemas.microsoft.com/office/drawing/2014/main" id="{147F118D-E471-4C6F-9E8A-D9B52A27784B}"/>
              </a:ext>
            </a:extLst>
          </p:cNvPr>
          <p:cNvSpPr/>
          <p:nvPr/>
        </p:nvSpPr>
        <p:spPr>
          <a:xfrm>
            <a:off x="3830380" y="4416782"/>
            <a:ext cx="307504" cy="307504"/>
          </a:xfrm>
          <a:prstGeom prst="rect">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4" name="矩形 163">
            <a:extLst>
              <a:ext uri="{FF2B5EF4-FFF2-40B4-BE49-F238E27FC236}">
                <a16:creationId xmlns:a16="http://schemas.microsoft.com/office/drawing/2014/main" id="{6516401F-DDD1-41A0-97F0-AD3F42BAB443}"/>
              </a:ext>
            </a:extLst>
          </p:cNvPr>
          <p:cNvSpPr/>
          <p:nvPr/>
        </p:nvSpPr>
        <p:spPr>
          <a:xfrm>
            <a:off x="7604801" y="1844322"/>
            <a:ext cx="332692" cy="332692"/>
          </a:xfrm>
          <a:prstGeom prst="rect">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5" name="矩形 164">
            <a:extLst>
              <a:ext uri="{FF2B5EF4-FFF2-40B4-BE49-F238E27FC236}">
                <a16:creationId xmlns:a16="http://schemas.microsoft.com/office/drawing/2014/main" id="{0E31D2A5-02D4-45E8-96C7-CF1754996430}"/>
              </a:ext>
            </a:extLst>
          </p:cNvPr>
          <p:cNvSpPr/>
          <p:nvPr/>
        </p:nvSpPr>
        <p:spPr>
          <a:xfrm>
            <a:off x="8029311" y="1637105"/>
            <a:ext cx="136504" cy="136504"/>
          </a:xfrm>
          <a:prstGeom prst="rect">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6" name="文本框 165">
            <a:extLst>
              <a:ext uri="{FF2B5EF4-FFF2-40B4-BE49-F238E27FC236}">
                <a16:creationId xmlns:a16="http://schemas.microsoft.com/office/drawing/2014/main" id="{F12356E0-2209-4F69-A3E2-63348635A8E8}"/>
              </a:ext>
            </a:extLst>
          </p:cNvPr>
          <p:cNvSpPr txBox="1"/>
          <p:nvPr/>
        </p:nvSpPr>
        <p:spPr>
          <a:xfrm>
            <a:off x="3138808" y="3814342"/>
            <a:ext cx="5914385" cy="338554"/>
          </a:xfrm>
          <a:prstGeom prst="rect">
            <a:avLst/>
          </a:prstGeom>
          <a:noFill/>
        </p:spPr>
        <p:txBody>
          <a:bodyPr wrap="square" rtlCol="0">
            <a:spAutoFit/>
          </a:bodyPr>
          <a:lstStyle/>
          <a:p>
            <a:pPr algn="ctr"/>
            <a:r>
              <a:rPr lang="en-US" altLang="zh-CN" sz="1600" spc="400" dirty="0">
                <a:cs typeface="+mn-ea"/>
                <a:sym typeface="+mn-lt"/>
              </a:rPr>
              <a:t>PROJECT MANAGEMENT TRAINING</a:t>
            </a:r>
            <a:endParaRPr lang="zh-CN" altLang="en-US" sz="1600" spc="400" dirty="0">
              <a:cs typeface="+mn-ea"/>
              <a:sym typeface="+mn-lt"/>
            </a:endParaRPr>
          </a:p>
        </p:txBody>
      </p:sp>
      <p:sp>
        <p:nvSpPr>
          <p:cNvPr id="167" name="矩形: 圆角 166">
            <a:extLst>
              <a:ext uri="{FF2B5EF4-FFF2-40B4-BE49-F238E27FC236}">
                <a16:creationId xmlns:a16="http://schemas.microsoft.com/office/drawing/2014/main" id="{1BBAB83F-8CA0-49AF-B48B-210DE24001D1}"/>
              </a:ext>
            </a:extLst>
          </p:cNvPr>
          <p:cNvSpPr/>
          <p:nvPr/>
        </p:nvSpPr>
        <p:spPr>
          <a:xfrm>
            <a:off x="5740962" y="3733813"/>
            <a:ext cx="710077" cy="45719"/>
          </a:xfrm>
          <a:prstGeom prst="roundRect">
            <a:avLst>
              <a:gd name="adj" fmla="val 50000"/>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grpSp>
        <p:nvGrpSpPr>
          <p:cNvPr id="171" name="组合 170">
            <a:extLst>
              <a:ext uri="{FF2B5EF4-FFF2-40B4-BE49-F238E27FC236}">
                <a16:creationId xmlns:a16="http://schemas.microsoft.com/office/drawing/2014/main" id="{CBE9610A-5A96-48EA-9AA4-6927C572EA6D}"/>
              </a:ext>
            </a:extLst>
          </p:cNvPr>
          <p:cNvGrpSpPr/>
          <p:nvPr/>
        </p:nvGrpSpPr>
        <p:grpSpPr>
          <a:xfrm>
            <a:off x="5510340" y="5483877"/>
            <a:ext cx="221456" cy="133350"/>
            <a:chOff x="5462588" y="5443538"/>
            <a:chExt cx="221456" cy="133350"/>
          </a:xfrm>
        </p:grpSpPr>
        <p:sp useBgFill="1">
          <p:nvSpPr>
            <p:cNvPr id="170" name="矩形: 圆角 169">
              <a:extLst>
                <a:ext uri="{FF2B5EF4-FFF2-40B4-BE49-F238E27FC236}">
                  <a16:creationId xmlns:a16="http://schemas.microsoft.com/office/drawing/2014/main" id="{B1A79A2D-1A63-4EB9-B6FA-8C4E496F29B7}"/>
                </a:ext>
              </a:extLst>
            </p:cNvPr>
            <p:cNvSpPr/>
            <p:nvPr/>
          </p:nvSpPr>
          <p:spPr>
            <a:xfrm>
              <a:off x="5462588" y="5443538"/>
              <a:ext cx="221456" cy="1333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9" name="椭圆 168">
              <a:extLst>
                <a:ext uri="{FF2B5EF4-FFF2-40B4-BE49-F238E27FC236}">
                  <a16:creationId xmlns:a16="http://schemas.microsoft.com/office/drawing/2014/main" id="{A165EE60-AF73-418F-9790-71B7CEEB2179}"/>
                </a:ext>
              </a:extLst>
            </p:cNvPr>
            <p:cNvSpPr/>
            <p:nvPr/>
          </p:nvSpPr>
          <p:spPr>
            <a:xfrm>
              <a:off x="5547378" y="5484817"/>
              <a:ext cx="51876" cy="51876"/>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172" name="组合 171">
            <a:extLst>
              <a:ext uri="{FF2B5EF4-FFF2-40B4-BE49-F238E27FC236}">
                <a16:creationId xmlns:a16="http://schemas.microsoft.com/office/drawing/2014/main" id="{520B4FA6-AB83-43B5-8850-A3B24D1D7B5F}"/>
              </a:ext>
            </a:extLst>
          </p:cNvPr>
          <p:cNvGrpSpPr/>
          <p:nvPr/>
        </p:nvGrpSpPr>
        <p:grpSpPr>
          <a:xfrm>
            <a:off x="6493823" y="5887492"/>
            <a:ext cx="221456" cy="133350"/>
            <a:chOff x="5462588" y="5443538"/>
            <a:chExt cx="221456" cy="133350"/>
          </a:xfrm>
        </p:grpSpPr>
        <p:sp useBgFill="1">
          <p:nvSpPr>
            <p:cNvPr id="173" name="矩形: 圆角 172">
              <a:extLst>
                <a:ext uri="{FF2B5EF4-FFF2-40B4-BE49-F238E27FC236}">
                  <a16:creationId xmlns:a16="http://schemas.microsoft.com/office/drawing/2014/main" id="{8730EFA4-4478-46A8-A18A-A3AB7CB4C736}"/>
                </a:ext>
              </a:extLst>
            </p:cNvPr>
            <p:cNvSpPr/>
            <p:nvPr/>
          </p:nvSpPr>
          <p:spPr>
            <a:xfrm>
              <a:off x="5462588" y="5443538"/>
              <a:ext cx="221456" cy="1333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4" name="椭圆 173">
              <a:extLst>
                <a:ext uri="{FF2B5EF4-FFF2-40B4-BE49-F238E27FC236}">
                  <a16:creationId xmlns:a16="http://schemas.microsoft.com/office/drawing/2014/main" id="{086EF1ED-3DEE-45EC-B3DD-438E3642F4AD}"/>
                </a:ext>
              </a:extLst>
            </p:cNvPr>
            <p:cNvSpPr/>
            <p:nvPr/>
          </p:nvSpPr>
          <p:spPr>
            <a:xfrm>
              <a:off x="5547378" y="5484817"/>
              <a:ext cx="51876" cy="51876"/>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2" name="组合 1">
            <a:extLst>
              <a:ext uri="{FF2B5EF4-FFF2-40B4-BE49-F238E27FC236}">
                <a16:creationId xmlns:a16="http://schemas.microsoft.com/office/drawing/2014/main" id="{67429E33-6B43-4BD9-965F-2E0111722E92}"/>
              </a:ext>
            </a:extLst>
          </p:cNvPr>
          <p:cNvGrpSpPr/>
          <p:nvPr/>
        </p:nvGrpSpPr>
        <p:grpSpPr>
          <a:xfrm>
            <a:off x="5302250" y="5550552"/>
            <a:ext cx="1587500" cy="399522"/>
            <a:chOff x="5302250" y="5550552"/>
            <a:chExt cx="1587500" cy="399522"/>
          </a:xfrm>
        </p:grpSpPr>
        <p:sp>
          <p:nvSpPr>
            <p:cNvPr id="168" name="矩形: 圆角 167">
              <a:extLst>
                <a:ext uri="{FF2B5EF4-FFF2-40B4-BE49-F238E27FC236}">
                  <a16:creationId xmlns:a16="http://schemas.microsoft.com/office/drawing/2014/main" id="{8A7E2A75-F3E9-4B22-8007-7E0809EB21F0}"/>
                </a:ext>
              </a:extLst>
            </p:cNvPr>
            <p:cNvSpPr/>
            <p:nvPr/>
          </p:nvSpPr>
          <p:spPr>
            <a:xfrm>
              <a:off x="5302250" y="5550552"/>
              <a:ext cx="1587500" cy="399522"/>
            </a:xfrm>
            <a:prstGeom prst="roundRect">
              <a:avLst>
                <a:gd name="adj"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5" name="文本框 174">
              <a:extLst>
                <a:ext uri="{FF2B5EF4-FFF2-40B4-BE49-F238E27FC236}">
                  <a16:creationId xmlns:a16="http://schemas.microsoft.com/office/drawing/2014/main" id="{47B6DBB3-1E7D-45DE-9A2B-FC2632C71C02}"/>
                </a:ext>
              </a:extLst>
            </p:cNvPr>
            <p:cNvSpPr txBox="1"/>
            <p:nvPr/>
          </p:nvSpPr>
          <p:spPr>
            <a:xfrm>
              <a:off x="5315929" y="5616576"/>
              <a:ext cx="1560143" cy="276999"/>
            </a:xfrm>
            <a:prstGeom prst="rect">
              <a:avLst/>
            </a:prstGeom>
            <a:noFill/>
          </p:spPr>
          <p:txBody>
            <a:bodyPr wrap="square" rtlCol="0">
              <a:spAutoFit/>
            </a:bodyPr>
            <a:lstStyle/>
            <a:p>
              <a:pPr algn="ctr"/>
              <a:r>
                <a:rPr lang="en-US" altLang="zh-CN" sz="1200" spc="400" smtClean="0">
                  <a:cs typeface="+mn-ea"/>
                  <a:sym typeface="+mn-lt"/>
                </a:rPr>
                <a:t>PPT818</a:t>
              </a:r>
              <a:endParaRPr lang="zh-CN" altLang="en-US" sz="1200" spc="400" dirty="0">
                <a:cs typeface="+mn-ea"/>
                <a:sym typeface="+mn-lt"/>
              </a:endParaRPr>
            </a:p>
          </p:txBody>
        </p:sp>
      </p:grpSp>
      <p:sp>
        <p:nvSpPr>
          <p:cNvPr id="176" name="等腰三角形 175">
            <a:extLst>
              <a:ext uri="{FF2B5EF4-FFF2-40B4-BE49-F238E27FC236}">
                <a16:creationId xmlns:a16="http://schemas.microsoft.com/office/drawing/2014/main" id="{A92EE74C-47C8-42ED-83D9-05734846B931}"/>
              </a:ext>
            </a:extLst>
          </p:cNvPr>
          <p:cNvSpPr/>
          <p:nvPr/>
        </p:nvSpPr>
        <p:spPr>
          <a:xfrm rot="6410667">
            <a:off x="9954032" y="4612311"/>
            <a:ext cx="282551" cy="205014"/>
          </a:xfrm>
          <a:prstGeom prst="triangle">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7" name="等腰三角形 176">
            <a:extLst>
              <a:ext uri="{FF2B5EF4-FFF2-40B4-BE49-F238E27FC236}">
                <a16:creationId xmlns:a16="http://schemas.microsoft.com/office/drawing/2014/main" id="{3301CF08-8172-4F80-89E6-AFF2C0C9FE07}"/>
              </a:ext>
            </a:extLst>
          </p:cNvPr>
          <p:cNvSpPr/>
          <p:nvPr/>
        </p:nvSpPr>
        <p:spPr>
          <a:xfrm rot="17766291">
            <a:off x="10107161" y="4805061"/>
            <a:ext cx="367084" cy="266350"/>
          </a:xfrm>
          <a:prstGeom prst="triangle">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8" name="等腰三角形 177">
            <a:extLst>
              <a:ext uri="{FF2B5EF4-FFF2-40B4-BE49-F238E27FC236}">
                <a16:creationId xmlns:a16="http://schemas.microsoft.com/office/drawing/2014/main" id="{340A1F4F-F9D6-47AD-99E3-2ABF0CCC4E92}"/>
              </a:ext>
            </a:extLst>
          </p:cNvPr>
          <p:cNvSpPr/>
          <p:nvPr/>
        </p:nvSpPr>
        <p:spPr>
          <a:xfrm rot="6410667">
            <a:off x="2550371" y="475004"/>
            <a:ext cx="198030" cy="143688"/>
          </a:xfrm>
          <a:prstGeom prst="triangle">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9" name="等腰三角形 178">
            <a:extLst>
              <a:ext uri="{FF2B5EF4-FFF2-40B4-BE49-F238E27FC236}">
                <a16:creationId xmlns:a16="http://schemas.microsoft.com/office/drawing/2014/main" id="{1BEDF84D-B77C-44D9-ADC7-52BB874E6192}"/>
              </a:ext>
            </a:extLst>
          </p:cNvPr>
          <p:cNvSpPr/>
          <p:nvPr/>
        </p:nvSpPr>
        <p:spPr>
          <a:xfrm rot="17766291">
            <a:off x="2716143" y="676928"/>
            <a:ext cx="257278" cy="186676"/>
          </a:xfrm>
          <a:prstGeom prst="triangle">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0" name="矩形 179">
            <a:extLst>
              <a:ext uri="{FF2B5EF4-FFF2-40B4-BE49-F238E27FC236}">
                <a16:creationId xmlns:a16="http://schemas.microsoft.com/office/drawing/2014/main" id="{3CBB12B6-A582-4C0D-8FB8-27F2F8B92929}"/>
              </a:ext>
            </a:extLst>
          </p:cNvPr>
          <p:cNvSpPr/>
          <p:nvPr/>
        </p:nvSpPr>
        <p:spPr>
          <a:xfrm>
            <a:off x="10020775" y="405038"/>
            <a:ext cx="1158856" cy="1591585"/>
          </a:xfrm>
          <a:prstGeom prst="rect">
            <a:avLst/>
          </a:prstGeom>
          <a:pattFill prst="pct5">
            <a:fgClr>
              <a:schemeClr val="bg1">
                <a:lumMod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1" name="矩形 180">
            <a:extLst>
              <a:ext uri="{FF2B5EF4-FFF2-40B4-BE49-F238E27FC236}">
                <a16:creationId xmlns:a16="http://schemas.microsoft.com/office/drawing/2014/main" id="{B389FFAA-F1A1-43C9-B07E-327074D6691C}"/>
              </a:ext>
            </a:extLst>
          </p:cNvPr>
          <p:cNvSpPr/>
          <p:nvPr/>
        </p:nvSpPr>
        <p:spPr>
          <a:xfrm>
            <a:off x="992433" y="4729363"/>
            <a:ext cx="1158856" cy="1591585"/>
          </a:xfrm>
          <a:prstGeom prst="rect">
            <a:avLst/>
          </a:prstGeom>
          <a:pattFill prst="pct5">
            <a:fgClr>
              <a:schemeClr val="bg1">
                <a:lumMod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2" name="文本框 181">
            <a:extLst>
              <a:ext uri="{FF2B5EF4-FFF2-40B4-BE49-F238E27FC236}">
                <a16:creationId xmlns:a16="http://schemas.microsoft.com/office/drawing/2014/main" id="{1174080E-CC84-4393-B8F4-E50B29C8760D}"/>
              </a:ext>
            </a:extLst>
          </p:cNvPr>
          <p:cNvSpPr txBox="1"/>
          <p:nvPr/>
        </p:nvSpPr>
        <p:spPr>
          <a:xfrm>
            <a:off x="10375178" y="525000"/>
            <a:ext cx="738664" cy="2731038"/>
          </a:xfrm>
          <a:prstGeom prst="rect">
            <a:avLst/>
          </a:prstGeom>
          <a:noFill/>
        </p:spPr>
        <p:txBody>
          <a:bodyPr vert="eaVert" wrap="square" rtlCol="0">
            <a:spAutoFit/>
          </a:bodyPr>
          <a:lstStyle/>
          <a:p>
            <a:r>
              <a:rPr lang="en-US" altLang="zh-CN" sz="3600" spc="500" dirty="0">
                <a:solidFill>
                  <a:schemeClr val="bg1">
                    <a:lumMod val="95000"/>
                  </a:schemeClr>
                </a:solidFill>
                <a:effectLst>
                  <a:outerShdw blurRad="38100" dist="38100" dir="2700000" algn="tl">
                    <a:srgbClr val="000000">
                      <a:alpha val="10000"/>
                    </a:srgbClr>
                  </a:outerShdw>
                </a:effectLst>
                <a:cs typeface="+mn-ea"/>
                <a:sym typeface="+mn-lt"/>
              </a:rPr>
              <a:t>PROJECT</a:t>
            </a:r>
            <a:endParaRPr lang="zh-CN" altLang="en-US" sz="3600" spc="500" dirty="0">
              <a:solidFill>
                <a:schemeClr val="bg1">
                  <a:lumMod val="95000"/>
                </a:schemeClr>
              </a:solidFill>
              <a:effectLst>
                <a:outerShdw blurRad="38100" dist="38100" dir="2700000" algn="tl">
                  <a:srgbClr val="000000">
                    <a:alpha val="10000"/>
                  </a:srgbClr>
                </a:outerShdw>
              </a:effectLst>
              <a:cs typeface="+mn-ea"/>
              <a:sym typeface="+mn-lt"/>
            </a:endParaRPr>
          </a:p>
        </p:txBody>
      </p:sp>
      <p:sp>
        <p:nvSpPr>
          <p:cNvPr id="183" name="文本框 182">
            <a:extLst>
              <a:ext uri="{FF2B5EF4-FFF2-40B4-BE49-F238E27FC236}">
                <a16:creationId xmlns:a16="http://schemas.microsoft.com/office/drawing/2014/main" id="{8AF78724-D607-41C8-9D45-6B3E167DAA69}"/>
              </a:ext>
            </a:extLst>
          </p:cNvPr>
          <p:cNvSpPr txBox="1"/>
          <p:nvPr/>
        </p:nvSpPr>
        <p:spPr>
          <a:xfrm rot="10800000">
            <a:off x="646914" y="2262693"/>
            <a:ext cx="1292662" cy="3909227"/>
          </a:xfrm>
          <a:prstGeom prst="rect">
            <a:avLst/>
          </a:prstGeom>
          <a:noFill/>
        </p:spPr>
        <p:txBody>
          <a:bodyPr vert="eaVert" wrap="square" rtlCol="0">
            <a:spAutoFit/>
          </a:bodyPr>
          <a:lstStyle>
            <a:defPPr>
              <a:defRPr lang="zh-CN"/>
            </a:defPPr>
            <a:lvl1pPr>
              <a:defRPr sz="3600" spc="500">
                <a:solidFill>
                  <a:schemeClr val="bg1">
                    <a:lumMod val="95000"/>
                  </a:schemeClr>
                </a:solidFill>
                <a:effectLst>
                  <a:outerShdw blurRad="38100" dist="38100" dir="2700000" algn="tl">
                    <a:srgbClr val="000000">
                      <a:alpha val="14000"/>
                    </a:srgbClr>
                  </a:outerShdw>
                </a:effectLst>
                <a:latin typeface="包图粗黑体" panose="02000800000000000000" pitchFamily="2" charset="-122"/>
                <a:ea typeface="包图粗黑体" panose="02000800000000000000" pitchFamily="2" charset="-122"/>
              </a:defRPr>
            </a:lvl1pPr>
          </a:lstStyle>
          <a:p>
            <a:r>
              <a:rPr lang="en-US" altLang="zh-CN" dirty="0">
                <a:effectLst>
                  <a:outerShdw blurRad="38100" dist="38100" dir="2700000" algn="tl">
                    <a:srgbClr val="000000">
                      <a:alpha val="10000"/>
                    </a:srgbClr>
                  </a:outerShdw>
                </a:effectLst>
                <a:latin typeface="+mn-lt"/>
                <a:ea typeface="+mn-ea"/>
                <a:cs typeface="+mn-ea"/>
                <a:sym typeface="+mn-lt"/>
              </a:rPr>
              <a:t>MANAGEMENT</a:t>
            </a:r>
            <a:endParaRPr lang="zh-CN" altLang="en-US" dirty="0">
              <a:effectLst>
                <a:outerShdw blurRad="38100" dist="38100" dir="2700000" algn="tl">
                  <a:srgbClr val="000000">
                    <a:alpha val="10000"/>
                  </a:srgbClr>
                </a:outerShdw>
              </a:effectLst>
              <a:latin typeface="+mn-lt"/>
              <a:ea typeface="+mn-ea"/>
              <a:cs typeface="+mn-ea"/>
              <a:sym typeface="+mn-lt"/>
            </a:endParaRPr>
          </a:p>
        </p:txBody>
      </p:sp>
    </p:spTree>
    <p:custDataLst>
      <p:tags r:id="rId1"/>
    </p:custDataLst>
    <p:extLst>
      <p:ext uri="{BB962C8B-B14F-4D97-AF65-F5344CB8AC3E}">
        <p14:creationId xmlns:p14="http://schemas.microsoft.com/office/powerpoint/2010/main" val="1275382252"/>
      </p:ext>
    </p:extLst>
  </p:cSld>
  <p:clrMapOvr>
    <a:masterClrMapping/>
  </p:clrMapOvr>
  <mc:AlternateContent xmlns:mc="http://schemas.openxmlformats.org/markup-compatibility/2006" xmlns:p14="http://schemas.microsoft.com/office/powerpoint/2010/main">
    <mc:Choice Requires="p14">
      <p:transition spd="slow" p14:dur="1500" advTm="4088">
        <p:random/>
      </p:transition>
    </mc:Choice>
    <mc:Fallback xmlns="" xmlns:a16="http://schemas.microsoft.com/office/drawing/2014/main">
      <p:transition spd="slow" advTm="4088">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wheel(1)">
                                      <p:cBhvr>
                                        <p:cTn id="7" dur="2000"/>
                                        <p:tgtEl>
                                          <p:spTgt spid="151"/>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63"/>
                                        </p:tgtEl>
                                        <p:attrNameLst>
                                          <p:attrName>style.visibility</p:attrName>
                                        </p:attrNameLst>
                                      </p:cBhvr>
                                      <p:to>
                                        <p:strVal val="visible"/>
                                      </p:to>
                                    </p:set>
                                    <p:animEffect transition="in" filter="fade">
                                      <p:cBhvr>
                                        <p:cTn id="12" dur="1000"/>
                                        <p:tgtEl>
                                          <p:spTgt spid="163"/>
                                        </p:tgtEl>
                                      </p:cBhvr>
                                    </p:animEffect>
                                    <p:anim calcmode="lin" valueType="num">
                                      <p:cBhvr>
                                        <p:cTn id="13" dur="1000" fill="hold"/>
                                        <p:tgtEl>
                                          <p:spTgt spid="163"/>
                                        </p:tgtEl>
                                        <p:attrNameLst>
                                          <p:attrName>ppt_x</p:attrName>
                                        </p:attrNameLst>
                                      </p:cBhvr>
                                      <p:tavLst>
                                        <p:tav tm="0">
                                          <p:val>
                                            <p:strVal val="#ppt_x"/>
                                          </p:val>
                                        </p:tav>
                                        <p:tav tm="100000">
                                          <p:val>
                                            <p:strVal val="#ppt_x"/>
                                          </p:val>
                                        </p:tav>
                                      </p:tavLst>
                                    </p:anim>
                                    <p:anim calcmode="lin" valueType="num">
                                      <p:cBhvr>
                                        <p:cTn id="14" dur="1000" fill="hold"/>
                                        <p:tgtEl>
                                          <p:spTgt spid="16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4"/>
                                        </p:tgtEl>
                                        <p:attrNameLst>
                                          <p:attrName>style.visibility</p:attrName>
                                        </p:attrNameLst>
                                      </p:cBhvr>
                                      <p:to>
                                        <p:strVal val="visible"/>
                                      </p:to>
                                    </p:set>
                                    <p:animEffect transition="in" filter="fade">
                                      <p:cBhvr>
                                        <p:cTn id="17" dur="1000"/>
                                        <p:tgtEl>
                                          <p:spTgt spid="164"/>
                                        </p:tgtEl>
                                      </p:cBhvr>
                                    </p:animEffect>
                                    <p:anim calcmode="lin" valueType="num">
                                      <p:cBhvr>
                                        <p:cTn id="18" dur="1000" fill="hold"/>
                                        <p:tgtEl>
                                          <p:spTgt spid="164"/>
                                        </p:tgtEl>
                                        <p:attrNameLst>
                                          <p:attrName>ppt_x</p:attrName>
                                        </p:attrNameLst>
                                      </p:cBhvr>
                                      <p:tavLst>
                                        <p:tav tm="0">
                                          <p:val>
                                            <p:strVal val="#ppt_x"/>
                                          </p:val>
                                        </p:tav>
                                        <p:tav tm="100000">
                                          <p:val>
                                            <p:strVal val="#ppt_x"/>
                                          </p:val>
                                        </p:tav>
                                      </p:tavLst>
                                    </p:anim>
                                    <p:anim calcmode="lin" valueType="num">
                                      <p:cBhvr>
                                        <p:cTn id="19" dur="1000" fill="hold"/>
                                        <p:tgtEl>
                                          <p:spTgt spid="16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5"/>
                                        </p:tgtEl>
                                        <p:attrNameLst>
                                          <p:attrName>style.visibility</p:attrName>
                                        </p:attrNameLst>
                                      </p:cBhvr>
                                      <p:to>
                                        <p:strVal val="visible"/>
                                      </p:to>
                                    </p:set>
                                    <p:animEffect transition="in" filter="fade">
                                      <p:cBhvr>
                                        <p:cTn id="22" dur="1000"/>
                                        <p:tgtEl>
                                          <p:spTgt spid="165"/>
                                        </p:tgtEl>
                                      </p:cBhvr>
                                    </p:animEffect>
                                    <p:anim calcmode="lin" valueType="num">
                                      <p:cBhvr>
                                        <p:cTn id="23" dur="1000" fill="hold"/>
                                        <p:tgtEl>
                                          <p:spTgt spid="165"/>
                                        </p:tgtEl>
                                        <p:attrNameLst>
                                          <p:attrName>ppt_x</p:attrName>
                                        </p:attrNameLst>
                                      </p:cBhvr>
                                      <p:tavLst>
                                        <p:tav tm="0">
                                          <p:val>
                                            <p:strVal val="#ppt_x"/>
                                          </p:val>
                                        </p:tav>
                                        <p:tav tm="100000">
                                          <p:val>
                                            <p:strVal val="#ppt_x"/>
                                          </p:val>
                                        </p:tav>
                                      </p:tavLst>
                                    </p:anim>
                                    <p:anim calcmode="lin" valueType="num">
                                      <p:cBhvr>
                                        <p:cTn id="24" dur="1000" fill="hold"/>
                                        <p:tgtEl>
                                          <p:spTgt spid="16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nodeType="clickEffect">
                                  <p:stCondLst>
                                    <p:cond delay="0"/>
                                  </p:stCondLst>
                                  <p:childTnLst>
                                    <p:set>
                                      <p:cBhvr>
                                        <p:cTn id="28" dur="1" fill="hold">
                                          <p:stCondLst>
                                            <p:cond delay="0"/>
                                          </p:stCondLst>
                                        </p:cTn>
                                        <p:tgtEl>
                                          <p:spTgt spid="160"/>
                                        </p:tgtEl>
                                        <p:attrNameLst>
                                          <p:attrName>style.visibility</p:attrName>
                                        </p:attrNameLst>
                                      </p:cBhvr>
                                      <p:to>
                                        <p:strVal val="visible"/>
                                      </p:to>
                                    </p:set>
                                    <p:animEffect transition="in" filter="barn(outVertical)">
                                      <p:cBhvr>
                                        <p:cTn id="29" dur="500"/>
                                        <p:tgtEl>
                                          <p:spTgt spid="16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67"/>
                                        </p:tgtEl>
                                        <p:attrNameLst>
                                          <p:attrName>style.visibility</p:attrName>
                                        </p:attrNameLst>
                                      </p:cBhvr>
                                      <p:to>
                                        <p:strVal val="visible"/>
                                      </p:to>
                                    </p:set>
                                    <p:animEffect transition="in" filter="barn(inVertical)">
                                      <p:cBhvr>
                                        <p:cTn id="34" dur="500"/>
                                        <p:tgtEl>
                                          <p:spTgt spid="167"/>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66"/>
                                        </p:tgtEl>
                                        <p:attrNameLst>
                                          <p:attrName>style.visibility</p:attrName>
                                        </p:attrNameLst>
                                      </p:cBhvr>
                                      <p:to>
                                        <p:strVal val="visible"/>
                                      </p:to>
                                    </p:set>
                                    <p:animEffect transition="in" filter="fade">
                                      <p:cBhvr>
                                        <p:cTn id="39" dur="1000"/>
                                        <p:tgtEl>
                                          <p:spTgt spid="166"/>
                                        </p:tgtEl>
                                      </p:cBhvr>
                                    </p:animEffect>
                                    <p:anim calcmode="lin" valueType="num">
                                      <p:cBhvr>
                                        <p:cTn id="40" dur="1000" fill="hold"/>
                                        <p:tgtEl>
                                          <p:spTgt spid="166"/>
                                        </p:tgtEl>
                                        <p:attrNameLst>
                                          <p:attrName>ppt_x</p:attrName>
                                        </p:attrNameLst>
                                      </p:cBhvr>
                                      <p:tavLst>
                                        <p:tav tm="0">
                                          <p:val>
                                            <p:strVal val="#ppt_x"/>
                                          </p:val>
                                        </p:tav>
                                        <p:tav tm="100000">
                                          <p:val>
                                            <p:strVal val="#ppt_x"/>
                                          </p:val>
                                        </p:tav>
                                      </p:tavLst>
                                    </p:anim>
                                    <p:anim calcmode="lin" valueType="num">
                                      <p:cBhvr>
                                        <p:cTn id="41" dur="1000" fill="hold"/>
                                        <p:tgtEl>
                                          <p:spTgt spid="16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additive="base">
                                        <p:cTn id="46" dur="500" fill="hold"/>
                                        <p:tgtEl>
                                          <p:spTgt spid="2"/>
                                        </p:tgtEl>
                                        <p:attrNameLst>
                                          <p:attrName>ppt_x</p:attrName>
                                        </p:attrNameLst>
                                      </p:cBhvr>
                                      <p:tavLst>
                                        <p:tav tm="0">
                                          <p:val>
                                            <p:strVal val="#ppt_x"/>
                                          </p:val>
                                        </p:tav>
                                        <p:tav tm="100000">
                                          <p:val>
                                            <p:strVal val="#ppt_x"/>
                                          </p:val>
                                        </p:tav>
                                      </p:tavLst>
                                    </p:anim>
                                    <p:anim calcmode="lin" valueType="num">
                                      <p:cBhvr additive="base">
                                        <p:cTn id="4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82"/>
                                        </p:tgtEl>
                                        <p:attrNameLst>
                                          <p:attrName>style.visibility</p:attrName>
                                        </p:attrNameLst>
                                      </p:cBhvr>
                                      <p:to>
                                        <p:strVal val="visible"/>
                                      </p:to>
                                    </p:set>
                                    <p:animEffect transition="in" filter="fade">
                                      <p:cBhvr>
                                        <p:cTn id="52" dur="1000"/>
                                        <p:tgtEl>
                                          <p:spTgt spid="182"/>
                                        </p:tgtEl>
                                      </p:cBhvr>
                                    </p:animEffect>
                                    <p:anim calcmode="lin" valueType="num">
                                      <p:cBhvr>
                                        <p:cTn id="53" dur="1000" fill="hold"/>
                                        <p:tgtEl>
                                          <p:spTgt spid="182"/>
                                        </p:tgtEl>
                                        <p:attrNameLst>
                                          <p:attrName>ppt_x</p:attrName>
                                        </p:attrNameLst>
                                      </p:cBhvr>
                                      <p:tavLst>
                                        <p:tav tm="0">
                                          <p:val>
                                            <p:strVal val="#ppt_x"/>
                                          </p:val>
                                        </p:tav>
                                        <p:tav tm="100000">
                                          <p:val>
                                            <p:strVal val="#ppt_x"/>
                                          </p:val>
                                        </p:tav>
                                      </p:tavLst>
                                    </p:anim>
                                    <p:anim calcmode="lin" valueType="num">
                                      <p:cBhvr>
                                        <p:cTn id="54" dur="1000" fill="hold"/>
                                        <p:tgtEl>
                                          <p:spTgt spid="182"/>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183"/>
                                        </p:tgtEl>
                                        <p:attrNameLst>
                                          <p:attrName>style.visibility</p:attrName>
                                        </p:attrNameLst>
                                      </p:cBhvr>
                                      <p:to>
                                        <p:strVal val="visible"/>
                                      </p:to>
                                    </p:set>
                                    <p:animEffect transition="in" filter="fade">
                                      <p:cBhvr>
                                        <p:cTn id="57" dur="1000"/>
                                        <p:tgtEl>
                                          <p:spTgt spid="183"/>
                                        </p:tgtEl>
                                      </p:cBhvr>
                                    </p:animEffect>
                                    <p:anim calcmode="lin" valueType="num">
                                      <p:cBhvr>
                                        <p:cTn id="58" dur="1000" fill="hold"/>
                                        <p:tgtEl>
                                          <p:spTgt spid="183"/>
                                        </p:tgtEl>
                                        <p:attrNameLst>
                                          <p:attrName>ppt_x</p:attrName>
                                        </p:attrNameLst>
                                      </p:cBhvr>
                                      <p:tavLst>
                                        <p:tav tm="0">
                                          <p:val>
                                            <p:strVal val="#ppt_x"/>
                                          </p:val>
                                        </p:tav>
                                        <p:tav tm="100000">
                                          <p:val>
                                            <p:strVal val="#ppt_x"/>
                                          </p:val>
                                        </p:tav>
                                      </p:tavLst>
                                    </p:anim>
                                    <p:anim calcmode="lin" valueType="num">
                                      <p:cBhvr>
                                        <p:cTn id="59"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178"/>
                                        </p:tgtEl>
                                        <p:attrNameLst>
                                          <p:attrName>style.visibility</p:attrName>
                                        </p:attrNameLst>
                                      </p:cBhvr>
                                      <p:to>
                                        <p:strVal val="visible"/>
                                      </p:to>
                                    </p:set>
                                    <p:anim calcmode="lin" valueType="num">
                                      <p:cBhvr>
                                        <p:cTn id="64" dur="500" fill="hold"/>
                                        <p:tgtEl>
                                          <p:spTgt spid="178"/>
                                        </p:tgtEl>
                                        <p:attrNameLst>
                                          <p:attrName>ppt_w</p:attrName>
                                        </p:attrNameLst>
                                      </p:cBhvr>
                                      <p:tavLst>
                                        <p:tav tm="0">
                                          <p:val>
                                            <p:fltVal val="0"/>
                                          </p:val>
                                        </p:tav>
                                        <p:tav tm="100000">
                                          <p:val>
                                            <p:strVal val="#ppt_w"/>
                                          </p:val>
                                        </p:tav>
                                      </p:tavLst>
                                    </p:anim>
                                    <p:anim calcmode="lin" valueType="num">
                                      <p:cBhvr>
                                        <p:cTn id="65" dur="500" fill="hold"/>
                                        <p:tgtEl>
                                          <p:spTgt spid="178"/>
                                        </p:tgtEl>
                                        <p:attrNameLst>
                                          <p:attrName>ppt_h</p:attrName>
                                        </p:attrNameLst>
                                      </p:cBhvr>
                                      <p:tavLst>
                                        <p:tav tm="0">
                                          <p:val>
                                            <p:fltVal val="0"/>
                                          </p:val>
                                        </p:tav>
                                        <p:tav tm="100000">
                                          <p:val>
                                            <p:strVal val="#ppt_h"/>
                                          </p:val>
                                        </p:tav>
                                      </p:tavLst>
                                    </p:anim>
                                    <p:animEffect transition="in" filter="fade">
                                      <p:cBhvr>
                                        <p:cTn id="66" dur="500"/>
                                        <p:tgtEl>
                                          <p:spTgt spid="17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79"/>
                                        </p:tgtEl>
                                        <p:attrNameLst>
                                          <p:attrName>style.visibility</p:attrName>
                                        </p:attrNameLst>
                                      </p:cBhvr>
                                      <p:to>
                                        <p:strVal val="visible"/>
                                      </p:to>
                                    </p:set>
                                    <p:anim calcmode="lin" valueType="num">
                                      <p:cBhvr>
                                        <p:cTn id="69" dur="500" fill="hold"/>
                                        <p:tgtEl>
                                          <p:spTgt spid="179"/>
                                        </p:tgtEl>
                                        <p:attrNameLst>
                                          <p:attrName>ppt_w</p:attrName>
                                        </p:attrNameLst>
                                      </p:cBhvr>
                                      <p:tavLst>
                                        <p:tav tm="0">
                                          <p:val>
                                            <p:fltVal val="0"/>
                                          </p:val>
                                        </p:tav>
                                        <p:tav tm="100000">
                                          <p:val>
                                            <p:strVal val="#ppt_w"/>
                                          </p:val>
                                        </p:tav>
                                      </p:tavLst>
                                    </p:anim>
                                    <p:anim calcmode="lin" valueType="num">
                                      <p:cBhvr>
                                        <p:cTn id="70" dur="500" fill="hold"/>
                                        <p:tgtEl>
                                          <p:spTgt spid="179"/>
                                        </p:tgtEl>
                                        <p:attrNameLst>
                                          <p:attrName>ppt_h</p:attrName>
                                        </p:attrNameLst>
                                      </p:cBhvr>
                                      <p:tavLst>
                                        <p:tav tm="0">
                                          <p:val>
                                            <p:fltVal val="0"/>
                                          </p:val>
                                        </p:tav>
                                        <p:tav tm="100000">
                                          <p:val>
                                            <p:strVal val="#ppt_h"/>
                                          </p:val>
                                        </p:tav>
                                      </p:tavLst>
                                    </p:anim>
                                    <p:animEffect transition="in" filter="fade">
                                      <p:cBhvr>
                                        <p:cTn id="71" dur="500"/>
                                        <p:tgtEl>
                                          <p:spTgt spid="179"/>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61"/>
                                        </p:tgtEl>
                                        <p:attrNameLst>
                                          <p:attrName>style.visibility</p:attrName>
                                        </p:attrNameLst>
                                      </p:cBhvr>
                                      <p:to>
                                        <p:strVal val="visible"/>
                                      </p:to>
                                    </p:set>
                                    <p:anim calcmode="lin" valueType="num">
                                      <p:cBhvr>
                                        <p:cTn id="74" dur="500" fill="hold"/>
                                        <p:tgtEl>
                                          <p:spTgt spid="161"/>
                                        </p:tgtEl>
                                        <p:attrNameLst>
                                          <p:attrName>ppt_w</p:attrName>
                                        </p:attrNameLst>
                                      </p:cBhvr>
                                      <p:tavLst>
                                        <p:tav tm="0">
                                          <p:val>
                                            <p:fltVal val="0"/>
                                          </p:val>
                                        </p:tav>
                                        <p:tav tm="100000">
                                          <p:val>
                                            <p:strVal val="#ppt_w"/>
                                          </p:val>
                                        </p:tav>
                                      </p:tavLst>
                                    </p:anim>
                                    <p:anim calcmode="lin" valueType="num">
                                      <p:cBhvr>
                                        <p:cTn id="75" dur="500" fill="hold"/>
                                        <p:tgtEl>
                                          <p:spTgt spid="161"/>
                                        </p:tgtEl>
                                        <p:attrNameLst>
                                          <p:attrName>ppt_h</p:attrName>
                                        </p:attrNameLst>
                                      </p:cBhvr>
                                      <p:tavLst>
                                        <p:tav tm="0">
                                          <p:val>
                                            <p:fltVal val="0"/>
                                          </p:val>
                                        </p:tav>
                                        <p:tav tm="100000">
                                          <p:val>
                                            <p:strVal val="#ppt_h"/>
                                          </p:val>
                                        </p:tav>
                                      </p:tavLst>
                                    </p:anim>
                                    <p:animEffect transition="in" filter="fade">
                                      <p:cBhvr>
                                        <p:cTn id="76" dur="500"/>
                                        <p:tgtEl>
                                          <p:spTgt spid="161"/>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62"/>
                                        </p:tgtEl>
                                        <p:attrNameLst>
                                          <p:attrName>style.visibility</p:attrName>
                                        </p:attrNameLst>
                                      </p:cBhvr>
                                      <p:to>
                                        <p:strVal val="visible"/>
                                      </p:to>
                                    </p:set>
                                    <p:anim calcmode="lin" valueType="num">
                                      <p:cBhvr>
                                        <p:cTn id="79" dur="500" fill="hold"/>
                                        <p:tgtEl>
                                          <p:spTgt spid="162"/>
                                        </p:tgtEl>
                                        <p:attrNameLst>
                                          <p:attrName>ppt_w</p:attrName>
                                        </p:attrNameLst>
                                      </p:cBhvr>
                                      <p:tavLst>
                                        <p:tav tm="0">
                                          <p:val>
                                            <p:fltVal val="0"/>
                                          </p:val>
                                        </p:tav>
                                        <p:tav tm="100000">
                                          <p:val>
                                            <p:strVal val="#ppt_w"/>
                                          </p:val>
                                        </p:tav>
                                      </p:tavLst>
                                    </p:anim>
                                    <p:anim calcmode="lin" valueType="num">
                                      <p:cBhvr>
                                        <p:cTn id="80" dur="500" fill="hold"/>
                                        <p:tgtEl>
                                          <p:spTgt spid="162"/>
                                        </p:tgtEl>
                                        <p:attrNameLst>
                                          <p:attrName>ppt_h</p:attrName>
                                        </p:attrNameLst>
                                      </p:cBhvr>
                                      <p:tavLst>
                                        <p:tav tm="0">
                                          <p:val>
                                            <p:fltVal val="0"/>
                                          </p:val>
                                        </p:tav>
                                        <p:tav tm="100000">
                                          <p:val>
                                            <p:strVal val="#ppt_h"/>
                                          </p:val>
                                        </p:tav>
                                      </p:tavLst>
                                    </p:anim>
                                    <p:animEffect transition="in" filter="fade">
                                      <p:cBhvr>
                                        <p:cTn id="81" dur="500"/>
                                        <p:tgtEl>
                                          <p:spTgt spid="162"/>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176"/>
                                        </p:tgtEl>
                                        <p:attrNameLst>
                                          <p:attrName>style.visibility</p:attrName>
                                        </p:attrNameLst>
                                      </p:cBhvr>
                                      <p:to>
                                        <p:strVal val="visible"/>
                                      </p:to>
                                    </p:set>
                                    <p:anim calcmode="lin" valueType="num">
                                      <p:cBhvr>
                                        <p:cTn id="84" dur="500" fill="hold"/>
                                        <p:tgtEl>
                                          <p:spTgt spid="176"/>
                                        </p:tgtEl>
                                        <p:attrNameLst>
                                          <p:attrName>ppt_w</p:attrName>
                                        </p:attrNameLst>
                                      </p:cBhvr>
                                      <p:tavLst>
                                        <p:tav tm="0">
                                          <p:val>
                                            <p:fltVal val="0"/>
                                          </p:val>
                                        </p:tav>
                                        <p:tav tm="100000">
                                          <p:val>
                                            <p:strVal val="#ppt_w"/>
                                          </p:val>
                                        </p:tav>
                                      </p:tavLst>
                                    </p:anim>
                                    <p:anim calcmode="lin" valueType="num">
                                      <p:cBhvr>
                                        <p:cTn id="85" dur="500" fill="hold"/>
                                        <p:tgtEl>
                                          <p:spTgt spid="176"/>
                                        </p:tgtEl>
                                        <p:attrNameLst>
                                          <p:attrName>ppt_h</p:attrName>
                                        </p:attrNameLst>
                                      </p:cBhvr>
                                      <p:tavLst>
                                        <p:tav tm="0">
                                          <p:val>
                                            <p:fltVal val="0"/>
                                          </p:val>
                                        </p:tav>
                                        <p:tav tm="100000">
                                          <p:val>
                                            <p:strVal val="#ppt_h"/>
                                          </p:val>
                                        </p:tav>
                                      </p:tavLst>
                                    </p:anim>
                                    <p:animEffect transition="in" filter="fade">
                                      <p:cBhvr>
                                        <p:cTn id="86" dur="500"/>
                                        <p:tgtEl>
                                          <p:spTgt spid="17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177"/>
                                        </p:tgtEl>
                                        <p:attrNameLst>
                                          <p:attrName>style.visibility</p:attrName>
                                        </p:attrNameLst>
                                      </p:cBhvr>
                                      <p:to>
                                        <p:strVal val="visible"/>
                                      </p:to>
                                    </p:set>
                                    <p:anim calcmode="lin" valueType="num">
                                      <p:cBhvr>
                                        <p:cTn id="89" dur="500" fill="hold"/>
                                        <p:tgtEl>
                                          <p:spTgt spid="177"/>
                                        </p:tgtEl>
                                        <p:attrNameLst>
                                          <p:attrName>ppt_w</p:attrName>
                                        </p:attrNameLst>
                                      </p:cBhvr>
                                      <p:tavLst>
                                        <p:tav tm="0">
                                          <p:val>
                                            <p:fltVal val="0"/>
                                          </p:val>
                                        </p:tav>
                                        <p:tav tm="100000">
                                          <p:val>
                                            <p:strVal val="#ppt_w"/>
                                          </p:val>
                                        </p:tav>
                                      </p:tavLst>
                                    </p:anim>
                                    <p:anim calcmode="lin" valueType="num">
                                      <p:cBhvr>
                                        <p:cTn id="90" dur="500" fill="hold"/>
                                        <p:tgtEl>
                                          <p:spTgt spid="177"/>
                                        </p:tgtEl>
                                        <p:attrNameLst>
                                          <p:attrName>ppt_h</p:attrName>
                                        </p:attrNameLst>
                                      </p:cBhvr>
                                      <p:tavLst>
                                        <p:tav tm="0">
                                          <p:val>
                                            <p:fltVal val="0"/>
                                          </p:val>
                                        </p:tav>
                                        <p:tav tm="100000">
                                          <p:val>
                                            <p:strVal val="#ppt_h"/>
                                          </p:val>
                                        </p:tav>
                                      </p:tavLst>
                                    </p:anim>
                                    <p:animEffect transition="in" filter="fade">
                                      <p:cBhvr>
                                        <p:cTn id="91" dur="5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animBg="1"/>
      <p:bldP spid="161" grpId="0" animBg="1"/>
      <p:bldP spid="162" grpId="0" animBg="1"/>
      <p:bldP spid="163" grpId="0" animBg="1"/>
      <p:bldP spid="164" grpId="0" animBg="1"/>
      <p:bldP spid="165" grpId="0" animBg="1"/>
      <p:bldP spid="166" grpId="0"/>
      <p:bldP spid="167" grpId="0" animBg="1"/>
      <p:bldP spid="176" grpId="0" animBg="1"/>
      <p:bldP spid="177" grpId="0" animBg="1"/>
      <p:bldP spid="178" grpId="0" animBg="1"/>
      <p:bldP spid="179" grpId="0" animBg="1"/>
      <p:bldP spid="182" grpId="0"/>
      <p:bldP spid="18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a:extLst>
              <a:ext uri="{FF2B5EF4-FFF2-40B4-BE49-F238E27FC236}">
                <a16:creationId xmlns:a16="http://schemas.microsoft.com/office/drawing/2014/main" id="{20CFD7A9-BD5F-44E0-B60D-722C8BE58309}"/>
              </a:ext>
            </a:extLst>
          </p:cNvPr>
          <p:cNvSpPr/>
          <p:nvPr/>
        </p:nvSpPr>
        <p:spPr>
          <a:xfrm flipH="1">
            <a:off x="5239657" y="4049487"/>
            <a:ext cx="6952343" cy="2808514"/>
          </a:xfrm>
          <a:prstGeom prst="r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图文框 2">
            <a:extLst>
              <a:ext uri="{FF2B5EF4-FFF2-40B4-BE49-F238E27FC236}">
                <a16:creationId xmlns:a16="http://schemas.microsoft.com/office/drawing/2014/main" id="{8AD9A652-8AE9-4D7D-980E-53DB3D7668A8}"/>
              </a:ext>
            </a:extLst>
          </p:cNvPr>
          <p:cNvSpPr/>
          <p:nvPr/>
        </p:nvSpPr>
        <p:spPr>
          <a:xfrm rot="1419495">
            <a:off x="9064230" y="5739976"/>
            <a:ext cx="805226" cy="809486"/>
          </a:xfrm>
          <a:prstGeom prst="frame">
            <a:avLst>
              <a:gd name="adj1" fmla="val 24690"/>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 name="图文框 3">
            <a:extLst>
              <a:ext uri="{FF2B5EF4-FFF2-40B4-BE49-F238E27FC236}">
                <a16:creationId xmlns:a16="http://schemas.microsoft.com/office/drawing/2014/main" id="{CBD92302-2AE4-4470-A595-C8BB26FB2B3E}"/>
              </a:ext>
            </a:extLst>
          </p:cNvPr>
          <p:cNvSpPr/>
          <p:nvPr/>
        </p:nvSpPr>
        <p:spPr>
          <a:xfrm rot="19438241">
            <a:off x="10069275" y="6215226"/>
            <a:ext cx="356184" cy="358068"/>
          </a:xfrm>
          <a:prstGeom prst="frame">
            <a:avLst>
              <a:gd name="adj1" fmla="val 25290"/>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 name="图文框 7">
            <a:extLst>
              <a:ext uri="{FF2B5EF4-FFF2-40B4-BE49-F238E27FC236}">
                <a16:creationId xmlns:a16="http://schemas.microsoft.com/office/drawing/2014/main" id="{D8FF2943-7B4B-4A36-A914-CC8231C48A7F}"/>
              </a:ext>
            </a:extLst>
          </p:cNvPr>
          <p:cNvSpPr/>
          <p:nvPr/>
        </p:nvSpPr>
        <p:spPr>
          <a:xfrm>
            <a:off x="4238241" y="1988419"/>
            <a:ext cx="356184" cy="358068"/>
          </a:xfrm>
          <a:prstGeom prst="frame">
            <a:avLst>
              <a:gd name="adj1" fmla="val 26313"/>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 name="图文框 8">
            <a:extLst>
              <a:ext uri="{FF2B5EF4-FFF2-40B4-BE49-F238E27FC236}">
                <a16:creationId xmlns:a16="http://schemas.microsoft.com/office/drawing/2014/main" id="{6C5A8C8C-4630-40F6-A8CF-9786DF23F797}"/>
              </a:ext>
            </a:extLst>
          </p:cNvPr>
          <p:cNvSpPr/>
          <p:nvPr/>
        </p:nvSpPr>
        <p:spPr>
          <a:xfrm rot="802938">
            <a:off x="679641" y="985636"/>
            <a:ext cx="616206" cy="619466"/>
          </a:xfrm>
          <a:prstGeom prst="frame">
            <a:avLst>
              <a:gd name="adj1" fmla="val 38930"/>
            </a:avLst>
          </a:prstGeom>
          <a:solidFill>
            <a:srgbClr val="FDD302"/>
          </a:solidFill>
          <a:ln>
            <a:noFill/>
          </a:ln>
          <a:effectLst>
            <a:outerShdw blurRad="63500" sx="102000" sy="102000" algn="ctr" rotWithShape="0">
              <a:prstClr val="black">
                <a:alpha val="40000"/>
              </a:prstClr>
            </a:outerShdw>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 name="图文框 9">
            <a:extLst>
              <a:ext uri="{FF2B5EF4-FFF2-40B4-BE49-F238E27FC236}">
                <a16:creationId xmlns:a16="http://schemas.microsoft.com/office/drawing/2014/main" id="{4C3D15EC-7140-4453-8C7E-8F739755864E}"/>
              </a:ext>
            </a:extLst>
          </p:cNvPr>
          <p:cNvSpPr/>
          <p:nvPr/>
        </p:nvSpPr>
        <p:spPr>
          <a:xfrm rot="1652870">
            <a:off x="7483012" y="713701"/>
            <a:ext cx="411752" cy="413930"/>
          </a:xfrm>
          <a:prstGeom prst="frame">
            <a:avLst>
              <a:gd name="adj1" fmla="val 42306"/>
            </a:avLst>
          </a:prstGeom>
          <a:solidFill>
            <a:srgbClr val="FDD302"/>
          </a:solidFill>
          <a:ln>
            <a:noFill/>
          </a:ln>
          <a:effectLst>
            <a:outerShdw blurRad="63500" sx="102000" sy="102000" algn="ctr" rotWithShape="0">
              <a:prstClr val="black">
                <a:alpha val="40000"/>
              </a:prstClr>
            </a:outerShdw>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 name="图文框 10">
            <a:extLst>
              <a:ext uri="{FF2B5EF4-FFF2-40B4-BE49-F238E27FC236}">
                <a16:creationId xmlns:a16="http://schemas.microsoft.com/office/drawing/2014/main" id="{6C2E76E2-4500-43F1-8B4D-21172B617359}"/>
              </a:ext>
            </a:extLst>
          </p:cNvPr>
          <p:cNvSpPr/>
          <p:nvPr/>
        </p:nvSpPr>
        <p:spPr>
          <a:xfrm rot="1652870">
            <a:off x="10644729" y="2473426"/>
            <a:ext cx="300430" cy="302020"/>
          </a:xfrm>
          <a:prstGeom prst="frame">
            <a:avLst>
              <a:gd name="adj1" fmla="val 42306"/>
            </a:avLst>
          </a:prstGeom>
          <a:solidFill>
            <a:srgbClr val="FDD302"/>
          </a:solidFill>
          <a:ln>
            <a:noFill/>
          </a:ln>
          <a:effectLst>
            <a:outerShdw blurRad="63500" sx="102000" sy="102000" algn="ctr" rotWithShape="0">
              <a:prstClr val="black">
                <a:alpha val="40000"/>
              </a:prstClr>
            </a:outerShdw>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2" name="图文框 11">
            <a:extLst>
              <a:ext uri="{FF2B5EF4-FFF2-40B4-BE49-F238E27FC236}">
                <a16:creationId xmlns:a16="http://schemas.microsoft.com/office/drawing/2014/main" id="{DA11D619-0F30-499E-8ED3-14E5D9322A70}"/>
              </a:ext>
            </a:extLst>
          </p:cNvPr>
          <p:cNvSpPr/>
          <p:nvPr/>
        </p:nvSpPr>
        <p:spPr>
          <a:xfrm rot="1652870">
            <a:off x="2490657" y="5642415"/>
            <a:ext cx="300430" cy="302020"/>
          </a:xfrm>
          <a:prstGeom prst="frame">
            <a:avLst>
              <a:gd name="adj1" fmla="val 42306"/>
            </a:avLst>
          </a:prstGeom>
          <a:solidFill>
            <a:srgbClr val="FDD302"/>
          </a:solidFill>
          <a:ln>
            <a:noFill/>
          </a:ln>
          <a:effectLst>
            <a:outerShdw blurRad="63500" sx="102000" sy="102000" algn="ctr" rotWithShape="0">
              <a:prstClr val="black">
                <a:alpha val="40000"/>
              </a:prstClr>
            </a:outerShdw>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3" name="图文框 12">
            <a:extLst>
              <a:ext uri="{FF2B5EF4-FFF2-40B4-BE49-F238E27FC236}">
                <a16:creationId xmlns:a16="http://schemas.microsoft.com/office/drawing/2014/main" id="{778E902B-C769-4CDE-9590-1B4F8E092C71}"/>
              </a:ext>
            </a:extLst>
          </p:cNvPr>
          <p:cNvSpPr/>
          <p:nvPr/>
        </p:nvSpPr>
        <p:spPr>
          <a:xfrm rot="802938">
            <a:off x="6445441" y="4907696"/>
            <a:ext cx="616206" cy="619466"/>
          </a:xfrm>
          <a:prstGeom prst="frame">
            <a:avLst>
              <a:gd name="adj1" fmla="val 38930"/>
            </a:avLst>
          </a:prstGeom>
          <a:solidFill>
            <a:srgbClr val="FDD302"/>
          </a:solidFill>
          <a:ln>
            <a:noFill/>
          </a:ln>
          <a:effectLst>
            <a:outerShdw blurRad="63500" sx="102000" sy="102000" algn="ctr" rotWithShape="0">
              <a:prstClr val="black">
                <a:alpha val="40000"/>
              </a:prstClr>
            </a:outerShdw>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4" name="矩形 13">
            <a:extLst>
              <a:ext uri="{FF2B5EF4-FFF2-40B4-BE49-F238E27FC236}">
                <a16:creationId xmlns:a16="http://schemas.microsoft.com/office/drawing/2014/main" id="{AE087352-E2F0-4C16-976E-522EDE08597B}"/>
              </a:ext>
            </a:extLst>
          </p:cNvPr>
          <p:cNvSpPr/>
          <p:nvPr/>
        </p:nvSpPr>
        <p:spPr>
          <a:xfrm>
            <a:off x="4238241" y="2761555"/>
            <a:ext cx="5519460" cy="830997"/>
          </a:xfrm>
          <a:prstGeom prst="rect">
            <a:avLst/>
          </a:prstGeom>
        </p:spPr>
        <p:txBody>
          <a:bodyPr wrap="none">
            <a:spAutoFit/>
          </a:bodyPr>
          <a:lstStyle/>
          <a:p>
            <a:pPr algn="ctr"/>
            <a:r>
              <a:rPr lang="zh-CN" altLang="en-US" sz="4800" spc="400" dirty="0">
                <a:cs typeface="+mn-ea"/>
                <a:sym typeface="+mn-lt"/>
              </a:rPr>
              <a:t>企业项目汇总分析</a:t>
            </a:r>
          </a:p>
        </p:txBody>
      </p:sp>
      <p:sp>
        <p:nvSpPr>
          <p:cNvPr id="15" name="矩形 14">
            <a:extLst>
              <a:ext uri="{FF2B5EF4-FFF2-40B4-BE49-F238E27FC236}">
                <a16:creationId xmlns:a16="http://schemas.microsoft.com/office/drawing/2014/main" id="{EB105221-0356-4190-8877-729C03A2DEAD}"/>
              </a:ext>
            </a:extLst>
          </p:cNvPr>
          <p:cNvSpPr/>
          <p:nvPr/>
        </p:nvSpPr>
        <p:spPr>
          <a:xfrm>
            <a:off x="4538131" y="3525381"/>
            <a:ext cx="4919680" cy="338554"/>
          </a:xfrm>
          <a:prstGeom prst="rect">
            <a:avLst/>
          </a:prstGeom>
        </p:spPr>
        <p:txBody>
          <a:bodyPr wrap="none">
            <a:spAutoFit/>
          </a:bodyPr>
          <a:lstStyle/>
          <a:p>
            <a:pPr algn="ctr"/>
            <a:r>
              <a:rPr lang="zh-CN" altLang="en-US" sz="1600" spc="100" dirty="0">
                <a:cs typeface="+mn-ea"/>
                <a:sym typeface="+mn-lt"/>
              </a:rPr>
              <a:t>ENTERPRISE PROJECT SUMMARY ANALYSIS</a:t>
            </a:r>
          </a:p>
        </p:txBody>
      </p:sp>
      <p:grpSp>
        <p:nvGrpSpPr>
          <p:cNvPr id="17" name="组合 16">
            <a:extLst>
              <a:ext uri="{FF2B5EF4-FFF2-40B4-BE49-F238E27FC236}">
                <a16:creationId xmlns:a16="http://schemas.microsoft.com/office/drawing/2014/main" id="{BC729762-A54D-4152-A08E-C10645CC8769}"/>
              </a:ext>
            </a:extLst>
          </p:cNvPr>
          <p:cNvGrpSpPr/>
          <p:nvPr/>
        </p:nvGrpSpPr>
        <p:grpSpPr>
          <a:xfrm>
            <a:off x="2752153" y="2574562"/>
            <a:ext cx="1275346" cy="1275344"/>
            <a:chOff x="2926321" y="2153656"/>
            <a:chExt cx="1275346" cy="1275344"/>
          </a:xfrm>
        </p:grpSpPr>
        <p:sp>
          <p:nvSpPr>
            <p:cNvPr id="5" name="图文框 4">
              <a:extLst>
                <a:ext uri="{FF2B5EF4-FFF2-40B4-BE49-F238E27FC236}">
                  <a16:creationId xmlns:a16="http://schemas.microsoft.com/office/drawing/2014/main" id="{79C9BFE5-6C14-4324-9784-6CD1D615B6A9}"/>
                </a:ext>
              </a:extLst>
            </p:cNvPr>
            <p:cNvSpPr/>
            <p:nvPr/>
          </p:nvSpPr>
          <p:spPr>
            <a:xfrm>
              <a:off x="2926321" y="2153656"/>
              <a:ext cx="1275346" cy="1275344"/>
            </a:xfrm>
            <a:prstGeom prst="frame">
              <a:avLst>
                <a:gd name="adj1" fmla="val 18912"/>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ffectLst>
                  <a:outerShdw blurRad="38100" dist="38100" dir="2700000" algn="tl">
                    <a:srgbClr val="000000">
                      <a:alpha val="43137"/>
                    </a:srgbClr>
                  </a:outerShdw>
                </a:effectLst>
                <a:cs typeface="+mn-ea"/>
                <a:sym typeface="+mn-lt"/>
              </a:endParaRPr>
            </a:p>
          </p:txBody>
        </p:sp>
        <p:sp>
          <p:nvSpPr>
            <p:cNvPr id="6" name="文本框 5">
              <a:extLst>
                <a:ext uri="{FF2B5EF4-FFF2-40B4-BE49-F238E27FC236}">
                  <a16:creationId xmlns:a16="http://schemas.microsoft.com/office/drawing/2014/main" id="{4CF80F21-17AD-4D0F-9BF5-9EF8C0142072}"/>
                </a:ext>
              </a:extLst>
            </p:cNvPr>
            <p:cNvSpPr txBox="1"/>
            <p:nvPr/>
          </p:nvSpPr>
          <p:spPr>
            <a:xfrm>
              <a:off x="3151913" y="2406608"/>
              <a:ext cx="824162" cy="707886"/>
            </a:xfrm>
            <a:prstGeom prst="rect">
              <a:avLst/>
            </a:prstGeom>
            <a:noFill/>
          </p:spPr>
          <p:txBody>
            <a:bodyPr wrap="square" rtlCol="0">
              <a:spAutoFit/>
            </a:bodyPr>
            <a:lstStyle/>
            <a:p>
              <a:pPr algn="ctr"/>
              <a:r>
                <a:rPr lang="en-US" altLang="zh-CN" sz="4000" dirty="0">
                  <a:solidFill>
                    <a:schemeClr val="bg1">
                      <a:lumMod val="50000"/>
                    </a:schemeClr>
                  </a:solidFill>
                  <a:cs typeface="+mn-ea"/>
                  <a:sym typeface="+mn-lt"/>
                </a:rPr>
                <a:t>01</a:t>
              </a:r>
              <a:endParaRPr lang="zh-CN" altLang="en-US" sz="4000" dirty="0">
                <a:solidFill>
                  <a:schemeClr val="bg1">
                    <a:lumMod val="50000"/>
                  </a:schemeClr>
                </a:solidFill>
                <a:cs typeface="+mn-ea"/>
                <a:sym typeface="+mn-lt"/>
              </a:endParaRPr>
            </a:p>
          </p:txBody>
        </p:sp>
        <p:sp>
          <p:nvSpPr>
            <p:cNvPr id="16" name="文本框 15">
              <a:extLst>
                <a:ext uri="{FF2B5EF4-FFF2-40B4-BE49-F238E27FC236}">
                  <a16:creationId xmlns:a16="http://schemas.microsoft.com/office/drawing/2014/main" id="{D11D3791-CDA1-432E-8B51-96CFE30E1D3F}"/>
                </a:ext>
              </a:extLst>
            </p:cNvPr>
            <p:cNvSpPr txBox="1"/>
            <p:nvPr/>
          </p:nvSpPr>
          <p:spPr>
            <a:xfrm>
              <a:off x="3165448" y="2402379"/>
              <a:ext cx="824162" cy="707886"/>
            </a:xfrm>
            <a:prstGeom prst="rect">
              <a:avLst/>
            </a:prstGeom>
            <a:noFill/>
          </p:spPr>
          <p:txBody>
            <a:bodyPr wrap="square" rtlCol="0">
              <a:spAutoFit/>
            </a:bodyPr>
            <a:lstStyle/>
            <a:p>
              <a:pPr algn="ctr"/>
              <a:r>
                <a:rPr lang="en-US" altLang="zh-CN" sz="4000" dirty="0">
                  <a:cs typeface="+mn-ea"/>
                  <a:sym typeface="+mn-lt"/>
                </a:rPr>
                <a:t>01</a:t>
              </a:r>
              <a:endParaRPr lang="zh-CN" altLang="en-US" sz="4000" dirty="0">
                <a:cs typeface="+mn-ea"/>
                <a:sym typeface="+mn-lt"/>
              </a:endParaRPr>
            </a:p>
          </p:txBody>
        </p:sp>
      </p:grpSp>
      <p:sp>
        <p:nvSpPr>
          <p:cNvPr id="7" name="文本框 6"/>
          <p:cNvSpPr txBox="1"/>
          <p:nvPr/>
        </p:nvSpPr>
        <p:spPr>
          <a:xfrm>
            <a:off x="3657600" y="641950"/>
            <a:ext cx="1722268" cy="400110"/>
          </a:xfrm>
          <a:prstGeom prst="rect">
            <a:avLst/>
          </a:prstGeom>
          <a:noFill/>
        </p:spPr>
        <p:txBody>
          <a:bodyPr wrap="square" rtlCol="0">
            <a:spAutoFit/>
          </a:bodyPr>
          <a:lstStyle/>
          <a:p>
            <a:r>
              <a:rPr lang="en-US" altLang="zh-CN" sz="1000" smtClean="0">
                <a:solidFill>
                  <a:srgbClr val="FFFFFF"/>
                </a:solidFill>
              </a:rPr>
              <a:t>https://www.PPT818.com/</a:t>
            </a:r>
            <a:endParaRPr lang="zh-CN" altLang="en-US" sz="1000" dirty="0">
              <a:solidFill>
                <a:srgbClr val="FFFFFF"/>
              </a:solidFill>
            </a:endParaRPr>
          </a:p>
        </p:txBody>
      </p:sp>
    </p:spTree>
    <p:custDataLst>
      <p:tags r:id="rId1"/>
    </p:custDataLst>
    <p:extLst>
      <p:ext uri="{BB962C8B-B14F-4D97-AF65-F5344CB8AC3E}">
        <p14:creationId xmlns:p14="http://schemas.microsoft.com/office/powerpoint/2010/main" val="662336147"/>
      </p:ext>
    </p:extLst>
  </p:cSld>
  <p:clrMapOvr>
    <a:masterClrMapping/>
  </p:clrMapOvr>
  <mc:AlternateContent xmlns:mc="http://schemas.openxmlformats.org/markup-compatibility/2006" xmlns:p14="http://schemas.microsoft.com/office/powerpoint/2010/main">
    <mc:Choice Requires="p14">
      <p:transition spd="slow" p14:dur="1500" advTm="4316">
        <p:random/>
      </p:transition>
    </mc:Choice>
    <mc:Fallback xmlns="" xmlns:a16="http://schemas.microsoft.com/office/drawing/2014/main">
      <p:transition spd="slow" advTm="4316">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1000" fill="hold"/>
                                        <p:tgtEl>
                                          <p:spTgt spid="17"/>
                                        </p:tgtEl>
                                        <p:attrNameLst>
                                          <p:attrName>ppt_w</p:attrName>
                                        </p:attrNameLst>
                                      </p:cBhvr>
                                      <p:tavLst>
                                        <p:tav tm="0">
                                          <p:val>
                                            <p:fltVal val="0"/>
                                          </p:val>
                                        </p:tav>
                                        <p:tav tm="100000">
                                          <p:val>
                                            <p:strVal val="#ppt_w"/>
                                          </p:val>
                                        </p:tav>
                                      </p:tavLst>
                                    </p:anim>
                                    <p:anim calcmode="lin" valueType="num">
                                      <p:cBhvr>
                                        <p:cTn id="25" dur="1000" fill="hold"/>
                                        <p:tgtEl>
                                          <p:spTgt spid="17"/>
                                        </p:tgtEl>
                                        <p:attrNameLst>
                                          <p:attrName>ppt_h</p:attrName>
                                        </p:attrNameLst>
                                      </p:cBhvr>
                                      <p:tavLst>
                                        <p:tav tm="0">
                                          <p:val>
                                            <p:fltVal val="0"/>
                                          </p:val>
                                        </p:tav>
                                        <p:tav tm="100000">
                                          <p:val>
                                            <p:strVal val="#ppt_h"/>
                                          </p:val>
                                        </p:tav>
                                      </p:tavLst>
                                    </p:anim>
                                    <p:anim calcmode="lin" valueType="num">
                                      <p:cBhvr>
                                        <p:cTn id="26" dur="1000" fill="hold"/>
                                        <p:tgtEl>
                                          <p:spTgt spid="17"/>
                                        </p:tgtEl>
                                        <p:attrNameLst>
                                          <p:attrName>style.rotation</p:attrName>
                                        </p:attrNameLst>
                                      </p:cBhvr>
                                      <p:tavLst>
                                        <p:tav tm="0">
                                          <p:val>
                                            <p:fltVal val="90"/>
                                          </p:val>
                                        </p:tav>
                                        <p:tav tm="100000">
                                          <p:val>
                                            <p:fltVal val="0"/>
                                          </p:val>
                                        </p:tav>
                                      </p:tavLst>
                                    </p:anim>
                                    <p:animEffect transition="in" filter="fade">
                                      <p:cBhvr>
                                        <p:cTn id="27" dur="1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outVertical)">
                                      <p:cBhvr>
                                        <p:cTn id="32" dur="500"/>
                                        <p:tgtEl>
                                          <p:spTgt spid="14"/>
                                        </p:tgtEl>
                                      </p:cBhvr>
                                    </p:animEffect>
                                  </p:childTnLst>
                                </p:cTn>
                              </p:par>
                              <p:par>
                                <p:cTn id="33" presetID="16" presetClass="entr" presetSubtype="37"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outVertical)">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p:cTn id="60" dur="500" fill="hold"/>
                                        <p:tgtEl>
                                          <p:spTgt spid="10"/>
                                        </p:tgtEl>
                                        <p:attrNameLst>
                                          <p:attrName>ppt_w</p:attrName>
                                        </p:attrNameLst>
                                      </p:cBhvr>
                                      <p:tavLst>
                                        <p:tav tm="0">
                                          <p:val>
                                            <p:fltVal val="0"/>
                                          </p:val>
                                        </p:tav>
                                        <p:tav tm="100000">
                                          <p:val>
                                            <p:strVal val="#ppt_w"/>
                                          </p:val>
                                        </p:tav>
                                      </p:tavLst>
                                    </p:anim>
                                    <p:anim calcmode="lin" valueType="num">
                                      <p:cBhvr>
                                        <p:cTn id="61" dur="500" fill="hold"/>
                                        <p:tgtEl>
                                          <p:spTgt spid="10"/>
                                        </p:tgtEl>
                                        <p:attrNameLst>
                                          <p:attrName>ppt_h</p:attrName>
                                        </p:attrNameLst>
                                      </p:cBhvr>
                                      <p:tavLst>
                                        <p:tav tm="0">
                                          <p:val>
                                            <p:fltVal val="0"/>
                                          </p:val>
                                        </p:tav>
                                        <p:tav tm="100000">
                                          <p:val>
                                            <p:strVal val="#ppt_h"/>
                                          </p:val>
                                        </p:tav>
                                      </p:tavLst>
                                    </p:anim>
                                    <p:animEffect transition="in" filter="fade">
                                      <p:cBhvr>
                                        <p:cTn id="62" dur="500"/>
                                        <p:tgtEl>
                                          <p:spTgt spid="10"/>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p:cTn id="65" dur="500" fill="hold"/>
                                        <p:tgtEl>
                                          <p:spTgt spid="11"/>
                                        </p:tgtEl>
                                        <p:attrNameLst>
                                          <p:attrName>ppt_w</p:attrName>
                                        </p:attrNameLst>
                                      </p:cBhvr>
                                      <p:tavLst>
                                        <p:tav tm="0">
                                          <p:val>
                                            <p:fltVal val="0"/>
                                          </p:val>
                                        </p:tav>
                                        <p:tav tm="100000">
                                          <p:val>
                                            <p:strVal val="#ppt_w"/>
                                          </p:val>
                                        </p:tav>
                                      </p:tavLst>
                                    </p:anim>
                                    <p:anim calcmode="lin" valueType="num">
                                      <p:cBhvr>
                                        <p:cTn id="66" dur="500" fill="hold"/>
                                        <p:tgtEl>
                                          <p:spTgt spid="11"/>
                                        </p:tgtEl>
                                        <p:attrNameLst>
                                          <p:attrName>ppt_h</p:attrName>
                                        </p:attrNameLst>
                                      </p:cBhvr>
                                      <p:tavLst>
                                        <p:tav tm="0">
                                          <p:val>
                                            <p:fltVal val="0"/>
                                          </p:val>
                                        </p:tav>
                                        <p:tav tm="100000">
                                          <p:val>
                                            <p:strVal val="#ppt_h"/>
                                          </p:val>
                                        </p:tav>
                                      </p:tavLst>
                                    </p:anim>
                                    <p:animEffect transition="in" filter="fade">
                                      <p:cBhvr>
                                        <p:cTn id="6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animBg="1"/>
      <p:bldP spid="9" grpId="0" animBg="1"/>
      <p:bldP spid="10" grpId="0" animBg="1"/>
      <p:bldP spid="11" grpId="0" animBg="1"/>
      <p:bldP spid="12" grpId="0" animBg="1"/>
      <p:bldP spid="13" grpId="0" animBg="1"/>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a:extLst>
              <a:ext uri="{FF2B5EF4-FFF2-40B4-BE49-F238E27FC236}">
                <a16:creationId xmlns:a16="http://schemas.microsoft.com/office/drawing/2014/main" id="{9E5569A3-8AF8-4BF3-9B0C-9690267B0161}"/>
              </a:ext>
            </a:extLst>
          </p:cNvPr>
          <p:cNvSpPr txBox="1"/>
          <p:nvPr/>
        </p:nvSpPr>
        <p:spPr>
          <a:xfrm>
            <a:off x="5657863" y="558638"/>
            <a:ext cx="2199774" cy="584775"/>
          </a:xfrm>
          <a:prstGeom prst="rect">
            <a:avLst/>
          </a:prstGeom>
          <a:noFill/>
        </p:spPr>
        <p:txBody>
          <a:bodyPr wrap="square" rtlCol="0">
            <a:spAutoFit/>
          </a:bodyPr>
          <a:lstStyle/>
          <a:p>
            <a:pPr algn="ctr"/>
            <a:r>
              <a:rPr lang="zh-CN" altLang="en-US" sz="3200" spc="600" dirty="0">
                <a:solidFill>
                  <a:srgbClr val="FDD302"/>
                </a:solidFill>
                <a:cs typeface="+mn-ea"/>
                <a:sym typeface="+mn-lt"/>
              </a:rPr>
              <a:t>项目</a:t>
            </a:r>
            <a:r>
              <a:rPr lang="zh-CN" altLang="en-US" sz="3200" spc="600" dirty="0">
                <a:cs typeface="+mn-ea"/>
                <a:sym typeface="+mn-lt"/>
              </a:rPr>
              <a:t>解释</a:t>
            </a:r>
          </a:p>
        </p:txBody>
      </p:sp>
      <p:sp>
        <p:nvSpPr>
          <p:cNvPr id="29" name="矩形 28">
            <a:extLst>
              <a:ext uri="{FF2B5EF4-FFF2-40B4-BE49-F238E27FC236}">
                <a16:creationId xmlns:a16="http://schemas.microsoft.com/office/drawing/2014/main" id="{AE1DCDFB-DD45-4531-9DE6-171CEF6ACC0C}"/>
              </a:ext>
            </a:extLst>
          </p:cNvPr>
          <p:cNvSpPr/>
          <p:nvPr/>
        </p:nvSpPr>
        <p:spPr>
          <a:xfrm>
            <a:off x="5847083" y="1087728"/>
            <a:ext cx="1821332" cy="261610"/>
          </a:xfrm>
          <a:prstGeom prst="rect">
            <a:avLst/>
          </a:prstGeom>
        </p:spPr>
        <p:txBody>
          <a:bodyPr wrap="none">
            <a:spAutoFit/>
          </a:bodyPr>
          <a:lstStyle/>
          <a:p>
            <a:pPr algn="ctr"/>
            <a:r>
              <a:rPr lang="zh-CN" altLang="en-US" sz="1100" dirty="0">
                <a:cs typeface="+mn-ea"/>
                <a:sym typeface="+mn-lt"/>
              </a:rPr>
              <a:t>PROJECT EXPLANATION</a:t>
            </a:r>
          </a:p>
        </p:txBody>
      </p:sp>
      <p:sp>
        <p:nvSpPr>
          <p:cNvPr id="34" name="矩形 33">
            <a:extLst>
              <a:ext uri="{FF2B5EF4-FFF2-40B4-BE49-F238E27FC236}">
                <a16:creationId xmlns:a16="http://schemas.microsoft.com/office/drawing/2014/main" id="{DBC74928-1BBF-4662-B249-E9CB3659AA59}"/>
              </a:ext>
            </a:extLst>
          </p:cNvPr>
          <p:cNvSpPr/>
          <p:nvPr/>
        </p:nvSpPr>
        <p:spPr>
          <a:xfrm>
            <a:off x="2434460" y="1900727"/>
            <a:ext cx="8618477" cy="605294"/>
          </a:xfrm>
          <a:prstGeom prst="rect">
            <a:avLst/>
          </a:prstGeom>
        </p:spPr>
        <p:txBody>
          <a:bodyPr wrap="square">
            <a:spAutoFit/>
          </a:bodyPr>
          <a:lstStyle/>
          <a:p>
            <a:pPr>
              <a:lnSpc>
                <a:spcPts val="2000"/>
              </a:lnSpc>
            </a:pPr>
            <a:r>
              <a:rPr lang="zh-CN" altLang="en-US" sz="2400" spc="400" dirty="0">
                <a:solidFill>
                  <a:srgbClr val="FDD302"/>
                </a:solidFill>
                <a:cs typeface="+mn-ea"/>
                <a:sym typeface="+mn-lt"/>
              </a:rPr>
              <a:t>项目</a:t>
            </a:r>
            <a:r>
              <a:rPr lang="zh-CN" altLang="en-US" sz="1400" spc="400" dirty="0">
                <a:cs typeface="+mn-ea"/>
                <a:sym typeface="+mn-lt"/>
              </a:rPr>
              <a:t>是人们通过努力，运用新的方法，将人力的、材料的和财务的资源组织起来，在给定的费用和时间约束规范内，完成一项独立的、一次性的工作任务。</a:t>
            </a:r>
          </a:p>
        </p:txBody>
      </p:sp>
      <p:sp>
        <p:nvSpPr>
          <p:cNvPr id="35" name="矩形 34">
            <a:extLst>
              <a:ext uri="{FF2B5EF4-FFF2-40B4-BE49-F238E27FC236}">
                <a16:creationId xmlns:a16="http://schemas.microsoft.com/office/drawing/2014/main" id="{96FAC20C-C8D3-4F4D-ADC3-2168CA6B09CD}"/>
              </a:ext>
            </a:extLst>
          </p:cNvPr>
          <p:cNvSpPr/>
          <p:nvPr/>
        </p:nvSpPr>
        <p:spPr>
          <a:xfrm>
            <a:off x="2434460" y="2848193"/>
            <a:ext cx="8618476" cy="605294"/>
          </a:xfrm>
          <a:prstGeom prst="rect">
            <a:avLst/>
          </a:prstGeom>
        </p:spPr>
        <p:txBody>
          <a:bodyPr wrap="square">
            <a:spAutoFit/>
          </a:bodyPr>
          <a:lstStyle/>
          <a:p>
            <a:pPr>
              <a:lnSpc>
                <a:spcPts val="2000"/>
              </a:lnSpc>
            </a:pPr>
            <a:r>
              <a:rPr lang="zh-CN" altLang="en-US" sz="2400" spc="300" dirty="0">
                <a:solidFill>
                  <a:srgbClr val="FDD302"/>
                </a:solidFill>
                <a:cs typeface="+mn-ea"/>
                <a:sym typeface="+mn-lt"/>
              </a:rPr>
              <a:t>管理</a:t>
            </a:r>
            <a:r>
              <a:rPr lang="zh-CN" altLang="en-US" sz="1400" spc="300" dirty="0">
                <a:solidFill>
                  <a:srgbClr val="333333"/>
                </a:solidFill>
                <a:cs typeface="+mn-ea"/>
                <a:sym typeface="+mn-lt"/>
              </a:rPr>
              <a:t>是指一定组织中的管理者，通过实施计划、组织、领导、协调、控制等职能来协调他人的活动，使别人同自己一起实现既定目标的活动过程。</a:t>
            </a:r>
            <a:endParaRPr lang="zh-CN" altLang="en-US" sz="1400" spc="300" dirty="0">
              <a:cs typeface="+mn-ea"/>
              <a:sym typeface="+mn-lt"/>
            </a:endParaRPr>
          </a:p>
        </p:txBody>
      </p:sp>
      <p:grpSp>
        <p:nvGrpSpPr>
          <p:cNvPr id="40" name="组合 39">
            <a:extLst>
              <a:ext uri="{FF2B5EF4-FFF2-40B4-BE49-F238E27FC236}">
                <a16:creationId xmlns:a16="http://schemas.microsoft.com/office/drawing/2014/main" id="{58C56BF7-65EF-4B3F-B76B-FB9E476A3C5E}"/>
              </a:ext>
            </a:extLst>
          </p:cNvPr>
          <p:cNvGrpSpPr/>
          <p:nvPr/>
        </p:nvGrpSpPr>
        <p:grpSpPr>
          <a:xfrm>
            <a:off x="2610674" y="4067937"/>
            <a:ext cx="1395663" cy="1395663"/>
            <a:chOff x="2610674" y="4067937"/>
            <a:chExt cx="1395663" cy="1395663"/>
          </a:xfrm>
        </p:grpSpPr>
        <p:sp>
          <p:nvSpPr>
            <p:cNvPr id="36" name="圆: 空心 35">
              <a:extLst>
                <a:ext uri="{FF2B5EF4-FFF2-40B4-BE49-F238E27FC236}">
                  <a16:creationId xmlns:a16="http://schemas.microsoft.com/office/drawing/2014/main" id="{4B55F9B0-4077-45EB-887A-45AE853422F6}"/>
                </a:ext>
              </a:extLst>
            </p:cNvPr>
            <p:cNvSpPr/>
            <p:nvPr/>
          </p:nvSpPr>
          <p:spPr>
            <a:xfrm>
              <a:off x="2610674" y="4067937"/>
              <a:ext cx="1395663" cy="1395663"/>
            </a:xfrm>
            <a:prstGeom prst="donut">
              <a:avLst>
                <a:gd name="adj" fmla="val 4237"/>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pic>
          <p:nvPicPr>
            <p:cNvPr id="39" name="图片 38">
              <a:extLst>
                <a:ext uri="{FF2B5EF4-FFF2-40B4-BE49-F238E27FC236}">
                  <a16:creationId xmlns:a16="http://schemas.microsoft.com/office/drawing/2014/main" id="{4960C275-B864-4E9D-8595-AFE69895F4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1587" y="4538605"/>
              <a:ext cx="453837" cy="454326"/>
            </a:xfrm>
            <a:prstGeom prst="rect">
              <a:avLst/>
            </a:prstGeom>
          </p:spPr>
        </p:pic>
      </p:grpSp>
      <p:grpSp>
        <p:nvGrpSpPr>
          <p:cNvPr id="42" name="组合 41">
            <a:extLst>
              <a:ext uri="{FF2B5EF4-FFF2-40B4-BE49-F238E27FC236}">
                <a16:creationId xmlns:a16="http://schemas.microsoft.com/office/drawing/2014/main" id="{1A49EE68-4CC4-4734-B361-5CC9C01EC410}"/>
              </a:ext>
            </a:extLst>
          </p:cNvPr>
          <p:cNvGrpSpPr/>
          <p:nvPr/>
        </p:nvGrpSpPr>
        <p:grpSpPr>
          <a:xfrm>
            <a:off x="6045868" y="4067937"/>
            <a:ext cx="1395663" cy="1395663"/>
            <a:chOff x="6045868" y="4067937"/>
            <a:chExt cx="1395663" cy="1395663"/>
          </a:xfrm>
        </p:grpSpPr>
        <p:sp>
          <p:nvSpPr>
            <p:cNvPr id="37" name="圆: 空心 36">
              <a:extLst>
                <a:ext uri="{FF2B5EF4-FFF2-40B4-BE49-F238E27FC236}">
                  <a16:creationId xmlns:a16="http://schemas.microsoft.com/office/drawing/2014/main" id="{3B166CC8-156B-4313-AE0D-B9A2F124BBCE}"/>
                </a:ext>
              </a:extLst>
            </p:cNvPr>
            <p:cNvSpPr/>
            <p:nvPr/>
          </p:nvSpPr>
          <p:spPr>
            <a:xfrm>
              <a:off x="6045868" y="4067937"/>
              <a:ext cx="1395663" cy="1395663"/>
            </a:xfrm>
            <a:prstGeom prst="donut">
              <a:avLst>
                <a:gd name="adj" fmla="val 4237"/>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pic>
          <p:nvPicPr>
            <p:cNvPr id="41" name="图片 40">
              <a:extLst>
                <a:ext uri="{FF2B5EF4-FFF2-40B4-BE49-F238E27FC236}">
                  <a16:creationId xmlns:a16="http://schemas.microsoft.com/office/drawing/2014/main" id="{1AC7F8A9-8F79-4E08-92EF-373B9F9639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01875" y="4550189"/>
              <a:ext cx="483648" cy="431158"/>
            </a:xfrm>
            <a:prstGeom prst="rect">
              <a:avLst/>
            </a:prstGeom>
          </p:spPr>
        </p:pic>
      </p:grpSp>
      <p:grpSp>
        <p:nvGrpSpPr>
          <p:cNvPr id="44" name="组合 43">
            <a:extLst>
              <a:ext uri="{FF2B5EF4-FFF2-40B4-BE49-F238E27FC236}">
                <a16:creationId xmlns:a16="http://schemas.microsoft.com/office/drawing/2014/main" id="{8D42C713-EE19-47CE-B297-3CB7BE8C15D1}"/>
              </a:ext>
            </a:extLst>
          </p:cNvPr>
          <p:cNvGrpSpPr/>
          <p:nvPr/>
        </p:nvGrpSpPr>
        <p:grpSpPr>
          <a:xfrm>
            <a:off x="9481062" y="4067937"/>
            <a:ext cx="1395663" cy="1395663"/>
            <a:chOff x="9481062" y="4067937"/>
            <a:chExt cx="1395663" cy="1395663"/>
          </a:xfrm>
        </p:grpSpPr>
        <p:sp>
          <p:nvSpPr>
            <p:cNvPr id="38" name="圆: 空心 37">
              <a:extLst>
                <a:ext uri="{FF2B5EF4-FFF2-40B4-BE49-F238E27FC236}">
                  <a16:creationId xmlns:a16="http://schemas.microsoft.com/office/drawing/2014/main" id="{9A224EB6-968B-4F41-87C9-5A8F4FB86F33}"/>
                </a:ext>
              </a:extLst>
            </p:cNvPr>
            <p:cNvSpPr/>
            <p:nvPr/>
          </p:nvSpPr>
          <p:spPr>
            <a:xfrm>
              <a:off x="9481062" y="4067937"/>
              <a:ext cx="1395663" cy="1395663"/>
            </a:xfrm>
            <a:prstGeom prst="donut">
              <a:avLst>
                <a:gd name="adj" fmla="val 4237"/>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pic>
          <p:nvPicPr>
            <p:cNvPr id="43" name="图片 42">
              <a:extLst>
                <a:ext uri="{FF2B5EF4-FFF2-40B4-BE49-F238E27FC236}">
                  <a16:creationId xmlns:a16="http://schemas.microsoft.com/office/drawing/2014/main" id="{F0DDB69E-CF64-4678-96B8-AD0A6F09FBB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40770" y="4527388"/>
              <a:ext cx="476247" cy="476760"/>
            </a:xfrm>
            <a:prstGeom prst="rect">
              <a:avLst/>
            </a:prstGeom>
          </p:spPr>
        </p:pic>
      </p:grpSp>
      <p:sp>
        <p:nvSpPr>
          <p:cNvPr id="45" name="文本框 44">
            <a:extLst>
              <a:ext uri="{FF2B5EF4-FFF2-40B4-BE49-F238E27FC236}">
                <a16:creationId xmlns:a16="http://schemas.microsoft.com/office/drawing/2014/main" id="{626488D3-2144-403D-851A-82AF8C16E72F}"/>
              </a:ext>
            </a:extLst>
          </p:cNvPr>
          <p:cNvSpPr txBox="1"/>
          <p:nvPr/>
        </p:nvSpPr>
        <p:spPr>
          <a:xfrm>
            <a:off x="2610673" y="5569753"/>
            <a:ext cx="1395663" cy="461665"/>
          </a:xfrm>
          <a:prstGeom prst="rect">
            <a:avLst/>
          </a:prstGeom>
          <a:noFill/>
        </p:spPr>
        <p:txBody>
          <a:bodyPr wrap="square" rtlCol="0">
            <a:spAutoFit/>
          </a:bodyPr>
          <a:lstStyle/>
          <a:p>
            <a:pPr algn="ctr"/>
            <a:r>
              <a:rPr lang="zh-CN" altLang="en-US" sz="2400" spc="300" dirty="0">
                <a:solidFill>
                  <a:schemeClr val="tx1">
                    <a:lumMod val="85000"/>
                    <a:lumOff val="15000"/>
                  </a:schemeClr>
                </a:solidFill>
                <a:cs typeface="+mn-ea"/>
                <a:sym typeface="+mn-lt"/>
              </a:rPr>
              <a:t>临时性</a:t>
            </a:r>
          </a:p>
        </p:txBody>
      </p:sp>
      <p:sp>
        <p:nvSpPr>
          <p:cNvPr id="46" name="矩形 45">
            <a:extLst>
              <a:ext uri="{FF2B5EF4-FFF2-40B4-BE49-F238E27FC236}">
                <a16:creationId xmlns:a16="http://schemas.microsoft.com/office/drawing/2014/main" id="{0189243F-5138-46AC-9073-78F19FC4CC09}"/>
              </a:ext>
            </a:extLst>
          </p:cNvPr>
          <p:cNvSpPr/>
          <p:nvPr/>
        </p:nvSpPr>
        <p:spPr>
          <a:xfrm>
            <a:off x="2803397" y="5919652"/>
            <a:ext cx="1010213" cy="253916"/>
          </a:xfrm>
          <a:prstGeom prst="rect">
            <a:avLst/>
          </a:prstGeom>
        </p:spPr>
        <p:txBody>
          <a:bodyPr wrap="none">
            <a:spAutoFit/>
          </a:bodyPr>
          <a:lstStyle/>
          <a:p>
            <a:pPr algn="ctr"/>
            <a:r>
              <a:rPr lang="zh-CN" altLang="en-US" sz="1050" dirty="0">
                <a:cs typeface="+mn-ea"/>
                <a:sym typeface="+mn-lt"/>
              </a:rPr>
              <a:t>TEMPORARY</a:t>
            </a:r>
          </a:p>
        </p:txBody>
      </p:sp>
      <p:sp>
        <p:nvSpPr>
          <p:cNvPr id="47" name="文本框 46">
            <a:extLst>
              <a:ext uri="{FF2B5EF4-FFF2-40B4-BE49-F238E27FC236}">
                <a16:creationId xmlns:a16="http://schemas.microsoft.com/office/drawing/2014/main" id="{FE54AC9D-95D6-4226-BEBF-6149D68C0A8A}"/>
              </a:ext>
            </a:extLst>
          </p:cNvPr>
          <p:cNvSpPr txBox="1"/>
          <p:nvPr/>
        </p:nvSpPr>
        <p:spPr>
          <a:xfrm>
            <a:off x="6045868" y="5619592"/>
            <a:ext cx="1395663" cy="461665"/>
          </a:xfrm>
          <a:prstGeom prst="rect">
            <a:avLst/>
          </a:prstGeom>
          <a:noFill/>
        </p:spPr>
        <p:txBody>
          <a:bodyPr wrap="square" rtlCol="0">
            <a:spAutoFit/>
          </a:bodyPr>
          <a:lstStyle/>
          <a:p>
            <a:pPr algn="ctr"/>
            <a:r>
              <a:rPr lang="zh-CN" altLang="en-US" sz="2400" spc="300" dirty="0">
                <a:solidFill>
                  <a:schemeClr val="tx1">
                    <a:lumMod val="85000"/>
                    <a:lumOff val="15000"/>
                  </a:schemeClr>
                </a:solidFill>
                <a:cs typeface="+mn-ea"/>
                <a:sym typeface="+mn-lt"/>
              </a:rPr>
              <a:t>唯一性</a:t>
            </a:r>
          </a:p>
        </p:txBody>
      </p:sp>
      <p:sp>
        <p:nvSpPr>
          <p:cNvPr id="48" name="矩形 47">
            <a:extLst>
              <a:ext uri="{FF2B5EF4-FFF2-40B4-BE49-F238E27FC236}">
                <a16:creationId xmlns:a16="http://schemas.microsoft.com/office/drawing/2014/main" id="{C230C3C3-E2FC-4CDA-B598-64A1993C2268}"/>
              </a:ext>
            </a:extLst>
          </p:cNvPr>
          <p:cNvSpPr/>
          <p:nvPr/>
        </p:nvSpPr>
        <p:spPr>
          <a:xfrm>
            <a:off x="6216150" y="5969491"/>
            <a:ext cx="1055097" cy="253916"/>
          </a:xfrm>
          <a:prstGeom prst="rect">
            <a:avLst/>
          </a:prstGeom>
        </p:spPr>
        <p:txBody>
          <a:bodyPr wrap="none">
            <a:spAutoFit/>
          </a:bodyPr>
          <a:lstStyle/>
          <a:p>
            <a:pPr algn="ctr"/>
            <a:r>
              <a:rPr lang="en-US" altLang="zh-CN" sz="1050" dirty="0">
                <a:cs typeface="+mn-ea"/>
                <a:sym typeface="+mn-lt"/>
              </a:rPr>
              <a:t>UNIQUENESS</a:t>
            </a:r>
            <a:endParaRPr lang="zh-CN" altLang="en-US" sz="1050" dirty="0">
              <a:cs typeface="+mn-ea"/>
              <a:sym typeface="+mn-lt"/>
            </a:endParaRPr>
          </a:p>
        </p:txBody>
      </p:sp>
      <p:sp>
        <p:nvSpPr>
          <p:cNvPr id="49" name="文本框 48">
            <a:extLst>
              <a:ext uri="{FF2B5EF4-FFF2-40B4-BE49-F238E27FC236}">
                <a16:creationId xmlns:a16="http://schemas.microsoft.com/office/drawing/2014/main" id="{A98CBF1C-88AD-4704-ABDB-5AF8C18446DE}"/>
              </a:ext>
            </a:extLst>
          </p:cNvPr>
          <p:cNvSpPr txBox="1"/>
          <p:nvPr/>
        </p:nvSpPr>
        <p:spPr>
          <a:xfrm>
            <a:off x="9481062" y="5619592"/>
            <a:ext cx="1395663" cy="461665"/>
          </a:xfrm>
          <a:prstGeom prst="rect">
            <a:avLst/>
          </a:prstGeom>
          <a:noFill/>
        </p:spPr>
        <p:txBody>
          <a:bodyPr wrap="square" rtlCol="0">
            <a:spAutoFit/>
          </a:bodyPr>
          <a:lstStyle/>
          <a:p>
            <a:pPr algn="ctr"/>
            <a:r>
              <a:rPr lang="zh-CN" altLang="en-US" sz="2400" spc="300" dirty="0">
                <a:solidFill>
                  <a:schemeClr val="tx1">
                    <a:lumMod val="85000"/>
                    <a:lumOff val="15000"/>
                  </a:schemeClr>
                </a:solidFill>
                <a:cs typeface="+mn-ea"/>
                <a:sym typeface="+mn-lt"/>
              </a:rPr>
              <a:t>导向性</a:t>
            </a:r>
          </a:p>
        </p:txBody>
      </p:sp>
      <p:sp>
        <p:nvSpPr>
          <p:cNvPr id="50" name="矩形 49">
            <a:extLst>
              <a:ext uri="{FF2B5EF4-FFF2-40B4-BE49-F238E27FC236}">
                <a16:creationId xmlns:a16="http://schemas.microsoft.com/office/drawing/2014/main" id="{09C620AA-D560-443E-BD6E-09D460861714}"/>
              </a:ext>
            </a:extLst>
          </p:cNvPr>
          <p:cNvSpPr/>
          <p:nvPr/>
        </p:nvSpPr>
        <p:spPr>
          <a:xfrm>
            <a:off x="9623291" y="5969491"/>
            <a:ext cx="1111203" cy="253916"/>
          </a:xfrm>
          <a:prstGeom prst="rect">
            <a:avLst/>
          </a:prstGeom>
        </p:spPr>
        <p:txBody>
          <a:bodyPr wrap="none">
            <a:spAutoFit/>
          </a:bodyPr>
          <a:lstStyle/>
          <a:p>
            <a:pPr algn="ctr"/>
            <a:r>
              <a:rPr lang="en-US" altLang="zh-CN" sz="1050" dirty="0">
                <a:cs typeface="+mn-ea"/>
                <a:sym typeface="+mn-lt"/>
              </a:rPr>
              <a:t>ORIENTATION</a:t>
            </a:r>
            <a:endParaRPr lang="zh-CN" altLang="en-US" sz="1050" dirty="0">
              <a:cs typeface="+mn-ea"/>
              <a:sym typeface="+mn-lt"/>
            </a:endParaRPr>
          </a:p>
        </p:txBody>
      </p:sp>
      <p:sp>
        <p:nvSpPr>
          <p:cNvPr id="52" name="矩形 51">
            <a:extLst>
              <a:ext uri="{FF2B5EF4-FFF2-40B4-BE49-F238E27FC236}">
                <a16:creationId xmlns:a16="http://schemas.microsoft.com/office/drawing/2014/main" id="{3B1A9ACD-FAF9-4FAB-8A6B-582C14BE124B}"/>
              </a:ext>
            </a:extLst>
          </p:cNvPr>
          <p:cNvSpPr/>
          <p:nvPr/>
        </p:nvSpPr>
        <p:spPr>
          <a:xfrm>
            <a:off x="0" y="0"/>
            <a:ext cx="11938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3" name="组合 52">
            <a:extLst>
              <a:ext uri="{FF2B5EF4-FFF2-40B4-BE49-F238E27FC236}">
                <a16:creationId xmlns:a16="http://schemas.microsoft.com/office/drawing/2014/main" id="{07376441-8009-4749-91C8-39E737FBA893}"/>
              </a:ext>
            </a:extLst>
          </p:cNvPr>
          <p:cNvGrpSpPr/>
          <p:nvPr/>
        </p:nvGrpSpPr>
        <p:grpSpPr>
          <a:xfrm>
            <a:off x="337719" y="851026"/>
            <a:ext cx="469900" cy="479424"/>
            <a:chOff x="151606" y="896144"/>
            <a:chExt cx="469900" cy="479424"/>
          </a:xfrm>
        </p:grpSpPr>
        <p:sp>
          <p:nvSpPr>
            <p:cNvPr id="54" name="图文框 53">
              <a:extLst>
                <a:ext uri="{FF2B5EF4-FFF2-40B4-BE49-F238E27FC236}">
                  <a16:creationId xmlns:a16="http://schemas.microsoft.com/office/drawing/2014/main" id="{0067D96F-6141-4D1D-95BF-3EB7F0D3AEDD}"/>
                </a:ext>
              </a:extLst>
            </p:cNvPr>
            <p:cNvSpPr/>
            <p:nvPr/>
          </p:nvSpPr>
          <p:spPr>
            <a:xfrm>
              <a:off x="151606" y="905668"/>
              <a:ext cx="469900" cy="469900"/>
            </a:xfrm>
            <a:prstGeom prst="frame">
              <a:avLst>
                <a:gd name="adj1" fmla="val 17568"/>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5" name="文本框 54">
              <a:extLst>
                <a:ext uri="{FF2B5EF4-FFF2-40B4-BE49-F238E27FC236}">
                  <a16:creationId xmlns:a16="http://schemas.microsoft.com/office/drawing/2014/main" id="{DA3FA684-B195-4032-96DE-66437EB3C5E5}"/>
                </a:ext>
              </a:extLst>
            </p:cNvPr>
            <p:cNvSpPr txBox="1"/>
            <p:nvPr/>
          </p:nvSpPr>
          <p:spPr>
            <a:xfrm>
              <a:off x="340121" y="896144"/>
              <a:ext cx="92869" cy="461665"/>
            </a:xfrm>
            <a:prstGeom prst="rect">
              <a:avLst/>
            </a:prstGeom>
            <a:noFill/>
          </p:spPr>
          <p:txBody>
            <a:bodyPr wrap="square" rtlCol="0">
              <a:spAutoFit/>
            </a:bodyPr>
            <a:lstStyle/>
            <a:p>
              <a:pPr algn="ctr"/>
              <a:r>
                <a:rPr lang="en-US" altLang="zh-CN" sz="2400" dirty="0">
                  <a:solidFill>
                    <a:schemeClr val="bg1"/>
                  </a:solidFill>
                  <a:cs typeface="+mn-ea"/>
                  <a:sym typeface="+mn-lt"/>
                </a:rPr>
                <a:t>B</a:t>
              </a:r>
              <a:endParaRPr lang="zh-CN" altLang="en-US" sz="2400" dirty="0">
                <a:solidFill>
                  <a:schemeClr val="bg1"/>
                </a:solidFill>
                <a:cs typeface="+mn-ea"/>
                <a:sym typeface="+mn-lt"/>
              </a:endParaRPr>
            </a:p>
          </p:txBody>
        </p:sp>
      </p:grpSp>
      <p:sp>
        <p:nvSpPr>
          <p:cNvPr id="56" name="图文框 55">
            <a:extLst>
              <a:ext uri="{FF2B5EF4-FFF2-40B4-BE49-F238E27FC236}">
                <a16:creationId xmlns:a16="http://schemas.microsoft.com/office/drawing/2014/main" id="{2EE7D300-B18F-4D64-B6D0-F8E1DC2E8825}"/>
              </a:ext>
            </a:extLst>
          </p:cNvPr>
          <p:cNvSpPr/>
          <p:nvPr/>
        </p:nvSpPr>
        <p:spPr>
          <a:xfrm rot="21191490">
            <a:off x="840187" y="693434"/>
            <a:ext cx="128588" cy="128588"/>
          </a:xfrm>
          <a:prstGeom prst="frame">
            <a:avLst>
              <a:gd name="adj1" fmla="val 25463"/>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57" name="组合 56">
            <a:extLst>
              <a:ext uri="{FF2B5EF4-FFF2-40B4-BE49-F238E27FC236}">
                <a16:creationId xmlns:a16="http://schemas.microsoft.com/office/drawing/2014/main" id="{5AFBA2CB-F41C-4D21-8106-EFD810088C7B}"/>
              </a:ext>
            </a:extLst>
          </p:cNvPr>
          <p:cNvGrpSpPr/>
          <p:nvPr/>
        </p:nvGrpSpPr>
        <p:grpSpPr>
          <a:xfrm>
            <a:off x="0" y="1809749"/>
            <a:ext cx="1193800" cy="830180"/>
            <a:chOff x="0" y="2057399"/>
            <a:chExt cx="1193800" cy="830180"/>
          </a:xfrm>
        </p:grpSpPr>
        <p:sp>
          <p:nvSpPr>
            <p:cNvPr id="58" name="矩形 57">
              <a:extLst>
                <a:ext uri="{FF2B5EF4-FFF2-40B4-BE49-F238E27FC236}">
                  <a16:creationId xmlns:a16="http://schemas.microsoft.com/office/drawing/2014/main" id="{14331C51-F7CF-4F8F-9E14-CFAF02E7594C}"/>
                </a:ext>
              </a:extLst>
            </p:cNvPr>
            <p:cNvSpPr/>
            <p:nvPr/>
          </p:nvSpPr>
          <p:spPr>
            <a:xfrm>
              <a:off x="0" y="2057400"/>
              <a:ext cx="1193800" cy="830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矩形 58">
              <a:extLst>
                <a:ext uri="{FF2B5EF4-FFF2-40B4-BE49-F238E27FC236}">
                  <a16:creationId xmlns:a16="http://schemas.microsoft.com/office/drawing/2014/main" id="{68D98AFA-6B6A-4B72-A159-145ED0024326}"/>
                </a:ext>
              </a:extLst>
            </p:cNvPr>
            <p:cNvSpPr/>
            <p:nvPr/>
          </p:nvSpPr>
          <p:spPr>
            <a:xfrm>
              <a:off x="1148081" y="2057399"/>
              <a:ext cx="45719" cy="830179"/>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0" name="图片 59">
              <a:extLst>
                <a:ext uri="{FF2B5EF4-FFF2-40B4-BE49-F238E27FC236}">
                  <a16:creationId xmlns:a16="http://schemas.microsoft.com/office/drawing/2014/main" id="{B57DB4E6-F355-49E4-B050-9F0835F9D41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3114" y="2209523"/>
              <a:ext cx="321854" cy="370938"/>
            </a:xfrm>
            <a:prstGeom prst="rect">
              <a:avLst/>
            </a:prstGeom>
          </p:spPr>
        </p:pic>
        <p:sp>
          <p:nvSpPr>
            <p:cNvPr id="61" name="文本框 60">
              <a:extLst>
                <a:ext uri="{FF2B5EF4-FFF2-40B4-BE49-F238E27FC236}">
                  <a16:creationId xmlns:a16="http://schemas.microsoft.com/office/drawing/2014/main" id="{8FEA4AE8-6F56-4DD4-8CDF-6B5CD6290C61}"/>
                </a:ext>
              </a:extLst>
            </p:cNvPr>
            <p:cNvSpPr txBox="1"/>
            <p:nvPr/>
          </p:nvSpPr>
          <p:spPr>
            <a:xfrm>
              <a:off x="100172" y="2504261"/>
              <a:ext cx="947737" cy="307777"/>
            </a:xfrm>
            <a:prstGeom prst="rect">
              <a:avLst/>
            </a:prstGeom>
            <a:noFill/>
          </p:spPr>
          <p:txBody>
            <a:bodyPr wrap="square" rtlCol="0">
              <a:spAutoFit/>
            </a:bodyPr>
            <a:lstStyle/>
            <a:p>
              <a:pPr algn="ctr"/>
              <a:r>
                <a:rPr lang="en-US" altLang="zh-CN" sz="1400" dirty="0">
                  <a:cs typeface="+mn-ea"/>
                  <a:sym typeface="+mn-lt"/>
                </a:rPr>
                <a:t>Part 01</a:t>
              </a:r>
              <a:endParaRPr lang="zh-CN" altLang="en-US" sz="1400" dirty="0">
                <a:cs typeface="+mn-ea"/>
                <a:sym typeface="+mn-lt"/>
              </a:endParaRPr>
            </a:p>
          </p:txBody>
        </p:sp>
      </p:grpSp>
      <p:grpSp>
        <p:nvGrpSpPr>
          <p:cNvPr id="62" name="组合 61">
            <a:extLst>
              <a:ext uri="{FF2B5EF4-FFF2-40B4-BE49-F238E27FC236}">
                <a16:creationId xmlns:a16="http://schemas.microsoft.com/office/drawing/2014/main" id="{A106D084-6130-4425-BAFD-292B7FA5BAE2}"/>
              </a:ext>
            </a:extLst>
          </p:cNvPr>
          <p:cNvGrpSpPr/>
          <p:nvPr/>
        </p:nvGrpSpPr>
        <p:grpSpPr>
          <a:xfrm>
            <a:off x="-41773" y="3366878"/>
            <a:ext cx="1251106" cy="349921"/>
            <a:chOff x="-28653" y="3614528"/>
            <a:chExt cx="1251106" cy="349921"/>
          </a:xfrm>
        </p:grpSpPr>
        <p:sp>
          <p:nvSpPr>
            <p:cNvPr id="63" name="文本框 62">
              <a:extLst>
                <a:ext uri="{FF2B5EF4-FFF2-40B4-BE49-F238E27FC236}">
                  <a16:creationId xmlns:a16="http://schemas.microsoft.com/office/drawing/2014/main" id="{311630E6-C257-41C2-A4A8-9EA4EB4D5FF7}"/>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项目解释</a:t>
              </a:r>
            </a:p>
          </p:txBody>
        </p:sp>
        <p:sp>
          <p:nvSpPr>
            <p:cNvPr id="64" name="文本框 63">
              <a:extLst>
                <a:ext uri="{FF2B5EF4-FFF2-40B4-BE49-F238E27FC236}">
                  <a16:creationId xmlns:a16="http://schemas.microsoft.com/office/drawing/2014/main" id="{1A9B37B2-A421-4B18-A35F-5CE26B25EEE3}"/>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EXPLANATION</a:t>
              </a:r>
              <a:endParaRPr lang="zh-CN" altLang="en-US" sz="500" dirty="0">
                <a:solidFill>
                  <a:schemeClr val="bg1"/>
                </a:solidFill>
                <a:cs typeface="+mn-ea"/>
                <a:sym typeface="+mn-lt"/>
              </a:endParaRPr>
            </a:p>
          </p:txBody>
        </p:sp>
      </p:grpSp>
      <p:grpSp>
        <p:nvGrpSpPr>
          <p:cNvPr id="65" name="组合 64">
            <a:extLst>
              <a:ext uri="{FF2B5EF4-FFF2-40B4-BE49-F238E27FC236}">
                <a16:creationId xmlns:a16="http://schemas.microsoft.com/office/drawing/2014/main" id="{77F0C6E6-23E4-498C-8202-0753283A7DDD}"/>
              </a:ext>
            </a:extLst>
          </p:cNvPr>
          <p:cNvGrpSpPr/>
          <p:nvPr/>
        </p:nvGrpSpPr>
        <p:grpSpPr>
          <a:xfrm>
            <a:off x="-41773" y="3975018"/>
            <a:ext cx="1251106" cy="349921"/>
            <a:chOff x="-28653" y="3614528"/>
            <a:chExt cx="1251106" cy="349921"/>
          </a:xfrm>
        </p:grpSpPr>
        <p:sp>
          <p:nvSpPr>
            <p:cNvPr id="66" name="文本框 65">
              <a:extLst>
                <a:ext uri="{FF2B5EF4-FFF2-40B4-BE49-F238E27FC236}">
                  <a16:creationId xmlns:a16="http://schemas.microsoft.com/office/drawing/2014/main" id="{AF44CEC2-6915-47C7-897E-D4F137A8DFE4}"/>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主项介绍</a:t>
              </a:r>
            </a:p>
          </p:txBody>
        </p:sp>
        <p:sp>
          <p:nvSpPr>
            <p:cNvPr id="67" name="文本框 66">
              <a:extLst>
                <a:ext uri="{FF2B5EF4-FFF2-40B4-BE49-F238E27FC236}">
                  <a16:creationId xmlns:a16="http://schemas.microsoft.com/office/drawing/2014/main" id="{CFD95665-F278-40C0-AC6D-57C9C6D3A7BB}"/>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MAIN ITEM INTRODUCTION</a:t>
              </a:r>
              <a:endParaRPr lang="zh-CN" altLang="en-US" sz="500" dirty="0">
                <a:solidFill>
                  <a:schemeClr val="bg1"/>
                </a:solidFill>
                <a:cs typeface="+mn-ea"/>
                <a:sym typeface="+mn-lt"/>
              </a:endParaRPr>
            </a:p>
          </p:txBody>
        </p:sp>
      </p:grpSp>
      <p:grpSp>
        <p:nvGrpSpPr>
          <p:cNvPr id="68" name="组合 67">
            <a:extLst>
              <a:ext uri="{FF2B5EF4-FFF2-40B4-BE49-F238E27FC236}">
                <a16:creationId xmlns:a16="http://schemas.microsoft.com/office/drawing/2014/main" id="{45F02B2B-9CA1-4D3A-AF23-4B0F8C27E7C8}"/>
              </a:ext>
            </a:extLst>
          </p:cNvPr>
          <p:cNvGrpSpPr/>
          <p:nvPr/>
        </p:nvGrpSpPr>
        <p:grpSpPr>
          <a:xfrm>
            <a:off x="-41773" y="4583158"/>
            <a:ext cx="1251106" cy="349921"/>
            <a:chOff x="-28653" y="3614528"/>
            <a:chExt cx="1251106" cy="349921"/>
          </a:xfrm>
        </p:grpSpPr>
        <p:sp>
          <p:nvSpPr>
            <p:cNvPr id="69" name="文本框 68">
              <a:extLst>
                <a:ext uri="{FF2B5EF4-FFF2-40B4-BE49-F238E27FC236}">
                  <a16:creationId xmlns:a16="http://schemas.microsoft.com/office/drawing/2014/main" id="{D3D56F64-DCBD-4060-984C-F1036AF8465F}"/>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项目管理</a:t>
              </a:r>
            </a:p>
          </p:txBody>
        </p:sp>
        <p:sp>
          <p:nvSpPr>
            <p:cNvPr id="70" name="文本框 69">
              <a:extLst>
                <a:ext uri="{FF2B5EF4-FFF2-40B4-BE49-F238E27FC236}">
                  <a16:creationId xmlns:a16="http://schemas.microsoft.com/office/drawing/2014/main" id="{1724DAA3-8824-4A6C-9ED1-07BEF684EDB2}"/>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MANAGEMENT</a:t>
              </a:r>
              <a:endParaRPr lang="zh-CN" altLang="en-US" sz="500" dirty="0">
                <a:solidFill>
                  <a:schemeClr val="bg1"/>
                </a:solidFill>
                <a:cs typeface="+mn-ea"/>
                <a:sym typeface="+mn-lt"/>
              </a:endParaRPr>
            </a:p>
          </p:txBody>
        </p:sp>
      </p:grpSp>
      <p:grpSp>
        <p:nvGrpSpPr>
          <p:cNvPr id="71" name="组合 70">
            <a:extLst>
              <a:ext uri="{FF2B5EF4-FFF2-40B4-BE49-F238E27FC236}">
                <a16:creationId xmlns:a16="http://schemas.microsoft.com/office/drawing/2014/main" id="{1A33440E-F9BA-417D-9B8B-1133E4356A6D}"/>
              </a:ext>
            </a:extLst>
          </p:cNvPr>
          <p:cNvGrpSpPr/>
          <p:nvPr/>
        </p:nvGrpSpPr>
        <p:grpSpPr>
          <a:xfrm>
            <a:off x="-41773" y="5191298"/>
            <a:ext cx="1251106" cy="349921"/>
            <a:chOff x="-28653" y="3614528"/>
            <a:chExt cx="1251106" cy="349921"/>
          </a:xfrm>
        </p:grpSpPr>
        <p:sp>
          <p:nvSpPr>
            <p:cNvPr id="72" name="文本框 71">
              <a:extLst>
                <a:ext uri="{FF2B5EF4-FFF2-40B4-BE49-F238E27FC236}">
                  <a16:creationId xmlns:a16="http://schemas.microsoft.com/office/drawing/2014/main" id="{EEEB9445-706F-4728-9275-A1049C679BAA}"/>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管理协会</a:t>
              </a:r>
            </a:p>
          </p:txBody>
        </p:sp>
        <p:sp>
          <p:nvSpPr>
            <p:cNvPr id="73" name="文本框 72">
              <a:extLst>
                <a:ext uri="{FF2B5EF4-FFF2-40B4-BE49-F238E27FC236}">
                  <a16:creationId xmlns:a16="http://schemas.microsoft.com/office/drawing/2014/main" id="{E8A11227-2D1A-44D1-9D5D-05E08AF05986}"/>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MANAGEMENT ASSOCIATION</a:t>
              </a:r>
              <a:endParaRPr lang="zh-CN" altLang="en-US" sz="500" dirty="0">
                <a:solidFill>
                  <a:schemeClr val="bg1"/>
                </a:solidFill>
                <a:cs typeface="+mn-ea"/>
                <a:sym typeface="+mn-lt"/>
              </a:endParaRPr>
            </a:p>
          </p:txBody>
        </p:sp>
      </p:grpSp>
      <p:grpSp>
        <p:nvGrpSpPr>
          <p:cNvPr id="74" name="组合 73">
            <a:extLst>
              <a:ext uri="{FF2B5EF4-FFF2-40B4-BE49-F238E27FC236}">
                <a16:creationId xmlns:a16="http://schemas.microsoft.com/office/drawing/2014/main" id="{551160F0-3506-4935-8F31-58ACE6595A62}"/>
              </a:ext>
            </a:extLst>
          </p:cNvPr>
          <p:cNvGrpSpPr/>
          <p:nvPr/>
        </p:nvGrpSpPr>
        <p:grpSpPr>
          <a:xfrm>
            <a:off x="-41773" y="5799439"/>
            <a:ext cx="1251106" cy="349921"/>
            <a:chOff x="-21035" y="3833644"/>
            <a:chExt cx="1251106" cy="349921"/>
          </a:xfrm>
        </p:grpSpPr>
        <p:sp>
          <p:nvSpPr>
            <p:cNvPr id="75" name="文本框 74">
              <a:extLst>
                <a:ext uri="{FF2B5EF4-FFF2-40B4-BE49-F238E27FC236}">
                  <a16:creationId xmlns:a16="http://schemas.microsoft.com/office/drawing/2014/main" id="{B1F2DD78-BAE4-47BF-97E3-F365BDBBD927}"/>
                </a:ext>
              </a:extLst>
            </p:cNvPr>
            <p:cNvSpPr txBox="1"/>
            <p:nvPr/>
          </p:nvSpPr>
          <p:spPr>
            <a:xfrm>
              <a:off x="-21035" y="3833644"/>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科学管理</a:t>
              </a:r>
            </a:p>
          </p:txBody>
        </p:sp>
        <p:sp>
          <p:nvSpPr>
            <p:cNvPr id="76" name="文本框 75">
              <a:extLst>
                <a:ext uri="{FF2B5EF4-FFF2-40B4-BE49-F238E27FC236}">
                  <a16:creationId xmlns:a16="http://schemas.microsoft.com/office/drawing/2014/main" id="{1717EECA-0128-4712-9329-EBD8A86EAB4A}"/>
                </a:ext>
              </a:extLst>
            </p:cNvPr>
            <p:cNvSpPr txBox="1"/>
            <p:nvPr/>
          </p:nvSpPr>
          <p:spPr>
            <a:xfrm>
              <a:off x="71264" y="4014288"/>
              <a:ext cx="1066509" cy="169277"/>
            </a:xfrm>
            <a:prstGeom prst="rect">
              <a:avLst/>
            </a:prstGeom>
            <a:noFill/>
          </p:spPr>
          <p:txBody>
            <a:bodyPr wrap="square" rtlCol="0">
              <a:spAutoFit/>
            </a:bodyPr>
            <a:lstStyle/>
            <a:p>
              <a:pPr algn="ctr"/>
              <a:r>
                <a:rPr lang="en-US" altLang="zh-CN" sz="500" dirty="0">
                  <a:solidFill>
                    <a:schemeClr val="bg1"/>
                  </a:solidFill>
                  <a:cs typeface="+mn-ea"/>
                  <a:sym typeface="+mn-lt"/>
                </a:rPr>
                <a:t>SCIENTIFIC MANAGEMENT</a:t>
              </a:r>
              <a:endParaRPr lang="zh-CN" altLang="en-US" sz="500" dirty="0">
                <a:solidFill>
                  <a:schemeClr val="bg1"/>
                </a:solidFill>
                <a:cs typeface="+mn-ea"/>
                <a:sym typeface="+mn-lt"/>
              </a:endParaRPr>
            </a:p>
          </p:txBody>
        </p:sp>
      </p:grpSp>
      <p:sp>
        <p:nvSpPr>
          <p:cNvPr id="77" name="等腰三角形 76">
            <a:extLst>
              <a:ext uri="{FF2B5EF4-FFF2-40B4-BE49-F238E27FC236}">
                <a16:creationId xmlns:a16="http://schemas.microsoft.com/office/drawing/2014/main" id="{F468EB00-70BE-46C5-97B0-1BED1F83577C}"/>
              </a:ext>
            </a:extLst>
          </p:cNvPr>
          <p:cNvSpPr/>
          <p:nvPr/>
        </p:nvSpPr>
        <p:spPr>
          <a:xfrm rot="16200000">
            <a:off x="1078518" y="3462561"/>
            <a:ext cx="135047" cy="95518"/>
          </a:xfrm>
          <a:prstGeom prst="triangl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8" name="矩形 77">
            <a:extLst>
              <a:ext uri="{FF2B5EF4-FFF2-40B4-BE49-F238E27FC236}">
                <a16:creationId xmlns:a16="http://schemas.microsoft.com/office/drawing/2014/main" id="{81228338-AFBE-49A6-A8BD-82BFB24FDAE3}"/>
              </a:ext>
            </a:extLst>
          </p:cNvPr>
          <p:cNvSpPr/>
          <p:nvPr/>
        </p:nvSpPr>
        <p:spPr>
          <a:xfrm>
            <a:off x="0" y="0"/>
            <a:ext cx="1193800" cy="76200"/>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 name="椭圆 78">
            <a:extLst>
              <a:ext uri="{FF2B5EF4-FFF2-40B4-BE49-F238E27FC236}">
                <a16:creationId xmlns:a16="http://schemas.microsoft.com/office/drawing/2014/main" id="{066AB171-B25E-4BBA-A6F0-4DB02B38E970}"/>
              </a:ext>
            </a:extLst>
          </p:cNvPr>
          <p:cNvSpPr/>
          <p:nvPr/>
        </p:nvSpPr>
        <p:spPr>
          <a:xfrm>
            <a:off x="141945"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0" name="椭圆 79">
            <a:extLst>
              <a:ext uri="{FF2B5EF4-FFF2-40B4-BE49-F238E27FC236}">
                <a16:creationId xmlns:a16="http://schemas.microsoft.com/office/drawing/2014/main" id="{11F6392F-AB76-41DE-9036-43B602D0EAAE}"/>
              </a:ext>
            </a:extLst>
          </p:cNvPr>
          <p:cNvSpPr/>
          <p:nvPr/>
        </p:nvSpPr>
        <p:spPr>
          <a:xfrm>
            <a:off x="540818"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1" name="椭圆 80">
            <a:extLst>
              <a:ext uri="{FF2B5EF4-FFF2-40B4-BE49-F238E27FC236}">
                <a16:creationId xmlns:a16="http://schemas.microsoft.com/office/drawing/2014/main" id="{6D107E34-B2D7-492C-8FA2-AE7A17807AEB}"/>
              </a:ext>
            </a:extLst>
          </p:cNvPr>
          <p:cNvSpPr/>
          <p:nvPr/>
        </p:nvSpPr>
        <p:spPr>
          <a:xfrm>
            <a:off x="939691" y="6528514"/>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图文框 50">
            <a:extLst>
              <a:ext uri="{FF2B5EF4-FFF2-40B4-BE49-F238E27FC236}">
                <a16:creationId xmlns:a16="http://schemas.microsoft.com/office/drawing/2014/main" id="{4621EFF5-55F6-4C5C-B03B-51809F39D843}"/>
              </a:ext>
            </a:extLst>
          </p:cNvPr>
          <p:cNvSpPr/>
          <p:nvPr/>
        </p:nvSpPr>
        <p:spPr>
          <a:xfrm rot="1419495">
            <a:off x="10427800" y="707721"/>
            <a:ext cx="304046" cy="305656"/>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2" name="图文框 81">
            <a:extLst>
              <a:ext uri="{FF2B5EF4-FFF2-40B4-BE49-F238E27FC236}">
                <a16:creationId xmlns:a16="http://schemas.microsoft.com/office/drawing/2014/main" id="{B51E44A4-111E-4234-A483-E63FF7258581}"/>
              </a:ext>
            </a:extLst>
          </p:cNvPr>
          <p:cNvSpPr/>
          <p:nvPr/>
        </p:nvSpPr>
        <p:spPr>
          <a:xfrm rot="19438241">
            <a:off x="11000188" y="831039"/>
            <a:ext cx="134492" cy="13520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3" name="图文框 82">
            <a:extLst>
              <a:ext uri="{FF2B5EF4-FFF2-40B4-BE49-F238E27FC236}">
                <a16:creationId xmlns:a16="http://schemas.microsoft.com/office/drawing/2014/main" id="{30A79ADA-7A9F-4B2C-B2C0-5B92B3D99417}"/>
              </a:ext>
            </a:extLst>
          </p:cNvPr>
          <p:cNvSpPr/>
          <p:nvPr/>
        </p:nvSpPr>
        <p:spPr>
          <a:xfrm rot="1419495">
            <a:off x="1511603" y="2520004"/>
            <a:ext cx="304046" cy="305656"/>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4" name="图文框 83">
            <a:extLst>
              <a:ext uri="{FF2B5EF4-FFF2-40B4-BE49-F238E27FC236}">
                <a16:creationId xmlns:a16="http://schemas.microsoft.com/office/drawing/2014/main" id="{3C48AD97-A548-4AE7-8ED3-EBD5E5A55CE0}"/>
              </a:ext>
            </a:extLst>
          </p:cNvPr>
          <p:cNvSpPr/>
          <p:nvPr/>
        </p:nvSpPr>
        <p:spPr>
          <a:xfrm rot="19438241">
            <a:off x="1740844" y="2980068"/>
            <a:ext cx="134492" cy="13520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5" name="图文框 84">
            <a:extLst>
              <a:ext uri="{FF2B5EF4-FFF2-40B4-BE49-F238E27FC236}">
                <a16:creationId xmlns:a16="http://schemas.microsoft.com/office/drawing/2014/main" id="{18277D02-E79B-42AC-BF70-CB2F2B544735}"/>
              </a:ext>
            </a:extLst>
          </p:cNvPr>
          <p:cNvSpPr/>
          <p:nvPr/>
        </p:nvSpPr>
        <p:spPr>
          <a:xfrm rot="1419495">
            <a:off x="11676055" y="6427724"/>
            <a:ext cx="155774" cy="156599"/>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6" name="图文框 85">
            <a:extLst>
              <a:ext uri="{FF2B5EF4-FFF2-40B4-BE49-F238E27FC236}">
                <a16:creationId xmlns:a16="http://schemas.microsoft.com/office/drawing/2014/main" id="{2BD6936D-8679-4DA2-9AC2-C1496368D1B1}"/>
              </a:ext>
            </a:extLst>
          </p:cNvPr>
          <p:cNvSpPr/>
          <p:nvPr/>
        </p:nvSpPr>
        <p:spPr>
          <a:xfrm rot="19438241">
            <a:off x="11913169" y="6381902"/>
            <a:ext cx="68905" cy="69270"/>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ustDataLst>
      <p:tags r:id="rId1"/>
    </p:custDataLst>
    <p:extLst>
      <p:ext uri="{BB962C8B-B14F-4D97-AF65-F5344CB8AC3E}">
        <p14:creationId xmlns:p14="http://schemas.microsoft.com/office/powerpoint/2010/main" val="68214999"/>
      </p:ext>
    </p:extLst>
  </p:cSld>
  <p:clrMapOvr>
    <a:masterClrMapping/>
  </p:clrMapOvr>
  <mc:AlternateContent xmlns:mc="http://schemas.openxmlformats.org/markup-compatibility/2006" xmlns:p14="http://schemas.microsoft.com/office/powerpoint/2010/main">
    <mc:Choice Requires="p14">
      <p:transition spd="slow" p14:dur="1500" advTm="11477">
        <p:random/>
      </p:transition>
    </mc:Choice>
    <mc:Fallback xmlns="" xmlns:a16="http://schemas.microsoft.com/office/drawing/2014/main" xmlns:a14="http://schemas.microsoft.com/office/drawing/2010/main">
      <p:transition spd="slow" advTm="11477">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barn(outVertical)">
                                      <p:cBhvr>
                                        <p:cTn id="7" dur="5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up)">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1000" fill="hold"/>
                                        <p:tgtEl>
                                          <p:spTgt spid="53"/>
                                        </p:tgtEl>
                                        <p:attrNameLst>
                                          <p:attrName>ppt_w</p:attrName>
                                        </p:attrNameLst>
                                      </p:cBhvr>
                                      <p:tavLst>
                                        <p:tav tm="0">
                                          <p:val>
                                            <p:fltVal val="0"/>
                                          </p:val>
                                        </p:tav>
                                        <p:tav tm="100000">
                                          <p:val>
                                            <p:strVal val="#ppt_w"/>
                                          </p:val>
                                        </p:tav>
                                      </p:tavLst>
                                    </p:anim>
                                    <p:anim calcmode="lin" valueType="num">
                                      <p:cBhvr>
                                        <p:cTn id="18" dur="1000" fill="hold"/>
                                        <p:tgtEl>
                                          <p:spTgt spid="53"/>
                                        </p:tgtEl>
                                        <p:attrNameLst>
                                          <p:attrName>ppt_h</p:attrName>
                                        </p:attrNameLst>
                                      </p:cBhvr>
                                      <p:tavLst>
                                        <p:tav tm="0">
                                          <p:val>
                                            <p:fltVal val="0"/>
                                          </p:val>
                                        </p:tav>
                                        <p:tav tm="100000">
                                          <p:val>
                                            <p:strVal val="#ppt_h"/>
                                          </p:val>
                                        </p:tav>
                                      </p:tavLst>
                                    </p:anim>
                                    <p:anim calcmode="lin" valueType="num">
                                      <p:cBhvr>
                                        <p:cTn id="19" dur="1000" fill="hold"/>
                                        <p:tgtEl>
                                          <p:spTgt spid="53"/>
                                        </p:tgtEl>
                                        <p:attrNameLst>
                                          <p:attrName>style.rotation</p:attrName>
                                        </p:attrNameLst>
                                      </p:cBhvr>
                                      <p:tavLst>
                                        <p:tav tm="0">
                                          <p:val>
                                            <p:fltVal val="90"/>
                                          </p:val>
                                        </p:tav>
                                        <p:tav tm="100000">
                                          <p:val>
                                            <p:fltVal val="0"/>
                                          </p:val>
                                        </p:tav>
                                      </p:tavLst>
                                    </p:anim>
                                    <p:animEffect transition="in" filter="fade">
                                      <p:cBhvr>
                                        <p:cTn id="20" dur="1000"/>
                                        <p:tgtEl>
                                          <p:spTgt spid="53"/>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56"/>
                                        </p:tgtEl>
                                        <p:attrNameLst>
                                          <p:attrName>style.visibility</p:attrName>
                                        </p:attrNameLst>
                                      </p:cBhvr>
                                      <p:to>
                                        <p:strVal val="visible"/>
                                      </p:to>
                                    </p:set>
                                    <p:anim calcmode="lin" valueType="num">
                                      <p:cBhvr>
                                        <p:cTn id="24" dur="500" fill="hold"/>
                                        <p:tgtEl>
                                          <p:spTgt spid="56"/>
                                        </p:tgtEl>
                                        <p:attrNameLst>
                                          <p:attrName>ppt_w</p:attrName>
                                        </p:attrNameLst>
                                      </p:cBhvr>
                                      <p:tavLst>
                                        <p:tav tm="0">
                                          <p:val>
                                            <p:fltVal val="0"/>
                                          </p:val>
                                        </p:tav>
                                        <p:tav tm="100000">
                                          <p:val>
                                            <p:strVal val="#ppt_w"/>
                                          </p:val>
                                        </p:tav>
                                      </p:tavLst>
                                    </p:anim>
                                    <p:anim calcmode="lin" valueType="num">
                                      <p:cBhvr>
                                        <p:cTn id="25" dur="500" fill="hold"/>
                                        <p:tgtEl>
                                          <p:spTgt spid="56"/>
                                        </p:tgtEl>
                                        <p:attrNameLst>
                                          <p:attrName>ppt_h</p:attrName>
                                        </p:attrNameLst>
                                      </p:cBhvr>
                                      <p:tavLst>
                                        <p:tav tm="0">
                                          <p:val>
                                            <p:fltVal val="0"/>
                                          </p:val>
                                        </p:tav>
                                        <p:tav tm="100000">
                                          <p:val>
                                            <p:strVal val="#ppt_h"/>
                                          </p:val>
                                        </p:tav>
                                      </p:tavLst>
                                    </p:anim>
                                    <p:animEffect transition="in" filter="fade">
                                      <p:cBhvr>
                                        <p:cTn id="26" dur="500"/>
                                        <p:tgtEl>
                                          <p:spTgt spid="5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500"/>
                                        <p:tgtEl>
                                          <p:spTgt spid="57"/>
                                        </p:tgtEl>
                                        <p:attrNameLst>
                                          <p:attrName>ppt_x</p:attrName>
                                        </p:attrNameLst>
                                      </p:cBhvr>
                                      <p:tavLst>
                                        <p:tav tm="0">
                                          <p:val>
                                            <p:strVal val="#ppt_x-#ppt_w*1.125000"/>
                                          </p:val>
                                        </p:tav>
                                        <p:tav tm="100000">
                                          <p:val>
                                            <p:strVal val="#ppt_x"/>
                                          </p:val>
                                        </p:tav>
                                      </p:tavLst>
                                    </p:anim>
                                    <p:animEffect transition="in" filter="wipe(right)">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randombar(horizontal)">
                                      <p:cBhvr>
                                        <p:cTn id="37" dur="500"/>
                                        <p:tgtEl>
                                          <p:spTgt spid="62"/>
                                        </p:tgtEl>
                                      </p:cBhvr>
                                    </p:animEffect>
                                  </p:childTnLst>
                                </p:cTn>
                              </p:par>
                              <p:par>
                                <p:cTn id="38" presetID="14" presetClass="entr" presetSubtype="10" fill="hold" nodeType="withEffect">
                                  <p:stCondLst>
                                    <p:cond delay="0"/>
                                  </p:stCondLst>
                                  <p:childTnLst>
                                    <p:set>
                                      <p:cBhvr>
                                        <p:cTn id="39" dur="1" fill="hold">
                                          <p:stCondLst>
                                            <p:cond delay="0"/>
                                          </p:stCondLst>
                                        </p:cTn>
                                        <p:tgtEl>
                                          <p:spTgt spid="65"/>
                                        </p:tgtEl>
                                        <p:attrNameLst>
                                          <p:attrName>style.visibility</p:attrName>
                                        </p:attrNameLst>
                                      </p:cBhvr>
                                      <p:to>
                                        <p:strVal val="visible"/>
                                      </p:to>
                                    </p:set>
                                    <p:animEffect transition="in" filter="randombar(horizontal)">
                                      <p:cBhvr>
                                        <p:cTn id="40" dur="500"/>
                                        <p:tgtEl>
                                          <p:spTgt spid="65"/>
                                        </p:tgtEl>
                                      </p:cBhvr>
                                    </p:animEffect>
                                  </p:childTnLst>
                                </p:cTn>
                              </p:par>
                              <p:par>
                                <p:cTn id="41" presetID="14" presetClass="entr" presetSubtype="10" fill="hold" nodeType="with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randombar(horizontal)">
                                      <p:cBhvr>
                                        <p:cTn id="43" dur="500"/>
                                        <p:tgtEl>
                                          <p:spTgt spid="68"/>
                                        </p:tgtEl>
                                      </p:cBhvr>
                                    </p:animEffect>
                                  </p:childTnLst>
                                </p:cTn>
                              </p:par>
                              <p:par>
                                <p:cTn id="44" presetID="14" presetClass="entr" presetSubtype="10" fill="hold" nodeType="withEffect">
                                  <p:stCondLst>
                                    <p:cond delay="0"/>
                                  </p:stCondLst>
                                  <p:childTnLst>
                                    <p:set>
                                      <p:cBhvr>
                                        <p:cTn id="45" dur="1" fill="hold">
                                          <p:stCondLst>
                                            <p:cond delay="0"/>
                                          </p:stCondLst>
                                        </p:cTn>
                                        <p:tgtEl>
                                          <p:spTgt spid="71"/>
                                        </p:tgtEl>
                                        <p:attrNameLst>
                                          <p:attrName>style.visibility</p:attrName>
                                        </p:attrNameLst>
                                      </p:cBhvr>
                                      <p:to>
                                        <p:strVal val="visible"/>
                                      </p:to>
                                    </p:set>
                                    <p:animEffect transition="in" filter="randombar(horizontal)">
                                      <p:cBhvr>
                                        <p:cTn id="46" dur="500"/>
                                        <p:tgtEl>
                                          <p:spTgt spid="71"/>
                                        </p:tgtEl>
                                      </p:cBhvr>
                                    </p:animEffect>
                                  </p:childTnLst>
                                </p:cTn>
                              </p:par>
                              <p:par>
                                <p:cTn id="47" presetID="14" presetClass="entr" presetSubtype="10" fill="hold"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randombar(horizontal)">
                                      <p:cBhvr>
                                        <p:cTn id="49" dur="500"/>
                                        <p:tgtEl>
                                          <p:spTgt spid="74"/>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2" fill="hold" grpId="0" nodeType="clickEffect">
                                  <p:stCondLst>
                                    <p:cond delay="0"/>
                                  </p:stCondLst>
                                  <p:childTnLst>
                                    <p:set>
                                      <p:cBhvr>
                                        <p:cTn id="53" dur="1" fill="hold">
                                          <p:stCondLst>
                                            <p:cond delay="0"/>
                                          </p:stCondLst>
                                        </p:cTn>
                                        <p:tgtEl>
                                          <p:spTgt spid="77"/>
                                        </p:tgtEl>
                                        <p:attrNameLst>
                                          <p:attrName>style.visibility</p:attrName>
                                        </p:attrNameLst>
                                      </p:cBhvr>
                                      <p:to>
                                        <p:strVal val="visible"/>
                                      </p:to>
                                    </p:set>
                                    <p:anim calcmode="lin" valueType="num">
                                      <p:cBhvr additive="base">
                                        <p:cTn id="54" dur="500"/>
                                        <p:tgtEl>
                                          <p:spTgt spid="77"/>
                                        </p:tgtEl>
                                        <p:attrNameLst>
                                          <p:attrName>ppt_x</p:attrName>
                                        </p:attrNameLst>
                                      </p:cBhvr>
                                      <p:tavLst>
                                        <p:tav tm="0">
                                          <p:val>
                                            <p:strVal val="#ppt_x+#ppt_w*1.125000"/>
                                          </p:val>
                                        </p:tav>
                                        <p:tav tm="100000">
                                          <p:val>
                                            <p:strVal val="#ppt_x"/>
                                          </p:val>
                                        </p:tav>
                                      </p:tavLst>
                                    </p:anim>
                                    <p:animEffect transition="in" filter="wipe(left)">
                                      <p:cBhvr>
                                        <p:cTn id="55" dur="500"/>
                                        <p:tgtEl>
                                          <p:spTgt spid="77"/>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barn(inVertical)">
                                      <p:cBhvr>
                                        <p:cTn id="60" dur="500"/>
                                        <p:tgtEl>
                                          <p:spTgt spid="81"/>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80"/>
                                        </p:tgtEl>
                                        <p:attrNameLst>
                                          <p:attrName>style.visibility</p:attrName>
                                        </p:attrNameLst>
                                      </p:cBhvr>
                                      <p:to>
                                        <p:strVal val="visible"/>
                                      </p:to>
                                    </p:set>
                                    <p:animEffect transition="in" filter="barn(inVertical)">
                                      <p:cBhvr>
                                        <p:cTn id="63" dur="500"/>
                                        <p:tgtEl>
                                          <p:spTgt spid="80"/>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79"/>
                                        </p:tgtEl>
                                        <p:attrNameLst>
                                          <p:attrName>style.visibility</p:attrName>
                                        </p:attrNameLst>
                                      </p:cBhvr>
                                      <p:to>
                                        <p:strVal val="visible"/>
                                      </p:to>
                                    </p:set>
                                    <p:animEffect transition="in" filter="barn(inVertical)">
                                      <p:cBhvr>
                                        <p:cTn id="66" dur="500"/>
                                        <p:tgtEl>
                                          <p:spTgt spid="79"/>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1000"/>
                                        <p:tgtEl>
                                          <p:spTgt spid="28"/>
                                        </p:tgtEl>
                                      </p:cBhvr>
                                    </p:animEffect>
                                    <p:anim calcmode="lin" valueType="num">
                                      <p:cBhvr>
                                        <p:cTn id="72" dur="1000" fill="hold"/>
                                        <p:tgtEl>
                                          <p:spTgt spid="28"/>
                                        </p:tgtEl>
                                        <p:attrNameLst>
                                          <p:attrName>ppt_x</p:attrName>
                                        </p:attrNameLst>
                                      </p:cBhvr>
                                      <p:tavLst>
                                        <p:tav tm="0">
                                          <p:val>
                                            <p:strVal val="#ppt_x"/>
                                          </p:val>
                                        </p:tav>
                                        <p:tav tm="100000">
                                          <p:val>
                                            <p:strVal val="#ppt_x"/>
                                          </p:val>
                                        </p:tav>
                                      </p:tavLst>
                                    </p:anim>
                                    <p:anim calcmode="lin" valueType="num">
                                      <p:cBhvr>
                                        <p:cTn id="73" dur="1000" fill="hold"/>
                                        <p:tgtEl>
                                          <p:spTgt spid="28"/>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6" presetClass="entr" presetSubtype="37"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barn(outVertical)">
                                      <p:cBhvr>
                                        <p:cTn id="83" dur="500"/>
                                        <p:tgtEl>
                                          <p:spTgt spid="34"/>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37" fill="hold" grpId="0" nodeType="click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barn(outVertical)">
                                      <p:cBhvr>
                                        <p:cTn id="88" dur="500"/>
                                        <p:tgtEl>
                                          <p:spTgt spid="35"/>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nodeType="clickEffect">
                                  <p:stCondLst>
                                    <p:cond delay="0"/>
                                  </p:stCondLst>
                                  <p:childTnLst>
                                    <p:set>
                                      <p:cBhvr>
                                        <p:cTn id="92" dur="1" fill="hold">
                                          <p:stCondLst>
                                            <p:cond delay="0"/>
                                          </p:stCondLst>
                                        </p:cTn>
                                        <p:tgtEl>
                                          <p:spTgt spid="40"/>
                                        </p:tgtEl>
                                        <p:attrNameLst>
                                          <p:attrName>style.visibility</p:attrName>
                                        </p:attrNameLst>
                                      </p:cBhvr>
                                      <p:to>
                                        <p:strVal val="visible"/>
                                      </p:to>
                                    </p:set>
                                    <p:anim calcmode="lin" valueType="num">
                                      <p:cBhvr>
                                        <p:cTn id="93" dur="500" fill="hold"/>
                                        <p:tgtEl>
                                          <p:spTgt spid="40"/>
                                        </p:tgtEl>
                                        <p:attrNameLst>
                                          <p:attrName>ppt_w</p:attrName>
                                        </p:attrNameLst>
                                      </p:cBhvr>
                                      <p:tavLst>
                                        <p:tav tm="0">
                                          <p:val>
                                            <p:fltVal val="0"/>
                                          </p:val>
                                        </p:tav>
                                        <p:tav tm="100000">
                                          <p:val>
                                            <p:strVal val="#ppt_w"/>
                                          </p:val>
                                        </p:tav>
                                      </p:tavLst>
                                    </p:anim>
                                    <p:anim calcmode="lin" valueType="num">
                                      <p:cBhvr>
                                        <p:cTn id="94" dur="500" fill="hold"/>
                                        <p:tgtEl>
                                          <p:spTgt spid="40"/>
                                        </p:tgtEl>
                                        <p:attrNameLst>
                                          <p:attrName>ppt_h</p:attrName>
                                        </p:attrNameLst>
                                      </p:cBhvr>
                                      <p:tavLst>
                                        <p:tav tm="0">
                                          <p:val>
                                            <p:fltVal val="0"/>
                                          </p:val>
                                        </p:tav>
                                        <p:tav tm="100000">
                                          <p:val>
                                            <p:strVal val="#ppt_h"/>
                                          </p:val>
                                        </p:tav>
                                      </p:tavLst>
                                    </p:anim>
                                    <p:animEffect transition="in" filter="fade">
                                      <p:cBhvr>
                                        <p:cTn id="95" dur="500"/>
                                        <p:tgtEl>
                                          <p:spTgt spid="40"/>
                                        </p:tgtEl>
                                      </p:cBhvr>
                                    </p:animEffect>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1000" fill="hold"/>
                                        <p:tgtEl>
                                          <p:spTgt spid="45"/>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fade">
                                      <p:cBhvr>
                                        <p:cTn id="105" dur="1000"/>
                                        <p:tgtEl>
                                          <p:spTgt spid="46"/>
                                        </p:tgtEl>
                                      </p:cBhvr>
                                    </p:animEffect>
                                    <p:anim calcmode="lin" valueType="num">
                                      <p:cBhvr>
                                        <p:cTn id="106" dur="1000" fill="hold"/>
                                        <p:tgtEl>
                                          <p:spTgt spid="46"/>
                                        </p:tgtEl>
                                        <p:attrNameLst>
                                          <p:attrName>ppt_x</p:attrName>
                                        </p:attrNameLst>
                                      </p:cBhvr>
                                      <p:tavLst>
                                        <p:tav tm="0">
                                          <p:val>
                                            <p:strVal val="#ppt_x"/>
                                          </p:val>
                                        </p:tav>
                                        <p:tav tm="100000">
                                          <p:val>
                                            <p:strVal val="#ppt_x"/>
                                          </p:val>
                                        </p:tav>
                                      </p:tavLst>
                                    </p:anim>
                                    <p:anim calcmode="lin" valueType="num">
                                      <p:cBhvr>
                                        <p:cTn id="10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nodeType="click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animEffect transition="in" filter="fade">
                                      <p:cBhvr>
                                        <p:cTn id="114" dur="500"/>
                                        <p:tgtEl>
                                          <p:spTgt spid="42"/>
                                        </p:tgtEl>
                                      </p:cBhvr>
                                    </p:animEffect>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8"/>
                                        </p:tgtEl>
                                        <p:attrNameLst>
                                          <p:attrName>style.visibility</p:attrName>
                                        </p:attrNameLst>
                                      </p:cBhvr>
                                      <p:to>
                                        <p:strVal val="visible"/>
                                      </p:to>
                                    </p:set>
                                    <p:animEffect transition="in" filter="fade">
                                      <p:cBhvr>
                                        <p:cTn id="124" dur="1000"/>
                                        <p:tgtEl>
                                          <p:spTgt spid="48"/>
                                        </p:tgtEl>
                                      </p:cBhvr>
                                    </p:animEffect>
                                    <p:anim calcmode="lin" valueType="num">
                                      <p:cBhvr>
                                        <p:cTn id="125" dur="1000" fill="hold"/>
                                        <p:tgtEl>
                                          <p:spTgt spid="48"/>
                                        </p:tgtEl>
                                        <p:attrNameLst>
                                          <p:attrName>ppt_x</p:attrName>
                                        </p:attrNameLst>
                                      </p:cBhvr>
                                      <p:tavLst>
                                        <p:tav tm="0">
                                          <p:val>
                                            <p:strVal val="#ppt_x"/>
                                          </p:val>
                                        </p:tav>
                                        <p:tav tm="100000">
                                          <p:val>
                                            <p:strVal val="#ppt_x"/>
                                          </p:val>
                                        </p:tav>
                                      </p:tavLst>
                                    </p:anim>
                                    <p:anim calcmode="lin" valueType="num">
                                      <p:cBhvr>
                                        <p:cTn id="126"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53" presetClass="entr" presetSubtype="16" fill="hold" nodeType="clickEffect">
                                  <p:stCondLst>
                                    <p:cond delay="0"/>
                                  </p:stCondLst>
                                  <p:childTnLst>
                                    <p:set>
                                      <p:cBhvr>
                                        <p:cTn id="130" dur="1" fill="hold">
                                          <p:stCondLst>
                                            <p:cond delay="0"/>
                                          </p:stCondLst>
                                        </p:cTn>
                                        <p:tgtEl>
                                          <p:spTgt spid="44"/>
                                        </p:tgtEl>
                                        <p:attrNameLst>
                                          <p:attrName>style.visibility</p:attrName>
                                        </p:attrNameLst>
                                      </p:cBhvr>
                                      <p:to>
                                        <p:strVal val="visible"/>
                                      </p:to>
                                    </p:set>
                                    <p:anim calcmode="lin" valueType="num">
                                      <p:cBhvr>
                                        <p:cTn id="131" dur="500" fill="hold"/>
                                        <p:tgtEl>
                                          <p:spTgt spid="44"/>
                                        </p:tgtEl>
                                        <p:attrNameLst>
                                          <p:attrName>ppt_w</p:attrName>
                                        </p:attrNameLst>
                                      </p:cBhvr>
                                      <p:tavLst>
                                        <p:tav tm="0">
                                          <p:val>
                                            <p:fltVal val="0"/>
                                          </p:val>
                                        </p:tav>
                                        <p:tav tm="100000">
                                          <p:val>
                                            <p:strVal val="#ppt_w"/>
                                          </p:val>
                                        </p:tav>
                                      </p:tavLst>
                                    </p:anim>
                                    <p:anim calcmode="lin" valueType="num">
                                      <p:cBhvr>
                                        <p:cTn id="132" dur="500" fill="hold"/>
                                        <p:tgtEl>
                                          <p:spTgt spid="44"/>
                                        </p:tgtEl>
                                        <p:attrNameLst>
                                          <p:attrName>ppt_h</p:attrName>
                                        </p:attrNameLst>
                                      </p:cBhvr>
                                      <p:tavLst>
                                        <p:tav tm="0">
                                          <p:val>
                                            <p:fltVal val="0"/>
                                          </p:val>
                                        </p:tav>
                                        <p:tav tm="100000">
                                          <p:val>
                                            <p:strVal val="#ppt_h"/>
                                          </p:val>
                                        </p:tav>
                                      </p:tavLst>
                                    </p:anim>
                                    <p:animEffect transition="in" filter="fade">
                                      <p:cBhvr>
                                        <p:cTn id="133" dur="500"/>
                                        <p:tgtEl>
                                          <p:spTgt spid="44"/>
                                        </p:tgtEl>
                                      </p:cBhvr>
                                    </p:animEffect>
                                  </p:childTnLst>
                                </p:cTn>
                              </p:par>
                            </p:childTnLst>
                          </p:cTn>
                        </p:par>
                      </p:childTnLst>
                    </p:cTn>
                  </p:par>
                  <p:par>
                    <p:cTn id="134" fill="hold">
                      <p:stCondLst>
                        <p:cond delay="indefinite"/>
                      </p:stCondLst>
                      <p:childTnLst>
                        <p:par>
                          <p:cTn id="135" fill="hold">
                            <p:stCondLst>
                              <p:cond delay="0"/>
                            </p:stCondLst>
                            <p:childTnLst>
                              <p:par>
                                <p:cTn id="136" presetID="42" presetClass="entr" presetSubtype="0" fill="hold" grpId="0" nodeType="clickEffect">
                                  <p:stCondLst>
                                    <p:cond delay="0"/>
                                  </p:stCondLst>
                                  <p:childTnLst>
                                    <p:set>
                                      <p:cBhvr>
                                        <p:cTn id="137" dur="1" fill="hold">
                                          <p:stCondLst>
                                            <p:cond delay="0"/>
                                          </p:stCondLst>
                                        </p:cTn>
                                        <p:tgtEl>
                                          <p:spTgt spid="49"/>
                                        </p:tgtEl>
                                        <p:attrNameLst>
                                          <p:attrName>style.visibility</p:attrName>
                                        </p:attrNameLst>
                                      </p:cBhvr>
                                      <p:to>
                                        <p:strVal val="visible"/>
                                      </p:to>
                                    </p:set>
                                    <p:animEffect transition="in" filter="fade">
                                      <p:cBhvr>
                                        <p:cTn id="138" dur="1000"/>
                                        <p:tgtEl>
                                          <p:spTgt spid="49"/>
                                        </p:tgtEl>
                                      </p:cBhvr>
                                    </p:animEffect>
                                    <p:anim calcmode="lin" valueType="num">
                                      <p:cBhvr>
                                        <p:cTn id="139" dur="1000" fill="hold"/>
                                        <p:tgtEl>
                                          <p:spTgt spid="49"/>
                                        </p:tgtEl>
                                        <p:attrNameLst>
                                          <p:attrName>ppt_x</p:attrName>
                                        </p:attrNameLst>
                                      </p:cBhvr>
                                      <p:tavLst>
                                        <p:tav tm="0">
                                          <p:val>
                                            <p:strVal val="#ppt_x"/>
                                          </p:val>
                                        </p:tav>
                                        <p:tav tm="100000">
                                          <p:val>
                                            <p:strVal val="#ppt_x"/>
                                          </p:val>
                                        </p:tav>
                                      </p:tavLst>
                                    </p:anim>
                                    <p:anim calcmode="lin" valueType="num">
                                      <p:cBhvr>
                                        <p:cTn id="140" dur="1000" fill="hold"/>
                                        <p:tgtEl>
                                          <p:spTgt spid="49"/>
                                        </p:tgtEl>
                                        <p:attrNameLst>
                                          <p:attrName>ppt_y</p:attrName>
                                        </p:attrNameLst>
                                      </p:cBhvr>
                                      <p:tavLst>
                                        <p:tav tm="0">
                                          <p:val>
                                            <p:strVal val="#ppt_y+.1"/>
                                          </p:val>
                                        </p:tav>
                                        <p:tav tm="100000">
                                          <p:val>
                                            <p:strVal val="#ppt_y"/>
                                          </p:val>
                                        </p:tav>
                                      </p:tavLst>
                                    </p:anim>
                                  </p:childTnLst>
                                </p:cTn>
                              </p:par>
                              <p:par>
                                <p:cTn id="141" presetID="42" presetClass="entr" presetSubtype="0" fill="hold" grpId="0" nodeType="withEffect">
                                  <p:stCondLst>
                                    <p:cond delay="0"/>
                                  </p:stCondLst>
                                  <p:childTnLst>
                                    <p:set>
                                      <p:cBhvr>
                                        <p:cTn id="142" dur="1" fill="hold">
                                          <p:stCondLst>
                                            <p:cond delay="0"/>
                                          </p:stCondLst>
                                        </p:cTn>
                                        <p:tgtEl>
                                          <p:spTgt spid="50"/>
                                        </p:tgtEl>
                                        <p:attrNameLst>
                                          <p:attrName>style.visibility</p:attrName>
                                        </p:attrNameLst>
                                      </p:cBhvr>
                                      <p:to>
                                        <p:strVal val="visible"/>
                                      </p:to>
                                    </p:set>
                                    <p:animEffect transition="in" filter="fade">
                                      <p:cBhvr>
                                        <p:cTn id="143" dur="1000"/>
                                        <p:tgtEl>
                                          <p:spTgt spid="50"/>
                                        </p:tgtEl>
                                      </p:cBhvr>
                                    </p:animEffect>
                                    <p:anim calcmode="lin" valueType="num">
                                      <p:cBhvr>
                                        <p:cTn id="144" dur="1000" fill="hold"/>
                                        <p:tgtEl>
                                          <p:spTgt spid="50"/>
                                        </p:tgtEl>
                                        <p:attrNameLst>
                                          <p:attrName>ppt_x</p:attrName>
                                        </p:attrNameLst>
                                      </p:cBhvr>
                                      <p:tavLst>
                                        <p:tav tm="0">
                                          <p:val>
                                            <p:strVal val="#ppt_x"/>
                                          </p:val>
                                        </p:tav>
                                        <p:tav tm="100000">
                                          <p:val>
                                            <p:strVal val="#ppt_x"/>
                                          </p:val>
                                        </p:tav>
                                      </p:tavLst>
                                    </p:anim>
                                    <p:anim calcmode="lin" valueType="num">
                                      <p:cBhvr>
                                        <p:cTn id="145" dur="1000" fill="hold"/>
                                        <p:tgtEl>
                                          <p:spTgt spid="50"/>
                                        </p:tgtEl>
                                        <p:attrNameLst>
                                          <p:attrName>ppt_y</p:attrName>
                                        </p:attrNameLst>
                                      </p:cBhvr>
                                      <p:tavLst>
                                        <p:tav tm="0">
                                          <p:val>
                                            <p:strVal val="#ppt_y+.1"/>
                                          </p:val>
                                        </p:tav>
                                        <p:tav tm="100000">
                                          <p:val>
                                            <p:strVal val="#ppt_y"/>
                                          </p:val>
                                        </p:tav>
                                      </p:tavLst>
                                    </p:anim>
                                  </p:childTnLst>
                                </p:cTn>
                              </p:par>
                              <p:par>
                                <p:cTn id="146" presetID="53" presetClass="entr" presetSubtype="16" fill="hold" grpId="0" nodeType="withEffect">
                                  <p:stCondLst>
                                    <p:cond delay="0"/>
                                  </p:stCondLst>
                                  <p:childTnLst>
                                    <p:set>
                                      <p:cBhvr>
                                        <p:cTn id="147" dur="1" fill="hold">
                                          <p:stCondLst>
                                            <p:cond delay="0"/>
                                          </p:stCondLst>
                                        </p:cTn>
                                        <p:tgtEl>
                                          <p:spTgt spid="51"/>
                                        </p:tgtEl>
                                        <p:attrNameLst>
                                          <p:attrName>style.visibility</p:attrName>
                                        </p:attrNameLst>
                                      </p:cBhvr>
                                      <p:to>
                                        <p:strVal val="visible"/>
                                      </p:to>
                                    </p:set>
                                    <p:anim calcmode="lin" valueType="num">
                                      <p:cBhvr>
                                        <p:cTn id="148" dur="500" fill="hold"/>
                                        <p:tgtEl>
                                          <p:spTgt spid="51"/>
                                        </p:tgtEl>
                                        <p:attrNameLst>
                                          <p:attrName>ppt_w</p:attrName>
                                        </p:attrNameLst>
                                      </p:cBhvr>
                                      <p:tavLst>
                                        <p:tav tm="0">
                                          <p:val>
                                            <p:fltVal val="0"/>
                                          </p:val>
                                        </p:tav>
                                        <p:tav tm="100000">
                                          <p:val>
                                            <p:strVal val="#ppt_w"/>
                                          </p:val>
                                        </p:tav>
                                      </p:tavLst>
                                    </p:anim>
                                    <p:anim calcmode="lin" valueType="num">
                                      <p:cBhvr>
                                        <p:cTn id="149" dur="500" fill="hold"/>
                                        <p:tgtEl>
                                          <p:spTgt spid="51"/>
                                        </p:tgtEl>
                                        <p:attrNameLst>
                                          <p:attrName>ppt_h</p:attrName>
                                        </p:attrNameLst>
                                      </p:cBhvr>
                                      <p:tavLst>
                                        <p:tav tm="0">
                                          <p:val>
                                            <p:fltVal val="0"/>
                                          </p:val>
                                        </p:tav>
                                        <p:tav tm="100000">
                                          <p:val>
                                            <p:strVal val="#ppt_h"/>
                                          </p:val>
                                        </p:tav>
                                      </p:tavLst>
                                    </p:anim>
                                    <p:animEffect transition="in" filter="fade">
                                      <p:cBhvr>
                                        <p:cTn id="150" dur="500"/>
                                        <p:tgtEl>
                                          <p:spTgt spid="5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82"/>
                                        </p:tgtEl>
                                        <p:attrNameLst>
                                          <p:attrName>style.visibility</p:attrName>
                                        </p:attrNameLst>
                                      </p:cBhvr>
                                      <p:to>
                                        <p:strVal val="visible"/>
                                      </p:to>
                                    </p:set>
                                    <p:anim calcmode="lin" valueType="num">
                                      <p:cBhvr>
                                        <p:cTn id="153" dur="500" fill="hold"/>
                                        <p:tgtEl>
                                          <p:spTgt spid="82"/>
                                        </p:tgtEl>
                                        <p:attrNameLst>
                                          <p:attrName>ppt_w</p:attrName>
                                        </p:attrNameLst>
                                      </p:cBhvr>
                                      <p:tavLst>
                                        <p:tav tm="0">
                                          <p:val>
                                            <p:fltVal val="0"/>
                                          </p:val>
                                        </p:tav>
                                        <p:tav tm="100000">
                                          <p:val>
                                            <p:strVal val="#ppt_w"/>
                                          </p:val>
                                        </p:tav>
                                      </p:tavLst>
                                    </p:anim>
                                    <p:anim calcmode="lin" valueType="num">
                                      <p:cBhvr>
                                        <p:cTn id="154" dur="500" fill="hold"/>
                                        <p:tgtEl>
                                          <p:spTgt spid="82"/>
                                        </p:tgtEl>
                                        <p:attrNameLst>
                                          <p:attrName>ppt_h</p:attrName>
                                        </p:attrNameLst>
                                      </p:cBhvr>
                                      <p:tavLst>
                                        <p:tav tm="0">
                                          <p:val>
                                            <p:fltVal val="0"/>
                                          </p:val>
                                        </p:tav>
                                        <p:tav tm="100000">
                                          <p:val>
                                            <p:strVal val="#ppt_h"/>
                                          </p:val>
                                        </p:tav>
                                      </p:tavLst>
                                    </p:anim>
                                    <p:animEffect transition="in" filter="fade">
                                      <p:cBhvr>
                                        <p:cTn id="155" dur="500"/>
                                        <p:tgtEl>
                                          <p:spTgt spid="8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83"/>
                                        </p:tgtEl>
                                        <p:attrNameLst>
                                          <p:attrName>style.visibility</p:attrName>
                                        </p:attrNameLst>
                                      </p:cBhvr>
                                      <p:to>
                                        <p:strVal val="visible"/>
                                      </p:to>
                                    </p:set>
                                    <p:anim calcmode="lin" valueType="num">
                                      <p:cBhvr>
                                        <p:cTn id="158" dur="500" fill="hold"/>
                                        <p:tgtEl>
                                          <p:spTgt spid="83"/>
                                        </p:tgtEl>
                                        <p:attrNameLst>
                                          <p:attrName>ppt_w</p:attrName>
                                        </p:attrNameLst>
                                      </p:cBhvr>
                                      <p:tavLst>
                                        <p:tav tm="0">
                                          <p:val>
                                            <p:fltVal val="0"/>
                                          </p:val>
                                        </p:tav>
                                        <p:tav tm="100000">
                                          <p:val>
                                            <p:strVal val="#ppt_w"/>
                                          </p:val>
                                        </p:tav>
                                      </p:tavLst>
                                    </p:anim>
                                    <p:anim calcmode="lin" valueType="num">
                                      <p:cBhvr>
                                        <p:cTn id="159" dur="500" fill="hold"/>
                                        <p:tgtEl>
                                          <p:spTgt spid="83"/>
                                        </p:tgtEl>
                                        <p:attrNameLst>
                                          <p:attrName>ppt_h</p:attrName>
                                        </p:attrNameLst>
                                      </p:cBhvr>
                                      <p:tavLst>
                                        <p:tav tm="0">
                                          <p:val>
                                            <p:fltVal val="0"/>
                                          </p:val>
                                        </p:tav>
                                        <p:tav tm="100000">
                                          <p:val>
                                            <p:strVal val="#ppt_h"/>
                                          </p:val>
                                        </p:tav>
                                      </p:tavLst>
                                    </p:anim>
                                    <p:animEffect transition="in" filter="fade">
                                      <p:cBhvr>
                                        <p:cTn id="160" dur="500"/>
                                        <p:tgtEl>
                                          <p:spTgt spid="83"/>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84"/>
                                        </p:tgtEl>
                                        <p:attrNameLst>
                                          <p:attrName>style.visibility</p:attrName>
                                        </p:attrNameLst>
                                      </p:cBhvr>
                                      <p:to>
                                        <p:strVal val="visible"/>
                                      </p:to>
                                    </p:set>
                                    <p:anim calcmode="lin" valueType="num">
                                      <p:cBhvr>
                                        <p:cTn id="163" dur="500" fill="hold"/>
                                        <p:tgtEl>
                                          <p:spTgt spid="84"/>
                                        </p:tgtEl>
                                        <p:attrNameLst>
                                          <p:attrName>ppt_w</p:attrName>
                                        </p:attrNameLst>
                                      </p:cBhvr>
                                      <p:tavLst>
                                        <p:tav tm="0">
                                          <p:val>
                                            <p:fltVal val="0"/>
                                          </p:val>
                                        </p:tav>
                                        <p:tav tm="100000">
                                          <p:val>
                                            <p:strVal val="#ppt_w"/>
                                          </p:val>
                                        </p:tav>
                                      </p:tavLst>
                                    </p:anim>
                                    <p:anim calcmode="lin" valueType="num">
                                      <p:cBhvr>
                                        <p:cTn id="164" dur="500" fill="hold"/>
                                        <p:tgtEl>
                                          <p:spTgt spid="84"/>
                                        </p:tgtEl>
                                        <p:attrNameLst>
                                          <p:attrName>ppt_h</p:attrName>
                                        </p:attrNameLst>
                                      </p:cBhvr>
                                      <p:tavLst>
                                        <p:tav tm="0">
                                          <p:val>
                                            <p:fltVal val="0"/>
                                          </p:val>
                                        </p:tav>
                                        <p:tav tm="100000">
                                          <p:val>
                                            <p:strVal val="#ppt_h"/>
                                          </p:val>
                                        </p:tav>
                                      </p:tavLst>
                                    </p:anim>
                                    <p:animEffect transition="in" filter="fade">
                                      <p:cBhvr>
                                        <p:cTn id="165" dur="500"/>
                                        <p:tgtEl>
                                          <p:spTgt spid="84"/>
                                        </p:tgtEl>
                                      </p:cBhvr>
                                    </p:animEffect>
                                  </p:childTnLst>
                                </p:cTn>
                              </p:par>
                              <p:par>
                                <p:cTn id="166" presetID="53" presetClass="entr" presetSubtype="16" fill="hold" grpId="0" nodeType="withEffect">
                                  <p:stCondLst>
                                    <p:cond delay="0"/>
                                  </p:stCondLst>
                                  <p:childTnLst>
                                    <p:set>
                                      <p:cBhvr>
                                        <p:cTn id="167" dur="1" fill="hold">
                                          <p:stCondLst>
                                            <p:cond delay="0"/>
                                          </p:stCondLst>
                                        </p:cTn>
                                        <p:tgtEl>
                                          <p:spTgt spid="85"/>
                                        </p:tgtEl>
                                        <p:attrNameLst>
                                          <p:attrName>style.visibility</p:attrName>
                                        </p:attrNameLst>
                                      </p:cBhvr>
                                      <p:to>
                                        <p:strVal val="visible"/>
                                      </p:to>
                                    </p:set>
                                    <p:anim calcmode="lin" valueType="num">
                                      <p:cBhvr>
                                        <p:cTn id="168" dur="500" fill="hold"/>
                                        <p:tgtEl>
                                          <p:spTgt spid="85"/>
                                        </p:tgtEl>
                                        <p:attrNameLst>
                                          <p:attrName>ppt_w</p:attrName>
                                        </p:attrNameLst>
                                      </p:cBhvr>
                                      <p:tavLst>
                                        <p:tav tm="0">
                                          <p:val>
                                            <p:fltVal val="0"/>
                                          </p:val>
                                        </p:tav>
                                        <p:tav tm="100000">
                                          <p:val>
                                            <p:strVal val="#ppt_w"/>
                                          </p:val>
                                        </p:tav>
                                      </p:tavLst>
                                    </p:anim>
                                    <p:anim calcmode="lin" valueType="num">
                                      <p:cBhvr>
                                        <p:cTn id="169" dur="500" fill="hold"/>
                                        <p:tgtEl>
                                          <p:spTgt spid="85"/>
                                        </p:tgtEl>
                                        <p:attrNameLst>
                                          <p:attrName>ppt_h</p:attrName>
                                        </p:attrNameLst>
                                      </p:cBhvr>
                                      <p:tavLst>
                                        <p:tav tm="0">
                                          <p:val>
                                            <p:fltVal val="0"/>
                                          </p:val>
                                        </p:tav>
                                        <p:tav tm="100000">
                                          <p:val>
                                            <p:strVal val="#ppt_h"/>
                                          </p:val>
                                        </p:tav>
                                      </p:tavLst>
                                    </p:anim>
                                    <p:animEffect transition="in" filter="fade">
                                      <p:cBhvr>
                                        <p:cTn id="170" dur="500"/>
                                        <p:tgtEl>
                                          <p:spTgt spid="8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86"/>
                                        </p:tgtEl>
                                        <p:attrNameLst>
                                          <p:attrName>style.visibility</p:attrName>
                                        </p:attrNameLst>
                                      </p:cBhvr>
                                      <p:to>
                                        <p:strVal val="visible"/>
                                      </p:to>
                                    </p:set>
                                    <p:anim calcmode="lin" valueType="num">
                                      <p:cBhvr>
                                        <p:cTn id="173" dur="500" fill="hold"/>
                                        <p:tgtEl>
                                          <p:spTgt spid="86"/>
                                        </p:tgtEl>
                                        <p:attrNameLst>
                                          <p:attrName>ppt_w</p:attrName>
                                        </p:attrNameLst>
                                      </p:cBhvr>
                                      <p:tavLst>
                                        <p:tav tm="0">
                                          <p:val>
                                            <p:fltVal val="0"/>
                                          </p:val>
                                        </p:tav>
                                        <p:tav tm="100000">
                                          <p:val>
                                            <p:strVal val="#ppt_w"/>
                                          </p:val>
                                        </p:tav>
                                      </p:tavLst>
                                    </p:anim>
                                    <p:anim calcmode="lin" valueType="num">
                                      <p:cBhvr>
                                        <p:cTn id="174" dur="500" fill="hold"/>
                                        <p:tgtEl>
                                          <p:spTgt spid="86"/>
                                        </p:tgtEl>
                                        <p:attrNameLst>
                                          <p:attrName>ppt_h</p:attrName>
                                        </p:attrNameLst>
                                      </p:cBhvr>
                                      <p:tavLst>
                                        <p:tav tm="0">
                                          <p:val>
                                            <p:fltVal val="0"/>
                                          </p:val>
                                        </p:tav>
                                        <p:tav tm="100000">
                                          <p:val>
                                            <p:strVal val="#ppt_h"/>
                                          </p:val>
                                        </p:tav>
                                      </p:tavLst>
                                    </p:anim>
                                    <p:animEffect transition="in" filter="fade">
                                      <p:cBhvr>
                                        <p:cTn id="175"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4" grpId="0"/>
      <p:bldP spid="35" grpId="0"/>
      <p:bldP spid="45" grpId="0"/>
      <p:bldP spid="46" grpId="0"/>
      <p:bldP spid="47" grpId="0"/>
      <p:bldP spid="48" grpId="0"/>
      <p:bldP spid="49" grpId="0"/>
      <p:bldP spid="50" grpId="0"/>
      <p:bldP spid="52" grpId="0" animBg="1"/>
      <p:bldP spid="56" grpId="0" animBg="1"/>
      <p:bldP spid="77" grpId="0" animBg="1"/>
      <p:bldP spid="78" grpId="0" animBg="1"/>
      <p:bldP spid="79" grpId="0" animBg="1"/>
      <p:bldP spid="80" grpId="0" animBg="1"/>
      <p:bldP spid="81" grpId="0" animBg="1"/>
      <p:bldP spid="51" grpId="0" animBg="1"/>
      <p:bldP spid="82" grpId="0" animBg="1"/>
      <p:bldP spid="83" grpId="0" animBg="1"/>
      <p:bldP spid="84"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a:extLst>
              <a:ext uri="{FF2B5EF4-FFF2-40B4-BE49-F238E27FC236}">
                <a16:creationId xmlns:a16="http://schemas.microsoft.com/office/drawing/2014/main" id="{60505123-6C05-44C7-B074-EC8CB80FCCCE}"/>
              </a:ext>
            </a:extLst>
          </p:cNvPr>
          <p:cNvSpPr txBox="1"/>
          <p:nvPr/>
        </p:nvSpPr>
        <p:spPr>
          <a:xfrm>
            <a:off x="5657863" y="558638"/>
            <a:ext cx="2199774" cy="584775"/>
          </a:xfrm>
          <a:prstGeom prst="rect">
            <a:avLst/>
          </a:prstGeom>
          <a:noFill/>
        </p:spPr>
        <p:txBody>
          <a:bodyPr wrap="square" rtlCol="0">
            <a:spAutoFit/>
          </a:bodyPr>
          <a:lstStyle/>
          <a:p>
            <a:pPr algn="ctr"/>
            <a:r>
              <a:rPr lang="zh-CN" altLang="en-US" sz="3200" spc="600" dirty="0">
                <a:solidFill>
                  <a:srgbClr val="FDD302"/>
                </a:solidFill>
                <a:cs typeface="+mn-ea"/>
                <a:sym typeface="+mn-lt"/>
              </a:rPr>
              <a:t>主项</a:t>
            </a:r>
            <a:r>
              <a:rPr lang="zh-CN" altLang="en-US" sz="3200" spc="600" dirty="0">
                <a:solidFill>
                  <a:schemeClr val="tx1">
                    <a:lumMod val="85000"/>
                    <a:lumOff val="15000"/>
                  </a:schemeClr>
                </a:solidFill>
                <a:cs typeface="+mn-ea"/>
                <a:sym typeface="+mn-lt"/>
              </a:rPr>
              <a:t>介绍</a:t>
            </a:r>
          </a:p>
        </p:txBody>
      </p:sp>
      <p:sp>
        <p:nvSpPr>
          <p:cNvPr id="29" name="矩形 28">
            <a:extLst>
              <a:ext uri="{FF2B5EF4-FFF2-40B4-BE49-F238E27FC236}">
                <a16:creationId xmlns:a16="http://schemas.microsoft.com/office/drawing/2014/main" id="{ECDF489C-AD14-48F5-8899-1F6028A9BD7C}"/>
              </a:ext>
            </a:extLst>
          </p:cNvPr>
          <p:cNvSpPr/>
          <p:nvPr/>
        </p:nvSpPr>
        <p:spPr>
          <a:xfrm>
            <a:off x="5706018" y="1087728"/>
            <a:ext cx="2103461" cy="261610"/>
          </a:xfrm>
          <a:prstGeom prst="rect">
            <a:avLst/>
          </a:prstGeom>
        </p:spPr>
        <p:txBody>
          <a:bodyPr wrap="none">
            <a:spAutoFit/>
          </a:bodyPr>
          <a:lstStyle/>
          <a:p>
            <a:pPr algn="ctr"/>
            <a:r>
              <a:rPr lang="en-US" altLang="zh-CN" sz="1100" dirty="0">
                <a:cs typeface="+mn-ea"/>
                <a:sym typeface="+mn-lt"/>
              </a:rPr>
              <a:t>MAIN ITEM INTRODUCTION</a:t>
            </a:r>
          </a:p>
        </p:txBody>
      </p:sp>
      <p:pic>
        <p:nvPicPr>
          <p:cNvPr id="31" name="图片 30">
            <a:extLst>
              <a:ext uri="{FF2B5EF4-FFF2-40B4-BE49-F238E27FC236}">
                <a16:creationId xmlns:a16="http://schemas.microsoft.com/office/drawing/2014/main" id="{4E7976D3-E11A-46A2-8B0D-112663B00530}"/>
              </a:ext>
            </a:extLst>
          </p:cNvPr>
          <p:cNvPicPr>
            <a:picLocks noChangeAspect="1"/>
          </p:cNvPicPr>
          <p:nvPr/>
        </p:nvPicPr>
        <p:blipFill>
          <a:blip r:embed="rId3" cstate="screen">
            <a:extLst>
              <a:ext uri="{BEBA8EAE-BF5A-486C-A8C5-ECC9F3942E4B}">
                <a14:imgProps xmlns:a14="http://schemas.microsoft.com/office/drawing/2010/main">
                  <a14:imgLayer>
                    <a14:imgEffect>
                      <a14:saturation sat="33000"/>
                    </a14:imgEffect>
                  </a14:imgLayer>
                </a14:imgProps>
              </a:ext>
              <a:ext uri="{28A0092B-C50C-407E-A947-70E740481C1C}">
                <a14:useLocalDpi xmlns:a14="http://schemas.microsoft.com/office/drawing/2010/main"/>
              </a:ext>
            </a:extLst>
          </a:blip>
          <a:stretch>
            <a:fillRect/>
          </a:stretch>
        </p:blipFill>
        <p:spPr>
          <a:xfrm>
            <a:off x="1503681" y="1860388"/>
            <a:ext cx="2093496" cy="1570122"/>
          </a:xfrm>
          <a:prstGeom prst="rect">
            <a:avLst/>
          </a:prstGeom>
        </p:spPr>
      </p:pic>
      <p:sp>
        <p:nvSpPr>
          <p:cNvPr id="32" name="矩形 31">
            <a:extLst>
              <a:ext uri="{FF2B5EF4-FFF2-40B4-BE49-F238E27FC236}">
                <a16:creationId xmlns:a16="http://schemas.microsoft.com/office/drawing/2014/main" id="{430B5110-EC26-46A3-A25F-6F291A1230C6}"/>
              </a:ext>
            </a:extLst>
          </p:cNvPr>
          <p:cNvSpPr/>
          <p:nvPr/>
        </p:nvSpPr>
        <p:spPr>
          <a:xfrm>
            <a:off x="3597176" y="1860388"/>
            <a:ext cx="87493" cy="1568612"/>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文本框 33">
            <a:extLst>
              <a:ext uri="{FF2B5EF4-FFF2-40B4-BE49-F238E27FC236}">
                <a16:creationId xmlns:a16="http://schemas.microsoft.com/office/drawing/2014/main" id="{DE2E39A3-FC01-4F0C-AF70-3724973AC232}"/>
              </a:ext>
            </a:extLst>
          </p:cNvPr>
          <p:cNvSpPr txBox="1"/>
          <p:nvPr/>
        </p:nvSpPr>
        <p:spPr>
          <a:xfrm>
            <a:off x="3728955" y="2708949"/>
            <a:ext cx="3076341" cy="523220"/>
          </a:xfrm>
          <a:prstGeom prst="rect">
            <a:avLst/>
          </a:prstGeom>
          <a:noFill/>
        </p:spPr>
        <p:txBody>
          <a:bodyPr wrap="square" rtlCol="0">
            <a:spAutoFit/>
          </a:bodyPr>
          <a:lstStyle/>
          <a:p>
            <a:r>
              <a:rPr lang="zh-CN" altLang="en-US" sz="1400" spc="300" dirty="0">
                <a:cs typeface="+mn-ea"/>
                <a:sym typeface="+mn-lt"/>
              </a:rPr>
              <a:t>地产项目是传统项目，项目的来源主要与土地和建筑有关。</a:t>
            </a:r>
          </a:p>
        </p:txBody>
      </p:sp>
      <p:grpSp>
        <p:nvGrpSpPr>
          <p:cNvPr id="36" name="组合 35">
            <a:extLst>
              <a:ext uri="{FF2B5EF4-FFF2-40B4-BE49-F238E27FC236}">
                <a16:creationId xmlns:a16="http://schemas.microsoft.com/office/drawing/2014/main" id="{C70305CE-1EA5-47DF-AE73-B740EBB41836}"/>
              </a:ext>
            </a:extLst>
          </p:cNvPr>
          <p:cNvGrpSpPr/>
          <p:nvPr/>
        </p:nvGrpSpPr>
        <p:grpSpPr>
          <a:xfrm>
            <a:off x="3708733" y="2111047"/>
            <a:ext cx="1319185" cy="520214"/>
            <a:chOff x="4680728" y="1993403"/>
            <a:chExt cx="1319185" cy="520214"/>
          </a:xfrm>
        </p:grpSpPr>
        <p:sp>
          <p:nvSpPr>
            <p:cNvPr id="33" name="文本框 32">
              <a:extLst>
                <a:ext uri="{FF2B5EF4-FFF2-40B4-BE49-F238E27FC236}">
                  <a16:creationId xmlns:a16="http://schemas.microsoft.com/office/drawing/2014/main" id="{41F09A56-051F-4748-B25D-72F5CBDA97BB}"/>
                </a:ext>
              </a:extLst>
            </p:cNvPr>
            <p:cNvSpPr txBox="1"/>
            <p:nvPr/>
          </p:nvSpPr>
          <p:spPr>
            <a:xfrm>
              <a:off x="4680728" y="1993403"/>
              <a:ext cx="1319019" cy="369332"/>
            </a:xfrm>
            <a:prstGeom prst="rect">
              <a:avLst/>
            </a:prstGeom>
            <a:noFill/>
          </p:spPr>
          <p:txBody>
            <a:bodyPr wrap="square" rtlCol="0">
              <a:spAutoFit/>
            </a:bodyPr>
            <a:lstStyle/>
            <a:p>
              <a:r>
                <a:rPr lang="zh-CN" altLang="en-US" spc="400" dirty="0">
                  <a:cs typeface="+mn-ea"/>
                  <a:sym typeface="+mn-lt"/>
                </a:rPr>
                <a:t>地产项目</a:t>
              </a:r>
            </a:p>
          </p:txBody>
        </p:sp>
        <p:sp>
          <p:nvSpPr>
            <p:cNvPr id="35" name="矩形 34">
              <a:extLst>
                <a:ext uri="{FF2B5EF4-FFF2-40B4-BE49-F238E27FC236}">
                  <a16:creationId xmlns:a16="http://schemas.microsoft.com/office/drawing/2014/main" id="{C64F920A-F356-40FE-97B7-0A8A7C276D7C}"/>
                </a:ext>
              </a:extLst>
            </p:cNvPr>
            <p:cNvSpPr/>
            <p:nvPr/>
          </p:nvSpPr>
          <p:spPr>
            <a:xfrm>
              <a:off x="4705969" y="2298173"/>
              <a:ext cx="1293944" cy="215444"/>
            </a:xfrm>
            <a:prstGeom prst="rect">
              <a:avLst/>
            </a:prstGeom>
          </p:spPr>
          <p:txBody>
            <a:bodyPr wrap="none">
              <a:spAutoFit/>
            </a:bodyPr>
            <a:lstStyle/>
            <a:p>
              <a:r>
                <a:rPr lang="zh-CN" altLang="en-US" sz="800" dirty="0">
                  <a:cs typeface="+mn-ea"/>
                  <a:sym typeface="+mn-lt"/>
                </a:rPr>
                <a:t>REAL ESTATE PROJECT</a:t>
              </a:r>
            </a:p>
          </p:txBody>
        </p:sp>
      </p:grpSp>
      <p:sp>
        <p:nvSpPr>
          <p:cNvPr id="39" name="矩形 38">
            <a:extLst>
              <a:ext uri="{FF2B5EF4-FFF2-40B4-BE49-F238E27FC236}">
                <a16:creationId xmlns:a16="http://schemas.microsoft.com/office/drawing/2014/main" id="{14BC2045-5F12-498E-A460-382EE59ECC6E}"/>
              </a:ext>
            </a:extLst>
          </p:cNvPr>
          <p:cNvSpPr/>
          <p:nvPr/>
        </p:nvSpPr>
        <p:spPr>
          <a:xfrm>
            <a:off x="8954611" y="1860388"/>
            <a:ext cx="66592" cy="1566284"/>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0" name="图片 39">
            <a:extLst>
              <a:ext uri="{FF2B5EF4-FFF2-40B4-BE49-F238E27FC236}">
                <a16:creationId xmlns:a16="http://schemas.microsoft.com/office/drawing/2014/main" id="{6C874059-A711-4EB9-9576-EFD685E314AD}"/>
              </a:ext>
            </a:extLst>
          </p:cNvPr>
          <p:cNvPicPr>
            <a:picLocks noChangeAspect="1"/>
          </p:cNvPicPr>
          <p:nvPr/>
        </p:nvPicPr>
        <p:blipFill rotWithShape="1">
          <a:blip r:embed="rId4" cstate="screen">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a:ext>
            </a:extLst>
          </a:blip>
          <a:srcRect/>
          <a:stretch/>
        </p:blipFill>
        <p:spPr>
          <a:xfrm>
            <a:off x="6861115" y="1860388"/>
            <a:ext cx="2093496" cy="1566284"/>
          </a:xfrm>
          <a:prstGeom prst="rect">
            <a:avLst/>
          </a:prstGeom>
        </p:spPr>
      </p:pic>
      <p:grpSp>
        <p:nvGrpSpPr>
          <p:cNvPr id="41" name="组合 40">
            <a:extLst>
              <a:ext uri="{FF2B5EF4-FFF2-40B4-BE49-F238E27FC236}">
                <a16:creationId xmlns:a16="http://schemas.microsoft.com/office/drawing/2014/main" id="{F44ECA2B-5613-4C03-BBAA-3B5B9A7B6317}"/>
              </a:ext>
            </a:extLst>
          </p:cNvPr>
          <p:cNvGrpSpPr/>
          <p:nvPr/>
        </p:nvGrpSpPr>
        <p:grpSpPr>
          <a:xfrm>
            <a:off x="9077022" y="2057399"/>
            <a:ext cx="1319185" cy="520214"/>
            <a:chOff x="4680728" y="1993403"/>
            <a:chExt cx="1319185" cy="520214"/>
          </a:xfrm>
        </p:grpSpPr>
        <p:sp>
          <p:nvSpPr>
            <p:cNvPr id="42" name="文本框 41">
              <a:extLst>
                <a:ext uri="{FF2B5EF4-FFF2-40B4-BE49-F238E27FC236}">
                  <a16:creationId xmlns:a16="http://schemas.microsoft.com/office/drawing/2014/main" id="{2E3E79CF-1D8D-4A4D-915A-AAD67D7A420C}"/>
                </a:ext>
              </a:extLst>
            </p:cNvPr>
            <p:cNvSpPr txBox="1"/>
            <p:nvPr/>
          </p:nvSpPr>
          <p:spPr>
            <a:xfrm>
              <a:off x="4680728" y="1993403"/>
              <a:ext cx="1319019" cy="369332"/>
            </a:xfrm>
            <a:prstGeom prst="rect">
              <a:avLst/>
            </a:prstGeom>
            <a:noFill/>
          </p:spPr>
          <p:txBody>
            <a:bodyPr wrap="square" rtlCol="0">
              <a:spAutoFit/>
            </a:bodyPr>
            <a:lstStyle/>
            <a:p>
              <a:r>
                <a:rPr lang="zh-CN" altLang="en-US" spc="400" dirty="0">
                  <a:cs typeface="+mn-ea"/>
                  <a:sym typeface="+mn-lt"/>
                </a:rPr>
                <a:t>科研项目</a:t>
              </a:r>
            </a:p>
          </p:txBody>
        </p:sp>
        <p:sp>
          <p:nvSpPr>
            <p:cNvPr id="43" name="矩形 42">
              <a:extLst>
                <a:ext uri="{FF2B5EF4-FFF2-40B4-BE49-F238E27FC236}">
                  <a16:creationId xmlns:a16="http://schemas.microsoft.com/office/drawing/2014/main" id="{5906831D-F5E3-4827-9FDC-F78133E80770}"/>
                </a:ext>
              </a:extLst>
            </p:cNvPr>
            <p:cNvSpPr/>
            <p:nvPr/>
          </p:nvSpPr>
          <p:spPr>
            <a:xfrm>
              <a:off x="4705969" y="2298173"/>
              <a:ext cx="1293944" cy="215444"/>
            </a:xfrm>
            <a:prstGeom prst="rect">
              <a:avLst/>
            </a:prstGeom>
          </p:spPr>
          <p:txBody>
            <a:bodyPr wrap="none">
              <a:spAutoFit/>
            </a:bodyPr>
            <a:lstStyle/>
            <a:p>
              <a:r>
                <a:rPr lang="zh-CN" altLang="en-US" sz="800" dirty="0">
                  <a:cs typeface="+mn-ea"/>
                  <a:sym typeface="+mn-lt"/>
                </a:rPr>
                <a:t>REAL ESTATE PROJECT</a:t>
              </a:r>
            </a:p>
          </p:txBody>
        </p:sp>
      </p:grpSp>
      <p:sp>
        <p:nvSpPr>
          <p:cNvPr id="44" name="文本框 43">
            <a:extLst>
              <a:ext uri="{FF2B5EF4-FFF2-40B4-BE49-F238E27FC236}">
                <a16:creationId xmlns:a16="http://schemas.microsoft.com/office/drawing/2014/main" id="{C82D9219-3249-4196-A4EA-9279C97FC638}"/>
              </a:ext>
            </a:extLst>
          </p:cNvPr>
          <p:cNvSpPr txBox="1"/>
          <p:nvPr/>
        </p:nvSpPr>
        <p:spPr>
          <a:xfrm>
            <a:off x="9077022" y="2708949"/>
            <a:ext cx="3076341" cy="523220"/>
          </a:xfrm>
          <a:prstGeom prst="rect">
            <a:avLst/>
          </a:prstGeom>
          <a:noFill/>
        </p:spPr>
        <p:txBody>
          <a:bodyPr wrap="square" rtlCol="0">
            <a:spAutoFit/>
          </a:bodyPr>
          <a:lstStyle/>
          <a:p>
            <a:r>
              <a:rPr lang="zh-CN" altLang="en-US" sz="1400" spc="300" dirty="0">
                <a:cs typeface="+mn-ea"/>
                <a:sym typeface="+mn-lt"/>
              </a:rPr>
              <a:t>科研项目一般与高科技有关，</a:t>
            </a:r>
            <a:endParaRPr lang="en-US" altLang="zh-CN" sz="1400" spc="300" dirty="0">
              <a:cs typeface="+mn-ea"/>
              <a:sym typeface="+mn-lt"/>
            </a:endParaRPr>
          </a:p>
          <a:p>
            <a:r>
              <a:rPr lang="zh-CN" altLang="en-US" sz="1400" spc="300" dirty="0">
                <a:cs typeface="+mn-ea"/>
                <a:sym typeface="+mn-lt"/>
              </a:rPr>
              <a:t>在此项目下需要高科技。</a:t>
            </a:r>
          </a:p>
        </p:txBody>
      </p:sp>
      <p:sp>
        <p:nvSpPr>
          <p:cNvPr id="47" name="矩形 46">
            <a:extLst>
              <a:ext uri="{FF2B5EF4-FFF2-40B4-BE49-F238E27FC236}">
                <a16:creationId xmlns:a16="http://schemas.microsoft.com/office/drawing/2014/main" id="{54C68B24-4A3F-4C30-8DFF-8C7BBAAD2691}"/>
              </a:ext>
            </a:extLst>
          </p:cNvPr>
          <p:cNvSpPr/>
          <p:nvPr/>
        </p:nvSpPr>
        <p:spPr>
          <a:xfrm>
            <a:off x="3597176" y="4446026"/>
            <a:ext cx="87492" cy="1561530"/>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8" name="图片 47">
            <a:extLst>
              <a:ext uri="{FF2B5EF4-FFF2-40B4-BE49-F238E27FC236}">
                <a16:creationId xmlns:a16="http://schemas.microsoft.com/office/drawing/2014/main" id="{4812D261-4A10-47C6-B9D7-04A3A58385F2}"/>
              </a:ext>
            </a:extLst>
          </p:cNvPr>
          <p:cNvPicPr>
            <a:picLocks noChangeAspect="1"/>
          </p:cNvPicPr>
          <p:nvPr/>
        </p:nvPicPr>
        <p:blipFill rotWithShape="1">
          <a:blip r:embed="rId5" cstate="screen">
            <a:extLst>
              <a:ext uri="{BEBA8EAE-BF5A-486C-A8C5-ECC9F3942E4B}">
                <a14:imgProps xmlns:a14="http://schemas.microsoft.com/office/drawing/2010/main">
                  <a14:imgLayer>
                    <a14:imgEffect>
                      <a14:saturation sat="33000"/>
                    </a14:imgEffect>
                  </a14:imgLayer>
                </a14:imgProps>
              </a:ext>
              <a:ext uri="{28A0092B-C50C-407E-A947-70E740481C1C}">
                <a14:useLocalDpi xmlns:a14="http://schemas.microsoft.com/office/drawing/2010/main"/>
              </a:ext>
            </a:extLst>
          </a:blip>
          <a:srcRect/>
          <a:stretch/>
        </p:blipFill>
        <p:spPr>
          <a:xfrm>
            <a:off x="1505057" y="4446026"/>
            <a:ext cx="2092120" cy="1561530"/>
          </a:xfrm>
          <a:prstGeom prst="rect">
            <a:avLst/>
          </a:prstGeom>
        </p:spPr>
      </p:pic>
      <p:sp>
        <p:nvSpPr>
          <p:cNvPr id="49" name="文本框 48">
            <a:extLst>
              <a:ext uri="{FF2B5EF4-FFF2-40B4-BE49-F238E27FC236}">
                <a16:creationId xmlns:a16="http://schemas.microsoft.com/office/drawing/2014/main" id="{4A964BEB-A805-481A-BAA4-B67BCA1DC30A}"/>
              </a:ext>
            </a:extLst>
          </p:cNvPr>
          <p:cNvSpPr txBox="1"/>
          <p:nvPr/>
        </p:nvSpPr>
        <p:spPr>
          <a:xfrm>
            <a:off x="3704891" y="5289713"/>
            <a:ext cx="3076341" cy="523220"/>
          </a:xfrm>
          <a:prstGeom prst="rect">
            <a:avLst/>
          </a:prstGeom>
          <a:noFill/>
        </p:spPr>
        <p:txBody>
          <a:bodyPr wrap="square" rtlCol="0">
            <a:spAutoFit/>
          </a:bodyPr>
          <a:lstStyle/>
          <a:p>
            <a:r>
              <a:rPr lang="zh-CN" altLang="en-US" sz="1400" spc="300" dirty="0">
                <a:cs typeface="+mn-ea"/>
                <a:sym typeface="+mn-lt"/>
              </a:rPr>
              <a:t>环保项目与大自然有关并且，</a:t>
            </a:r>
            <a:endParaRPr lang="en-US" altLang="zh-CN" sz="1400" spc="300" dirty="0">
              <a:cs typeface="+mn-ea"/>
              <a:sym typeface="+mn-lt"/>
            </a:endParaRPr>
          </a:p>
          <a:p>
            <a:r>
              <a:rPr lang="zh-CN" altLang="en-US" sz="1400" spc="300" dirty="0">
                <a:cs typeface="+mn-ea"/>
                <a:sym typeface="+mn-lt"/>
              </a:rPr>
              <a:t>环保项目盈利困难。</a:t>
            </a:r>
          </a:p>
        </p:txBody>
      </p:sp>
      <p:grpSp>
        <p:nvGrpSpPr>
          <p:cNvPr id="50" name="组合 49">
            <a:extLst>
              <a:ext uri="{FF2B5EF4-FFF2-40B4-BE49-F238E27FC236}">
                <a16:creationId xmlns:a16="http://schemas.microsoft.com/office/drawing/2014/main" id="{0CD2375D-8CCA-46DD-A9F1-92F44CFD0DC8}"/>
              </a:ext>
            </a:extLst>
          </p:cNvPr>
          <p:cNvGrpSpPr/>
          <p:nvPr/>
        </p:nvGrpSpPr>
        <p:grpSpPr>
          <a:xfrm>
            <a:off x="3684669" y="4691811"/>
            <a:ext cx="1319185" cy="520214"/>
            <a:chOff x="4680728" y="1993403"/>
            <a:chExt cx="1319185" cy="520214"/>
          </a:xfrm>
        </p:grpSpPr>
        <p:sp>
          <p:nvSpPr>
            <p:cNvPr id="51" name="文本框 50">
              <a:extLst>
                <a:ext uri="{FF2B5EF4-FFF2-40B4-BE49-F238E27FC236}">
                  <a16:creationId xmlns:a16="http://schemas.microsoft.com/office/drawing/2014/main" id="{15F69C8B-7DDB-4129-9596-F5CC99906AC8}"/>
                </a:ext>
              </a:extLst>
            </p:cNvPr>
            <p:cNvSpPr txBox="1"/>
            <p:nvPr/>
          </p:nvSpPr>
          <p:spPr>
            <a:xfrm>
              <a:off x="4680728" y="1993403"/>
              <a:ext cx="1319019" cy="369332"/>
            </a:xfrm>
            <a:prstGeom prst="rect">
              <a:avLst/>
            </a:prstGeom>
            <a:noFill/>
          </p:spPr>
          <p:txBody>
            <a:bodyPr wrap="square" rtlCol="0">
              <a:spAutoFit/>
            </a:bodyPr>
            <a:lstStyle/>
            <a:p>
              <a:r>
                <a:rPr lang="zh-CN" altLang="en-US" spc="400" dirty="0">
                  <a:cs typeface="+mn-ea"/>
                  <a:sym typeface="+mn-lt"/>
                </a:rPr>
                <a:t>环保项目</a:t>
              </a:r>
            </a:p>
          </p:txBody>
        </p:sp>
        <p:sp>
          <p:nvSpPr>
            <p:cNvPr id="52" name="矩形 51">
              <a:extLst>
                <a:ext uri="{FF2B5EF4-FFF2-40B4-BE49-F238E27FC236}">
                  <a16:creationId xmlns:a16="http://schemas.microsoft.com/office/drawing/2014/main" id="{09F26DFC-40D1-4BF0-B742-5055AE13DEB4}"/>
                </a:ext>
              </a:extLst>
            </p:cNvPr>
            <p:cNvSpPr/>
            <p:nvPr/>
          </p:nvSpPr>
          <p:spPr>
            <a:xfrm>
              <a:off x="4705969" y="2298173"/>
              <a:ext cx="1293944" cy="215444"/>
            </a:xfrm>
            <a:prstGeom prst="rect">
              <a:avLst/>
            </a:prstGeom>
          </p:spPr>
          <p:txBody>
            <a:bodyPr wrap="none">
              <a:spAutoFit/>
            </a:bodyPr>
            <a:lstStyle/>
            <a:p>
              <a:r>
                <a:rPr lang="zh-CN" altLang="en-US" sz="800" dirty="0">
                  <a:cs typeface="+mn-ea"/>
                  <a:sym typeface="+mn-lt"/>
                </a:rPr>
                <a:t>REAL ESTATE PROJECT</a:t>
              </a:r>
            </a:p>
          </p:txBody>
        </p:sp>
      </p:grpSp>
      <p:pic>
        <p:nvPicPr>
          <p:cNvPr id="54" name="图片 53">
            <a:extLst>
              <a:ext uri="{FF2B5EF4-FFF2-40B4-BE49-F238E27FC236}">
                <a16:creationId xmlns:a16="http://schemas.microsoft.com/office/drawing/2014/main" id="{7AD34FBD-95F8-4D85-BC52-1D1CEBAC788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861115" y="4445489"/>
            <a:ext cx="2082723" cy="1562067"/>
          </a:xfrm>
          <a:prstGeom prst="rect">
            <a:avLst/>
          </a:prstGeom>
        </p:spPr>
      </p:pic>
      <p:sp>
        <p:nvSpPr>
          <p:cNvPr id="55" name="矩形 54">
            <a:extLst>
              <a:ext uri="{FF2B5EF4-FFF2-40B4-BE49-F238E27FC236}">
                <a16:creationId xmlns:a16="http://schemas.microsoft.com/office/drawing/2014/main" id="{8AEECAC5-9F9F-42A2-A9FA-8107758E5924}"/>
              </a:ext>
            </a:extLst>
          </p:cNvPr>
          <p:cNvSpPr/>
          <p:nvPr/>
        </p:nvSpPr>
        <p:spPr>
          <a:xfrm>
            <a:off x="8943838" y="4445489"/>
            <a:ext cx="66592" cy="1566284"/>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文本框 55">
            <a:extLst>
              <a:ext uri="{FF2B5EF4-FFF2-40B4-BE49-F238E27FC236}">
                <a16:creationId xmlns:a16="http://schemas.microsoft.com/office/drawing/2014/main" id="{45BE4D0E-EC8A-4F7A-AC13-9C8EB2A50683}"/>
              </a:ext>
            </a:extLst>
          </p:cNvPr>
          <p:cNvSpPr txBox="1"/>
          <p:nvPr/>
        </p:nvSpPr>
        <p:spPr>
          <a:xfrm>
            <a:off x="9097244" y="5258417"/>
            <a:ext cx="3076341" cy="523220"/>
          </a:xfrm>
          <a:prstGeom prst="rect">
            <a:avLst/>
          </a:prstGeom>
          <a:noFill/>
        </p:spPr>
        <p:txBody>
          <a:bodyPr wrap="square" rtlCol="0">
            <a:spAutoFit/>
          </a:bodyPr>
          <a:lstStyle/>
          <a:p>
            <a:r>
              <a:rPr lang="zh-CN" altLang="en-US" sz="1400" spc="300" dirty="0">
                <a:cs typeface="+mn-ea"/>
                <a:sym typeface="+mn-lt"/>
              </a:rPr>
              <a:t>金融项目与企业融资有关，多</a:t>
            </a:r>
            <a:endParaRPr lang="en-US" altLang="zh-CN" sz="1400" spc="300" dirty="0">
              <a:cs typeface="+mn-ea"/>
              <a:sym typeface="+mn-lt"/>
            </a:endParaRPr>
          </a:p>
          <a:p>
            <a:r>
              <a:rPr lang="zh-CN" altLang="en-US" sz="1400" spc="300" dirty="0">
                <a:cs typeface="+mn-ea"/>
                <a:sym typeface="+mn-lt"/>
              </a:rPr>
              <a:t>与财务有关。</a:t>
            </a:r>
          </a:p>
        </p:txBody>
      </p:sp>
      <p:grpSp>
        <p:nvGrpSpPr>
          <p:cNvPr id="57" name="组合 56">
            <a:extLst>
              <a:ext uri="{FF2B5EF4-FFF2-40B4-BE49-F238E27FC236}">
                <a16:creationId xmlns:a16="http://schemas.microsoft.com/office/drawing/2014/main" id="{95C2BEFF-4081-4FCB-9C79-72FB104DDCDA}"/>
              </a:ext>
            </a:extLst>
          </p:cNvPr>
          <p:cNvGrpSpPr/>
          <p:nvPr/>
        </p:nvGrpSpPr>
        <p:grpSpPr>
          <a:xfrm>
            <a:off x="9077022" y="4660515"/>
            <a:ext cx="1319185" cy="520214"/>
            <a:chOff x="4680728" y="1993403"/>
            <a:chExt cx="1319185" cy="520214"/>
          </a:xfrm>
        </p:grpSpPr>
        <p:sp>
          <p:nvSpPr>
            <p:cNvPr id="58" name="文本框 57">
              <a:extLst>
                <a:ext uri="{FF2B5EF4-FFF2-40B4-BE49-F238E27FC236}">
                  <a16:creationId xmlns:a16="http://schemas.microsoft.com/office/drawing/2014/main" id="{1E51D40F-08EB-4162-8563-4EDE76C38151}"/>
                </a:ext>
              </a:extLst>
            </p:cNvPr>
            <p:cNvSpPr txBox="1"/>
            <p:nvPr/>
          </p:nvSpPr>
          <p:spPr>
            <a:xfrm>
              <a:off x="4680728" y="1993403"/>
              <a:ext cx="1319019" cy="369332"/>
            </a:xfrm>
            <a:prstGeom prst="rect">
              <a:avLst/>
            </a:prstGeom>
            <a:noFill/>
          </p:spPr>
          <p:txBody>
            <a:bodyPr wrap="square" rtlCol="0">
              <a:spAutoFit/>
            </a:bodyPr>
            <a:lstStyle/>
            <a:p>
              <a:r>
                <a:rPr lang="zh-CN" altLang="en-US" spc="400" dirty="0">
                  <a:cs typeface="+mn-ea"/>
                  <a:sym typeface="+mn-lt"/>
                </a:rPr>
                <a:t>金融项目</a:t>
              </a:r>
            </a:p>
          </p:txBody>
        </p:sp>
        <p:sp>
          <p:nvSpPr>
            <p:cNvPr id="59" name="矩形 58">
              <a:extLst>
                <a:ext uri="{FF2B5EF4-FFF2-40B4-BE49-F238E27FC236}">
                  <a16:creationId xmlns:a16="http://schemas.microsoft.com/office/drawing/2014/main" id="{9DF3529F-E50C-4638-BC89-0480A837D9DB}"/>
                </a:ext>
              </a:extLst>
            </p:cNvPr>
            <p:cNvSpPr/>
            <p:nvPr/>
          </p:nvSpPr>
          <p:spPr>
            <a:xfrm>
              <a:off x="4705969" y="2298173"/>
              <a:ext cx="1293944" cy="215444"/>
            </a:xfrm>
            <a:prstGeom prst="rect">
              <a:avLst/>
            </a:prstGeom>
          </p:spPr>
          <p:txBody>
            <a:bodyPr wrap="none">
              <a:spAutoFit/>
            </a:bodyPr>
            <a:lstStyle/>
            <a:p>
              <a:r>
                <a:rPr lang="zh-CN" altLang="en-US" sz="800" dirty="0">
                  <a:cs typeface="+mn-ea"/>
                  <a:sym typeface="+mn-lt"/>
                </a:rPr>
                <a:t>REAL ESTATE PROJECT</a:t>
              </a:r>
            </a:p>
          </p:txBody>
        </p:sp>
      </p:grpSp>
      <p:sp>
        <p:nvSpPr>
          <p:cNvPr id="60" name="矩形 59">
            <a:extLst>
              <a:ext uri="{FF2B5EF4-FFF2-40B4-BE49-F238E27FC236}">
                <a16:creationId xmlns:a16="http://schemas.microsoft.com/office/drawing/2014/main" id="{068527BA-3CCB-4084-B4B8-D3E422A4D2E5}"/>
              </a:ext>
            </a:extLst>
          </p:cNvPr>
          <p:cNvSpPr/>
          <p:nvPr/>
        </p:nvSpPr>
        <p:spPr>
          <a:xfrm>
            <a:off x="0" y="0"/>
            <a:ext cx="11938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1" name="组合 60">
            <a:extLst>
              <a:ext uri="{FF2B5EF4-FFF2-40B4-BE49-F238E27FC236}">
                <a16:creationId xmlns:a16="http://schemas.microsoft.com/office/drawing/2014/main" id="{C2038D88-B18A-45E7-8C52-C7B5066D103C}"/>
              </a:ext>
            </a:extLst>
          </p:cNvPr>
          <p:cNvGrpSpPr/>
          <p:nvPr/>
        </p:nvGrpSpPr>
        <p:grpSpPr>
          <a:xfrm>
            <a:off x="337719" y="851026"/>
            <a:ext cx="469900" cy="479424"/>
            <a:chOff x="151606" y="896144"/>
            <a:chExt cx="469900" cy="479424"/>
          </a:xfrm>
        </p:grpSpPr>
        <p:sp>
          <p:nvSpPr>
            <p:cNvPr id="62" name="图文框 61">
              <a:extLst>
                <a:ext uri="{FF2B5EF4-FFF2-40B4-BE49-F238E27FC236}">
                  <a16:creationId xmlns:a16="http://schemas.microsoft.com/office/drawing/2014/main" id="{2A32EA3D-9536-4E4F-AD88-9F85A3A63426}"/>
                </a:ext>
              </a:extLst>
            </p:cNvPr>
            <p:cNvSpPr/>
            <p:nvPr/>
          </p:nvSpPr>
          <p:spPr>
            <a:xfrm>
              <a:off x="151606" y="905668"/>
              <a:ext cx="469900" cy="469900"/>
            </a:xfrm>
            <a:prstGeom prst="frame">
              <a:avLst>
                <a:gd name="adj1" fmla="val 17568"/>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3" name="文本框 62">
              <a:extLst>
                <a:ext uri="{FF2B5EF4-FFF2-40B4-BE49-F238E27FC236}">
                  <a16:creationId xmlns:a16="http://schemas.microsoft.com/office/drawing/2014/main" id="{1C0FEAD0-265C-4BF4-8295-9465AF752BBC}"/>
                </a:ext>
              </a:extLst>
            </p:cNvPr>
            <p:cNvSpPr txBox="1"/>
            <p:nvPr/>
          </p:nvSpPr>
          <p:spPr>
            <a:xfrm>
              <a:off x="340121" y="896144"/>
              <a:ext cx="92869" cy="461665"/>
            </a:xfrm>
            <a:prstGeom prst="rect">
              <a:avLst/>
            </a:prstGeom>
            <a:noFill/>
          </p:spPr>
          <p:txBody>
            <a:bodyPr wrap="square" rtlCol="0">
              <a:spAutoFit/>
            </a:bodyPr>
            <a:lstStyle/>
            <a:p>
              <a:pPr algn="ctr"/>
              <a:r>
                <a:rPr lang="en-US" altLang="zh-CN" sz="2400" dirty="0">
                  <a:solidFill>
                    <a:schemeClr val="bg1"/>
                  </a:solidFill>
                  <a:cs typeface="+mn-ea"/>
                  <a:sym typeface="+mn-lt"/>
                </a:rPr>
                <a:t>B</a:t>
              </a:r>
              <a:endParaRPr lang="zh-CN" altLang="en-US" sz="2400" dirty="0">
                <a:solidFill>
                  <a:schemeClr val="bg1"/>
                </a:solidFill>
                <a:cs typeface="+mn-ea"/>
                <a:sym typeface="+mn-lt"/>
              </a:endParaRPr>
            </a:p>
          </p:txBody>
        </p:sp>
      </p:grpSp>
      <p:sp>
        <p:nvSpPr>
          <p:cNvPr id="64" name="图文框 63">
            <a:extLst>
              <a:ext uri="{FF2B5EF4-FFF2-40B4-BE49-F238E27FC236}">
                <a16:creationId xmlns:a16="http://schemas.microsoft.com/office/drawing/2014/main" id="{86B9D809-5698-4AFF-80D8-68123961E399}"/>
              </a:ext>
            </a:extLst>
          </p:cNvPr>
          <p:cNvSpPr/>
          <p:nvPr/>
        </p:nvSpPr>
        <p:spPr>
          <a:xfrm rot="21191490">
            <a:off x="840187" y="693434"/>
            <a:ext cx="128588" cy="128588"/>
          </a:xfrm>
          <a:prstGeom prst="frame">
            <a:avLst>
              <a:gd name="adj1" fmla="val 25463"/>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65" name="组合 64">
            <a:extLst>
              <a:ext uri="{FF2B5EF4-FFF2-40B4-BE49-F238E27FC236}">
                <a16:creationId xmlns:a16="http://schemas.microsoft.com/office/drawing/2014/main" id="{E93F6128-1F71-4C09-9078-37EB78A514AB}"/>
              </a:ext>
            </a:extLst>
          </p:cNvPr>
          <p:cNvGrpSpPr/>
          <p:nvPr/>
        </p:nvGrpSpPr>
        <p:grpSpPr>
          <a:xfrm>
            <a:off x="0" y="1809749"/>
            <a:ext cx="1193800" cy="830180"/>
            <a:chOff x="0" y="2057399"/>
            <a:chExt cx="1193800" cy="830180"/>
          </a:xfrm>
        </p:grpSpPr>
        <p:sp>
          <p:nvSpPr>
            <p:cNvPr id="66" name="矩形 65">
              <a:extLst>
                <a:ext uri="{FF2B5EF4-FFF2-40B4-BE49-F238E27FC236}">
                  <a16:creationId xmlns:a16="http://schemas.microsoft.com/office/drawing/2014/main" id="{469ED84F-ED8A-4AE2-8967-D37061C582DD}"/>
                </a:ext>
              </a:extLst>
            </p:cNvPr>
            <p:cNvSpPr/>
            <p:nvPr/>
          </p:nvSpPr>
          <p:spPr>
            <a:xfrm>
              <a:off x="0" y="2057400"/>
              <a:ext cx="1193800" cy="830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7" name="矩形 66">
              <a:extLst>
                <a:ext uri="{FF2B5EF4-FFF2-40B4-BE49-F238E27FC236}">
                  <a16:creationId xmlns:a16="http://schemas.microsoft.com/office/drawing/2014/main" id="{233406CE-8F5C-44B4-99CB-9AE8007395F5}"/>
                </a:ext>
              </a:extLst>
            </p:cNvPr>
            <p:cNvSpPr/>
            <p:nvPr/>
          </p:nvSpPr>
          <p:spPr>
            <a:xfrm>
              <a:off x="1148081" y="2057399"/>
              <a:ext cx="45719" cy="830179"/>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8" name="图片 67">
              <a:extLst>
                <a:ext uri="{FF2B5EF4-FFF2-40B4-BE49-F238E27FC236}">
                  <a16:creationId xmlns:a16="http://schemas.microsoft.com/office/drawing/2014/main" id="{40767184-6597-4CE4-9A13-2A4E6440201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13114" y="2209523"/>
              <a:ext cx="321854" cy="370938"/>
            </a:xfrm>
            <a:prstGeom prst="rect">
              <a:avLst/>
            </a:prstGeom>
          </p:spPr>
        </p:pic>
        <p:sp>
          <p:nvSpPr>
            <p:cNvPr id="69" name="文本框 68">
              <a:extLst>
                <a:ext uri="{FF2B5EF4-FFF2-40B4-BE49-F238E27FC236}">
                  <a16:creationId xmlns:a16="http://schemas.microsoft.com/office/drawing/2014/main" id="{BEA06304-8310-4FEE-ADD2-B4524C3B85AF}"/>
                </a:ext>
              </a:extLst>
            </p:cNvPr>
            <p:cNvSpPr txBox="1"/>
            <p:nvPr/>
          </p:nvSpPr>
          <p:spPr>
            <a:xfrm>
              <a:off x="100172" y="2504261"/>
              <a:ext cx="947737" cy="307777"/>
            </a:xfrm>
            <a:prstGeom prst="rect">
              <a:avLst/>
            </a:prstGeom>
            <a:noFill/>
          </p:spPr>
          <p:txBody>
            <a:bodyPr wrap="square" rtlCol="0">
              <a:spAutoFit/>
            </a:bodyPr>
            <a:lstStyle/>
            <a:p>
              <a:pPr algn="ctr"/>
              <a:r>
                <a:rPr lang="en-US" altLang="zh-CN" sz="1400" dirty="0">
                  <a:cs typeface="+mn-ea"/>
                  <a:sym typeface="+mn-lt"/>
                </a:rPr>
                <a:t>Part 01</a:t>
              </a:r>
              <a:endParaRPr lang="zh-CN" altLang="en-US" sz="1400" dirty="0">
                <a:cs typeface="+mn-ea"/>
                <a:sym typeface="+mn-lt"/>
              </a:endParaRPr>
            </a:p>
          </p:txBody>
        </p:sp>
      </p:grpSp>
      <p:grpSp>
        <p:nvGrpSpPr>
          <p:cNvPr id="70" name="组合 69">
            <a:extLst>
              <a:ext uri="{FF2B5EF4-FFF2-40B4-BE49-F238E27FC236}">
                <a16:creationId xmlns:a16="http://schemas.microsoft.com/office/drawing/2014/main" id="{56A3F989-4B2D-45DC-9191-69504F227B15}"/>
              </a:ext>
            </a:extLst>
          </p:cNvPr>
          <p:cNvGrpSpPr/>
          <p:nvPr/>
        </p:nvGrpSpPr>
        <p:grpSpPr>
          <a:xfrm>
            <a:off x="-41773" y="3366878"/>
            <a:ext cx="1251106" cy="349921"/>
            <a:chOff x="-28653" y="3614528"/>
            <a:chExt cx="1251106" cy="349921"/>
          </a:xfrm>
        </p:grpSpPr>
        <p:sp>
          <p:nvSpPr>
            <p:cNvPr id="71" name="文本框 70">
              <a:extLst>
                <a:ext uri="{FF2B5EF4-FFF2-40B4-BE49-F238E27FC236}">
                  <a16:creationId xmlns:a16="http://schemas.microsoft.com/office/drawing/2014/main" id="{4156197C-64C2-46B1-A92D-0AF92BE642CA}"/>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项目解释</a:t>
              </a:r>
            </a:p>
          </p:txBody>
        </p:sp>
        <p:sp>
          <p:nvSpPr>
            <p:cNvPr id="72" name="文本框 71">
              <a:extLst>
                <a:ext uri="{FF2B5EF4-FFF2-40B4-BE49-F238E27FC236}">
                  <a16:creationId xmlns:a16="http://schemas.microsoft.com/office/drawing/2014/main" id="{36B4EF7A-C2CD-43AB-929E-AFD24A3733FE}"/>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EXPLANATION</a:t>
              </a:r>
              <a:endParaRPr lang="zh-CN" altLang="en-US" sz="500" dirty="0">
                <a:solidFill>
                  <a:schemeClr val="bg1"/>
                </a:solidFill>
                <a:cs typeface="+mn-ea"/>
                <a:sym typeface="+mn-lt"/>
              </a:endParaRPr>
            </a:p>
          </p:txBody>
        </p:sp>
      </p:grpSp>
      <p:grpSp>
        <p:nvGrpSpPr>
          <p:cNvPr id="73" name="组合 72">
            <a:extLst>
              <a:ext uri="{FF2B5EF4-FFF2-40B4-BE49-F238E27FC236}">
                <a16:creationId xmlns:a16="http://schemas.microsoft.com/office/drawing/2014/main" id="{2349EC58-D45A-446F-91D1-ECEB9D8A4B53}"/>
              </a:ext>
            </a:extLst>
          </p:cNvPr>
          <p:cNvGrpSpPr/>
          <p:nvPr/>
        </p:nvGrpSpPr>
        <p:grpSpPr>
          <a:xfrm>
            <a:off x="-41773" y="3975018"/>
            <a:ext cx="1251106" cy="349921"/>
            <a:chOff x="-28653" y="3614528"/>
            <a:chExt cx="1251106" cy="349921"/>
          </a:xfrm>
        </p:grpSpPr>
        <p:sp>
          <p:nvSpPr>
            <p:cNvPr id="74" name="文本框 73">
              <a:extLst>
                <a:ext uri="{FF2B5EF4-FFF2-40B4-BE49-F238E27FC236}">
                  <a16:creationId xmlns:a16="http://schemas.microsoft.com/office/drawing/2014/main" id="{41BB0C23-AE2C-4DCA-8E42-B068F5951F8D}"/>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主项介绍</a:t>
              </a:r>
            </a:p>
          </p:txBody>
        </p:sp>
        <p:sp>
          <p:nvSpPr>
            <p:cNvPr id="75" name="文本框 74">
              <a:extLst>
                <a:ext uri="{FF2B5EF4-FFF2-40B4-BE49-F238E27FC236}">
                  <a16:creationId xmlns:a16="http://schemas.microsoft.com/office/drawing/2014/main" id="{CC2B56AF-9FF5-46BD-BB1A-D43BC454004B}"/>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MAIN ITEM INTRODUCTION</a:t>
              </a:r>
              <a:endParaRPr lang="zh-CN" altLang="en-US" sz="500" dirty="0">
                <a:solidFill>
                  <a:schemeClr val="bg1"/>
                </a:solidFill>
                <a:cs typeface="+mn-ea"/>
                <a:sym typeface="+mn-lt"/>
              </a:endParaRPr>
            </a:p>
          </p:txBody>
        </p:sp>
      </p:grpSp>
      <p:grpSp>
        <p:nvGrpSpPr>
          <p:cNvPr id="76" name="组合 75">
            <a:extLst>
              <a:ext uri="{FF2B5EF4-FFF2-40B4-BE49-F238E27FC236}">
                <a16:creationId xmlns:a16="http://schemas.microsoft.com/office/drawing/2014/main" id="{A929F946-2BFC-4217-9295-4E6F73F221F5}"/>
              </a:ext>
            </a:extLst>
          </p:cNvPr>
          <p:cNvGrpSpPr/>
          <p:nvPr/>
        </p:nvGrpSpPr>
        <p:grpSpPr>
          <a:xfrm>
            <a:off x="-41773" y="4583158"/>
            <a:ext cx="1251106" cy="349921"/>
            <a:chOff x="-28653" y="3614528"/>
            <a:chExt cx="1251106" cy="349921"/>
          </a:xfrm>
        </p:grpSpPr>
        <p:sp>
          <p:nvSpPr>
            <p:cNvPr id="77" name="文本框 76">
              <a:extLst>
                <a:ext uri="{FF2B5EF4-FFF2-40B4-BE49-F238E27FC236}">
                  <a16:creationId xmlns:a16="http://schemas.microsoft.com/office/drawing/2014/main" id="{D41CC857-6C07-43A8-8378-15EF055FD44C}"/>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项目管理</a:t>
              </a:r>
            </a:p>
          </p:txBody>
        </p:sp>
        <p:sp>
          <p:nvSpPr>
            <p:cNvPr id="78" name="文本框 77">
              <a:extLst>
                <a:ext uri="{FF2B5EF4-FFF2-40B4-BE49-F238E27FC236}">
                  <a16:creationId xmlns:a16="http://schemas.microsoft.com/office/drawing/2014/main" id="{3E331F7E-4815-4EE7-8770-F65B0B1DFC63}"/>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MANAGEMENT</a:t>
              </a:r>
              <a:endParaRPr lang="zh-CN" altLang="en-US" sz="500" dirty="0">
                <a:solidFill>
                  <a:schemeClr val="bg1"/>
                </a:solidFill>
                <a:cs typeface="+mn-ea"/>
                <a:sym typeface="+mn-lt"/>
              </a:endParaRPr>
            </a:p>
          </p:txBody>
        </p:sp>
      </p:grpSp>
      <p:grpSp>
        <p:nvGrpSpPr>
          <p:cNvPr id="79" name="组合 78">
            <a:extLst>
              <a:ext uri="{FF2B5EF4-FFF2-40B4-BE49-F238E27FC236}">
                <a16:creationId xmlns:a16="http://schemas.microsoft.com/office/drawing/2014/main" id="{E5A8D494-E309-4954-AC0A-7BC9683E70D8}"/>
              </a:ext>
            </a:extLst>
          </p:cNvPr>
          <p:cNvGrpSpPr/>
          <p:nvPr/>
        </p:nvGrpSpPr>
        <p:grpSpPr>
          <a:xfrm>
            <a:off x="-41773" y="5191298"/>
            <a:ext cx="1251106" cy="349921"/>
            <a:chOff x="-28653" y="3614528"/>
            <a:chExt cx="1251106" cy="349921"/>
          </a:xfrm>
        </p:grpSpPr>
        <p:sp>
          <p:nvSpPr>
            <p:cNvPr id="80" name="文本框 79">
              <a:extLst>
                <a:ext uri="{FF2B5EF4-FFF2-40B4-BE49-F238E27FC236}">
                  <a16:creationId xmlns:a16="http://schemas.microsoft.com/office/drawing/2014/main" id="{0F33F8D6-367B-47BF-95DC-D3DA49458832}"/>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管理协会</a:t>
              </a:r>
            </a:p>
          </p:txBody>
        </p:sp>
        <p:sp>
          <p:nvSpPr>
            <p:cNvPr id="81" name="文本框 80">
              <a:extLst>
                <a:ext uri="{FF2B5EF4-FFF2-40B4-BE49-F238E27FC236}">
                  <a16:creationId xmlns:a16="http://schemas.microsoft.com/office/drawing/2014/main" id="{44114093-FAF0-40CC-8B9A-A5D0EB635B4F}"/>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MANAGEMENT ASSOCIATION</a:t>
              </a:r>
              <a:endParaRPr lang="zh-CN" altLang="en-US" sz="500" dirty="0">
                <a:solidFill>
                  <a:schemeClr val="bg1"/>
                </a:solidFill>
                <a:cs typeface="+mn-ea"/>
                <a:sym typeface="+mn-lt"/>
              </a:endParaRPr>
            </a:p>
          </p:txBody>
        </p:sp>
      </p:grpSp>
      <p:grpSp>
        <p:nvGrpSpPr>
          <p:cNvPr id="82" name="组合 81">
            <a:extLst>
              <a:ext uri="{FF2B5EF4-FFF2-40B4-BE49-F238E27FC236}">
                <a16:creationId xmlns:a16="http://schemas.microsoft.com/office/drawing/2014/main" id="{013A2FEC-2627-4278-AB7E-8B929AE9CC37}"/>
              </a:ext>
            </a:extLst>
          </p:cNvPr>
          <p:cNvGrpSpPr/>
          <p:nvPr/>
        </p:nvGrpSpPr>
        <p:grpSpPr>
          <a:xfrm>
            <a:off x="-41773" y="5799439"/>
            <a:ext cx="1251106" cy="349921"/>
            <a:chOff x="-21035" y="3833644"/>
            <a:chExt cx="1251106" cy="349921"/>
          </a:xfrm>
        </p:grpSpPr>
        <p:sp>
          <p:nvSpPr>
            <p:cNvPr id="83" name="文本框 82">
              <a:extLst>
                <a:ext uri="{FF2B5EF4-FFF2-40B4-BE49-F238E27FC236}">
                  <a16:creationId xmlns:a16="http://schemas.microsoft.com/office/drawing/2014/main" id="{5A826334-7C7F-41DE-A8B2-F4FB4659E2ED}"/>
                </a:ext>
              </a:extLst>
            </p:cNvPr>
            <p:cNvSpPr txBox="1"/>
            <p:nvPr/>
          </p:nvSpPr>
          <p:spPr>
            <a:xfrm>
              <a:off x="-21035" y="3833644"/>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科学管理</a:t>
              </a:r>
            </a:p>
          </p:txBody>
        </p:sp>
        <p:sp>
          <p:nvSpPr>
            <p:cNvPr id="84" name="文本框 83">
              <a:extLst>
                <a:ext uri="{FF2B5EF4-FFF2-40B4-BE49-F238E27FC236}">
                  <a16:creationId xmlns:a16="http://schemas.microsoft.com/office/drawing/2014/main" id="{4DF09AA3-0DFC-4BE0-AEE2-5E8592C1F0A4}"/>
                </a:ext>
              </a:extLst>
            </p:cNvPr>
            <p:cNvSpPr txBox="1"/>
            <p:nvPr/>
          </p:nvSpPr>
          <p:spPr>
            <a:xfrm>
              <a:off x="71264" y="4014288"/>
              <a:ext cx="1066509" cy="169277"/>
            </a:xfrm>
            <a:prstGeom prst="rect">
              <a:avLst/>
            </a:prstGeom>
            <a:noFill/>
          </p:spPr>
          <p:txBody>
            <a:bodyPr wrap="square" rtlCol="0">
              <a:spAutoFit/>
            </a:bodyPr>
            <a:lstStyle/>
            <a:p>
              <a:pPr algn="ctr"/>
              <a:r>
                <a:rPr lang="en-US" altLang="zh-CN" sz="500" dirty="0">
                  <a:solidFill>
                    <a:schemeClr val="bg1"/>
                  </a:solidFill>
                  <a:cs typeface="+mn-ea"/>
                  <a:sym typeface="+mn-lt"/>
                </a:rPr>
                <a:t>SCIENTIFIC MANAGEMENT</a:t>
              </a:r>
              <a:endParaRPr lang="zh-CN" altLang="en-US" sz="500" dirty="0">
                <a:solidFill>
                  <a:schemeClr val="bg1"/>
                </a:solidFill>
                <a:cs typeface="+mn-ea"/>
                <a:sym typeface="+mn-lt"/>
              </a:endParaRPr>
            </a:p>
          </p:txBody>
        </p:sp>
      </p:grpSp>
      <p:sp>
        <p:nvSpPr>
          <p:cNvPr id="85" name="等腰三角形 84">
            <a:extLst>
              <a:ext uri="{FF2B5EF4-FFF2-40B4-BE49-F238E27FC236}">
                <a16:creationId xmlns:a16="http://schemas.microsoft.com/office/drawing/2014/main" id="{7757A224-8B12-4F88-A1F1-63DDB290D41C}"/>
              </a:ext>
            </a:extLst>
          </p:cNvPr>
          <p:cNvSpPr/>
          <p:nvPr/>
        </p:nvSpPr>
        <p:spPr>
          <a:xfrm rot="16200000">
            <a:off x="1084018" y="4055523"/>
            <a:ext cx="135047" cy="95518"/>
          </a:xfrm>
          <a:prstGeom prst="triangl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6" name="矩形 85">
            <a:extLst>
              <a:ext uri="{FF2B5EF4-FFF2-40B4-BE49-F238E27FC236}">
                <a16:creationId xmlns:a16="http://schemas.microsoft.com/office/drawing/2014/main" id="{2C9AAF2B-DDA5-49ED-B470-F0E883D616A2}"/>
              </a:ext>
            </a:extLst>
          </p:cNvPr>
          <p:cNvSpPr/>
          <p:nvPr/>
        </p:nvSpPr>
        <p:spPr>
          <a:xfrm>
            <a:off x="0" y="0"/>
            <a:ext cx="1193800" cy="76200"/>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7" name="椭圆 86">
            <a:extLst>
              <a:ext uri="{FF2B5EF4-FFF2-40B4-BE49-F238E27FC236}">
                <a16:creationId xmlns:a16="http://schemas.microsoft.com/office/drawing/2014/main" id="{275770CD-33DE-4CAC-B8AD-F7F80E436012}"/>
              </a:ext>
            </a:extLst>
          </p:cNvPr>
          <p:cNvSpPr/>
          <p:nvPr/>
        </p:nvSpPr>
        <p:spPr>
          <a:xfrm>
            <a:off x="141945"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8" name="椭圆 87">
            <a:extLst>
              <a:ext uri="{FF2B5EF4-FFF2-40B4-BE49-F238E27FC236}">
                <a16:creationId xmlns:a16="http://schemas.microsoft.com/office/drawing/2014/main" id="{941E55F3-31F8-4FBD-899A-B1F19F6800E7}"/>
              </a:ext>
            </a:extLst>
          </p:cNvPr>
          <p:cNvSpPr/>
          <p:nvPr/>
        </p:nvSpPr>
        <p:spPr>
          <a:xfrm>
            <a:off x="540818"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 name="椭圆 88">
            <a:extLst>
              <a:ext uri="{FF2B5EF4-FFF2-40B4-BE49-F238E27FC236}">
                <a16:creationId xmlns:a16="http://schemas.microsoft.com/office/drawing/2014/main" id="{F94CA7B7-083B-4217-B123-B7BE6E044EC6}"/>
              </a:ext>
            </a:extLst>
          </p:cNvPr>
          <p:cNvSpPr/>
          <p:nvPr/>
        </p:nvSpPr>
        <p:spPr>
          <a:xfrm>
            <a:off x="939691" y="6528514"/>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0" name="图文框 89">
            <a:extLst>
              <a:ext uri="{FF2B5EF4-FFF2-40B4-BE49-F238E27FC236}">
                <a16:creationId xmlns:a16="http://schemas.microsoft.com/office/drawing/2014/main" id="{F31546F1-59A3-4AF2-9A1B-8434680DB780}"/>
              </a:ext>
            </a:extLst>
          </p:cNvPr>
          <p:cNvSpPr/>
          <p:nvPr/>
        </p:nvSpPr>
        <p:spPr>
          <a:xfrm rot="1419495">
            <a:off x="2555555" y="707722"/>
            <a:ext cx="304046" cy="305656"/>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1" name="图文框 90">
            <a:extLst>
              <a:ext uri="{FF2B5EF4-FFF2-40B4-BE49-F238E27FC236}">
                <a16:creationId xmlns:a16="http://schemas.microsoft.com/office/drawing/2014/main" id="{2B788CC8-B166-4914-A294-8913FBADFAF7}"/>
              </a:ext>
            </a:extLst>
          </p:cNvPr>
          <p:cNvSpPr/>
          <p:nvPr/>
        </p:nvSpPr>
        <p:spPr>
          <a:xfrm rot="19438241">
            <a:off x="3127943" y="831040"/>
            <a:ext cx="134492" cy="13520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2" name="图文框 91">
            <a:extLst>
              <a:ext uri="{FF2B5EF4-FFF2-40B4-BE49-F238E27FC236}">
                <a16:creationId xmlns:a16="http://schemas.microsoft.com/office/drawing/2014/main" id="{2A62C1F8-D131-42E0-85FE-A1A5DF65DE66}"/>
              </a:ext>
            </a:extLst>
          </p:cNvPr>
          <p:cNvSpPr/>
          <p:nvPr/>
        </p:nvSpPr>
        <p:spPr>
          <a:xfrm rot="1419495">
            <a:off x="4651092" y="6244516"/>
            <a:ext cx="304046" cy="305656"/>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3" name="图文框 92">
            <a:extLst>
              <a:ext uri="{FF2B5EF4-FFF2-40B4-BE49-F238E27FC236}">
                <a16:creationId xmlns:a16="http://schemas.microsoft.com/office/drawing/2014/main" id="{EA7282EF-A803-4C50-A179-E3D7CD08B00E}"/>
              </a:ext>
            </a:extLst>
          </p:cNvPr>
          <p:cNvSpPr/>
          <p:nvPr/>
        </p:nvSpPr>
        <p:spPr>
          <a:xfrm rot="19438241">
            <a:off x="5223480" y="6367834"/>
            <a:ext cx="134492" cy="13520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4" name="图文框 93">
            <a:extLst>
              <a:ext uri="{FF2B5EF4-FFF2-40B4-BE49-F238E27FC236}">
                <a16:creationId xmlns:a16="http://schemas.microsoft.com/office/drawing/2014/main" id="{74BB5FDE-9F86-4FDB-92E2-3EFB076986FE}"/>
              </a:ext>
            </a:extLst>
          </p:cNvPr>
          <p:cNvSpPr/>
          <p:nvPr/>
        </p:nvSpPr>
        <p:spPr>
          <a:xfrm rot="1419495">
            <a:off x="10984475" y="3958523"/>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5" name="图文框 94">
            <a:extLst>
              <a:ext uri="{FF2B5EF4-FFF2-40B4-BE49-F238E27FC236}">
                <a16:creationId xmlns:a16="http://schemas.microsoft.com/office/drawing/2014/main" id="{CD77498D-4AE2-4841-9815-A00AE84DAA26}"/>
              </a:ext>
            </a:extLst>
          </p:cNvPr>
          <p:cNvSpPr/>
          <p:nvPr/>
        </p:nvSpPr>
        <p:spPr>
          <a:xfrm rot="19438241">
            <a:off x="11334010" y="3943826"/>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ustDataLst>
      <p:tags r:id="rId1"/>
    </p:custDataLst>
    <p:extLst>
      <p:ext uri="{BB962C8B-B14F-4D97-AF65-F5344CB8AC3E}">
        <p14:creationId xmlns:p14="http://schemas.microsoft.com/office/powerpoint/2010/main" val="875432939"/>
      </p:ext>
    </p:extLst>
  </p:cSld>
  <p:clrMapOvr>
    <a:masterClrMapping/>
  </p:clrMapOvr>
  <mc:AlternateContent xmlns:mc="http://schemas.openxmlformats.org/markup-compatibility/2006" xmlns:p14="http://schemas.microsoft.com/office/powerpoint/2010/main">
    <mc:Choice Requires="p14">
      <p:transition spd="slow" p14:dur="1500" advTm="12854">
        <p:random/>
      </p:transition>
    </mc:Choice>
    <mc:Fallback xmlns="" xmlns:a16="http://schemas.microsoft.com/office/drawing/2014/main" xmlns:a14="http://schemas.microsoft.com/office/drawing/2010/main">
      <p:transition spd="slow" advTm="12854">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outVertical)">
                                      <p:cBhvr>
                                        <p:cTn id="7" dur="500"/>
                                        <p:tgtEl>
                                          <p:spTgt spid="8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wipe(up)">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1000" fill="hold"/>
                                        <p:tgtEl>
                                          <p:spTgt spid="61"/>
                                        </p:tgtEl>
                                        <p:attrNameLst>
                                          <p:attrName>ppt_w</p:attrName>
                                        </p:attrNameLst>
                                      </p:cBhvr>
                                      <p:tavLst>
                                        <p:tav tm="0">
                                          <p:val>
                                            <p:fltVal val="0"/>
                                          </p:val>
                                        </p:tav>
                                        <p:tav tm="100000">
                                          <p:val>
                                            <p:strVal val="#ppt_w"/>
                                          </p:val>
                                        </p:tav>
                                      </p:tavLst>
                                    </p:anim>
                                    <p:anim calcmode="lin" valueType="num">
                                      <p:cBhvr>
                                        <p:cTn id="18" dur="1000" fill="hold"/>
                                        <p:tgtEl>
                                          <p:spTgt spid="61"/>
                                        </p:tgtEl>
                                        <p:attrNameLst>
                                          <p:attrName>ppt_h</p:attrName>
                                        </p:attrNameLst>
                                      </p:cBhvr>
                                      <p:tavLst>
                                        <p:tav tm="0">
                                          <p:val>
                                            <p:fltVal val="0"/>
                                          </p:val>
                                        </p:tav>
                                        <p:tav tm="100000">
                                          <p:val>
                                            <p:strVal val="#ppt_h"/>
                                          </p:val>
                                        </p:tav>
                                      </p:tavLst>
                                    </p:anim>
                                    <p:anim calcmode="lin" valueType="num">
                                      <p:cBhvr>
                                        <p:cTn id="19" dur="1000" fill="hold"/>
                                        <p:tgtEl>
                                          <p:spTgt spid="61"/>
                                        </p:tgtEl>
                                        <p:attrNameLst>
                                          <p:attrName>style.rotation</p:attrName>
                                        </p:attrNameLst>
                                      </p:cBhvr>
                                      <p:tavLst>
                                        <p:tav tm="0">
                                          <p:val>
                                            <p:fltVal val="90"/>
                                          </p:val>
                                        </p:tav>
                                        <p:tav tm="100000">
                                          <p:val>
                                            <p:fltVal val="0"/>
                                          </p:val>
                                        </p:tav>
                                      </p:tavLst>
                                    </p:anim>
                                    <p:animEffect transition="in" filter="fade">
                                      <p:cBhvr>
                                        <p:cTn id="20" dur="1000"/>
                                        <p:tgtEl>
                                          <p:spTgt spid="61"/>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 calcmode="lin" valueType="num">
                                      <p:cBhvr>
                                        <p:cTn id="24" dur="500" fill="hold"/>
                                        <p:tgtEl>
                                          <p:spTgt spid="64"/>
                                        </p:tgtEl>
                                        <p:attrNameLst>
                                          <p:attrName>ppt_w</p:attrName>
                                        </p:attrNameLst>
                                      </p:cBhvr>
                                      <p:tavLst>
                                        <p:tav tm="0">
                                          <p:val>
                                            <p:fltVal val="0"/>
                                          </p:val>
                                        </p:tav>
                                        <p:tav tm="100000">
                                          <p:val>
                                            <p:strVal val="#ppt_w"/>
                                          </p:val>
                                        </p:tav>
                                      </p:tavLst>
                                    </p:anim>
                                    <p:anim calcmode="lin" valueType="num">
                                      <p:cBhvr>
                                        <p:cTn id="25" dur="500" fill="hold"/>
                                        <p:tgtEl>
                                          <p:spTgt spid="64"/>
                                        </p:tgtEl>
                                        <p:attrNameLst>
                                          <p:attrName>ppt_h</p:attrName>
                                        </p:attrNameLst>
                                      </p:cBhvr>
                                      <p:tavLst>
                                        <p:tav tm="0">
                                          <p:val>
                                            <p:fltVal val="0"/>
                                          </p:val>
                                        </p:tav>
                                        <p:tav tm="100000">
                                          <p:val>
                                            <p:strVal val="#ppt_h"/>
                                          </p:val>
                                        </p:tav>
                                      </p:tavLst>
                                    </p:anim>
                                    <p:animEffect transition="in" filter="fade">
                                      <p:cBhvr>
                                        <p:cTn id="26" dur="500"/>
                                        <p:tgtEl>
                                          <p:spTgt spid="64"/>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65"/>
                                        </p:tgtEl>
                                        <p:attrNameLst>
                                          <p:attrName>style.visibility</p:attrName>
                                        </p:attrNameLst>
                                      </p:cBhvr>
                                      <p:to>
                                        <p:strVal val="visible"/>
                                      </p:to>
                                    </p:set>
                                    <p:anim calcmode="lin" valueType="num">
                                      <p:cBhvr additive="base">
                                        <p:cTn id="31" dur="500"/>
                                        <p:tgtEl>
                                          <p:spTgt spid="65"/>
                                        </p:tgtEl>
                                        <p:attrNameLst>
                                          <p:attrName>ppt_x</p:attrName>
                                        </p:attrNameLst>
                                      </p:cBhvr>
                                      <p:tavLst>
                                        <p:tav tm="0">
                                          <p:val>
                                            <p:strVal val="#ppt_x-#ppt_w*1.125000"/>
                                          </p:val>
                                        </p:tav>
                                        <p:tav tm="100000">
                                          <p:val>
                                            <p:strVal val="#ppt_x"/>
                                          </p:val>
                                        </p:tav>
                                      </p:tavLst>
                                    </p:anim>
                                    <p:animEffect transition="in" filter="wipe(right)">
                                      <p:cBhvr>
                                        <p:cTn id="32" dur="500"/>
                                        <p:tgtEl>
                                          <p:spTgt spid="65"/>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randombar(horizontal)">
                                      <p:cBhvr>
                                        <p:cTn id="37" dur="500"/>
                                        <p:tgtEl>
                                          <p:spTgt spid="70"/>
                                        </p:tgtEl>
                                      </p:cBhvr>
                                    </p:animEffect>
                                  </p:childTnLst>
                                </p:cTn>
                              </p:par>
                              <p:par>
                                <p:cTn id="38" presetID="14" presetClass="entr" presetSubtype="10" fill="hold" nodeType="withEffect">
                                  <p:stCondLst>
                                    <p:cond delay="0"/>
                                  </p:stCondLst>
                                  <p:childTnLst>
                                    <p:set>
                                      <p:cBhvr>
                                        <p:cTn id="39" dur="1" fill="hold">
                                          <p:stCondLst>
                                            <p:cond delay="0"/>
                                          </p:stCondLst>
                                        </p:cTn>
                                        <p:tgtEl>
                                          <p:spTgt spid="73"/>
                                        </p:tgtEl>
                                        <p:attrNameLst>
                                          <p:attrName>style.visibility</p:attrName>
                                        </p:attrNameLst>
                                      </p:cBhvr>
                                      <p:to>
                                        <p:strVal val="visible"/>
                                      </p:to>
                                    </p:set>
                                    <p:animEffect transition="in" filter="randombar(horizontal)">
                                      <p:cBhvr>
                                        <p:cTn id="40" dur="500"/>
                                        <p:tgtEl>
                                          <p:spTgt spid="73"/>
                                        </p:tgtEl>
                                      </p:cBhvr>
                                    </p:animEffect>
                                  </p:childTnLst>
                                </p:cTn>
                              </p:par>
                              <p:par>
                                <p:cTn id="41" presetID="14" presetClass="entr" presetSubtype="10" fill="hold" nodeType="with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randombar(horizontal)">
                                      <p:cBhvr>
                                        <p:cTn id="43" dur="500"/>
                                        <p:tgtEl>
                                          <p:spTgt spid="76"/>
                                        </p:tgtEl>
                                      </p:cBhvr>
                                    </p:animEffect>
                                  </p:childTnLst>
                                </p:cTn>
                              </p:par>
                              <p:par>
                                <p:cTn id="44" presetID="14" presetClass="entr" presetSubtype="10" fill="hold" nodeType="withEffect">
                                  <p:stCondLst>
                                    <p:cond delay="0"/>
                                  </p:stCondLst>
                                  <p:childTnLst>
                                    <p:set>
                                      <p:cBhvr>
                                        <p:cTn id="45" dur="1" fill="hold">
                                          <p:stCondLst>
                                            <p:cond delay="0"/>
                                          </p:stCondLst>
                                        </p:cTn>
                                        <p:tgtEl>
                                          <p:spTgt spid="79"/>
                                        </p:tgtEl>
                                        <p:attrNameLst>
                                          <p:attrName>style.visibility</p:attrName>
                                        </p:attrNameLst>
                                      </p:cBhvr>
                                      <p:to>
                                        <p:strVal val="visible"/>
                                      </p:to>
                                    </p:set>
                                    <p:animEffect transition="in" filter="randombar(horizontal)">
                                      <p:cBhvr>
                                        <p:cTn id="46" dur="500"/>
                                        <p:tgtEl>
                                          <p:spTgt spid="79"/>
                                        </p:tgtEl>
                                      </p:cBhvr>
                                    </p:animEffect>
                                  </p:childTnLst>
                                </p:cTn>
                              </p:par>
                              <p:par>
                                <p:cTn id="47" presetID="14" presetClass="entr" presetSubtype="10"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randombar(horizontal)">
                                      <p:cBhvr>
                                        <p:cTn id="49" dur="500"/>
                                        <p:tgtEl>
                                          <p:spTgt spid="82"/>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2" fill="hold" grpId="0" nodeType="clickEffect">
                                  <p:stCondLst>
                                    <p:cond delay="0"/>
                                  </p:stCondLst>
                                  <p:childTnLst>
                                    <p:set>
                                      <p:cBhvr>
                                        <p:cTn id="53" dur="1" fill="hold">
                                          <p:stCondLst>
                                            <p:cond delay="0"/>
                                          </p:stCondLst>
                                        </p:cTn>
                                        <p:tgtEl>
                                          <p:spTgt spid="85"/>
                                        </p:tgtEl>
                                        <p:attrNameLst>
                                          <p:attrName>style.visibility</p:attrName>
                                        </p:attrNameLst>
                                      </p:cBhvr>
                                      <p:to>
                                        <p:strVal val="visible"/>
                                      </p:to>
                                    </p:set>
                                    <p:anim calcmode="lin" valueType="num">
                                      <p:cBhvr additive="base">
                                        <p:cTn id="54" dur="500"/>
                                        <p:tgtEl>
                                          <p:spTgt spid="85"/>
                                        </p:tgtEl>
                                        <p:attrNameLst>
                                          <p:attrName>ppt_x</p:attrName>
                                        </p:attrNameLst>
                                      </p:cBhvr>
                                      <p:tavLst>
                                        <p:tav tm="0">
                                          <p:val>
                                            <p:strVal val="#ppt_x+#ppt_w*1.125000"/>
                                          </p:val>
                                        </p:tav>
                                        <p:tav tm="100000">
                                          <p:val>
                                            <p:strVal val="#ppt_x"/>
                                          </p:val>
                                        </p:tav>
                                      </p:tavLst>
                                    </p:anim>
                                    <p:animEffect transition="in" filter="wipe(left)">
                                      <p:cBhvr>
                                        <p:cTn id="55" dur="500"/>
                                        <p:tgtEl>
                                          <p:spTgt spid="85"/>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89"/>
                                        </p:tgtEl>
                                        <p:attrNameLst>
                                          <p:attrName>style.visibility</p:attrName>
                                        </p:attrNameLst>
                                      </p:cBhvr>
                                      <p:to>
                                        <p:strVal val="visible"/>
                                      </p:to>
                                    </p:set>
                                    <p:animEffect transition="in" filter="barn(inVertical)">
                                      <p:cBhvr>
                                        <p:cTn id="60" dur="500"/>
                                        <p:tgtEl>
                                          <p:spTgt spid="89"/>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barn(inVertical)">
                                      <p:cBhvr>
                                        <p:cTn id="63" dur="500"/>
                                        <p:tgtEl>
                                          <p:spTgt spid="88"/>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87"/>
                                        </p:tgtEl>
                                        <p:attrNameLst>
                                          <p:attrName>style.visibility</p:attrName>
                                        </p:attrNameLst>
                                      </p:cBhvr>
                                      <p:to>
                                        <p:strVal val="visible"/>
                                      </p:to>
                                    </p:set>
                                    <p:animEffect transition="in" filter="barn(inVertical)">
                                      <p:cBhvr>
                                        <p:cTn id="66" dur="500"/>
                                        <p:tgtEl>
                                          <p:spTgt spid="87"/>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1000"/>
                                        <p:tgtEl>
                                          <p:spTgt spid="28"/>
                                        </p:tgtEl>
                                      </p:cBhvr>
                                    </p:animEffect>
                                    <p:anim calcmode="lin" valueType="num">
                                      <p:cBhvr>
                                        <p:cTn id="72" dur="1000" fill="hold"/>
                                        <p:tgtEl>
                                          <p:spTgt spid="28"/>
                                        </p:tgtEl>
                                        <p:attrNameLst>
                                          <p:attrName>ppt_x</p:attrName>
                                        </p:attrNameLst>
                                      </p:cBhvr>
                                      <p:tavLst>
                                        <p:tav tm="0">
                                          <p:val>
                                            <p:strVal val="#ppt_x"/>
                                          </p:val>
                                        </p:tav>
                                        <p:tav tm="100000">
                                          <p:val>
                                            <p:strVal val="#ppt_x"/>
                                          </p:val>
                                        </p:tav>
                                      </p:tavLst>
                                    </p:anim>
                                    <p:anim calcmode="lin" valueType="num">
                                      <p:cBhvr>
                                        <p:cTn id="73" dur="1000" fill="hold"/>
                                        <p:tgtEl>
                                          <p:spTgt spid="28"/>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grpId="0" nodeType="click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up)">
                                      <p:cBhvr>
                                        <p:cTn id="83" dur="500"/>
                                        <p:tgtEl>
                                          <p:spTgt spid="32"/>
                                        </p:tgtEl>
                                      </p:cBhvr>
                                    </p:animEffect>
                                  </p:childTnLst>
                                </p:cTn>
                              </p:par>
                            </p:childTnLst>
                          </p:cTn>
                        </p:par>
                      </p:childTnLst>
                    </p:cTn>
                  </p:par>
                  <p:par>
                    <p:cTn id="84" fill="hold">
                      <p:stCondLst>
                        <p:cond delay="indefinite"/>
                      </p:stCondLst>
                      <p:childTnLst>
                        <p:par>
                          <p:cTn id="85" fill="hold">
                            <p:stCondLst>
                              <p:cond delay="0"/>
                            </p:stCondLst>
                            <p:childTnLst>
                              <p:par>
                                <p:cTn id="86" presetID="12" presetClass="entr" presetSubtype="2" fill="hold" nodeType="clickEffect">
                                  <p:stCondLst>
                                    <p:cond delay="0"/>
                                  </p:stCondLst>
                                  <p:childTnLst>
                                    <p:set>
                                      <p:cBhvr>
                                        <p:cTn id="87" dur="1" fill="hold">
                                          <p:stCondLst>
                                            <p:cond delay="0"/>
                                          </p:stCondLst>
                                        </p:cTn>
                                        <p:tgtEl>
                                          <p:spTgt spid="31"/>
                                        </p:tgtEl>
                                        <p:attrNameLst>
                                          <p:attrName>style.visibility</p:attrName>
                                        </p:attrNameLst>
                                      </p:cBhvr>
                                      <p:to>
                                        <p:strVal val="visible"/>
                                      </p:to>
                                    </p:set>
                                    <p:anim calcmode="lin" valueType="num">
                                      <p:cBhvr additive="base">
                                        <p:cTn id="88" dur="500"/>
                                        <p:tgtEl>
                                          <p:spTgt spid="31"/>
                                        </p:tgtEl>
                                        <p:attrNameLst>
                                          <p:attrName>ppt_x</p:attrName>
                                        </p:attrNameLst>
                                      </p:cBhvr>
                                      <p:tavLst>
                                        <p:tav tm="0">
                                          <p:val>
                                            <p:strVal val="#ppt_x+#ppt_w*1.125000"/>
                                          </p:val>
                                        </p:tav>
                                        <p:tav tm="100000">
                                          <p:val>
                                            <p:strVal val="#ppt_x"/>
                                          </p:val>
                                        </p:tav>
                                      </p:tavLst>
                                    </p:anim>
                                    <p:animEffect transition="in" filter="wipe(left)">
                                      <p:cBhvr>
                                        <p:cTn id="89" dur="500"/>
                                        <p:tgtEl>
                                          <p:spTgt spid="31"/>
                                        </p:tgtEl>
                                      </p:cBhvr>
                                    </p:animEffect>
                                  </p:childTnLst>
                                </p:cTn>
                              </p:par>
                            </p:childTnLst>
                          </p:cTn>
                        </p:par>
                      </p:childTnLst>
                    </p:cTn>
                  </p:par>
                  <p:par>
                    <p:cTn id="90" fill="hold">
                      <p:stCondLst>
                        <p:cond delay="indefinite"/>
                      </p:stCondLst>
                      <p:childTnLst>
                        <p:par>
                          <p:cTn id="91" fill="hold">
                            <p:stCondLst>
                              <p:cond delay="0"/>
                            </p:stCondLst>
                            <p:childTnLst>
                              <p:par>
                                <p:cTn id="92" presetID="14" presetClass="entr" presetSubtype="10" fill="hold" nodeType="click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randombar(horizontal)">
                                      <p:cBhvr>
                                        <p:cTn id="94" dur="500"/>
                                        <p:tgtEl>
                                          <p:spTgt spid="36"/>
                                        </p:tgtEl>
                                      </p:cBhvr>
                                    </p:animEffect>
                                  </p:childTnLst>
                                </p:cTn>
                              </p:par>
                              <p:par>
                                <p:cTn id="95" presetID="14" presetClass="entr" presetSubtype="10" fill="hold" grpId="0" nodeType="with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randombar(horizontal)">
                                      <p:cBhvr>
                                        <p:cTn id="97" dur="500"/>
                                        <p:tgtEl>
                                          <p:spTgt spid="34"/>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1" fill="hold" grpId="0" nodeType="clickEffect">
                                  <p:stCondLst>
                                    <p:cond delay="0"/>
                                  </p:stCondLst>
                                  <p:childTnLst>
                                    <p:set>
                                      <p:cBhvr>
                                        <p:cTn id="101" dur="1" fill="hold">
                                          <p:stCondLst>
                                            <p:cond delay="0"/>
                                          </p:stCondLst>
                                        </p:cTn>
                                        <p:tgtEl>
                                          <p:spTgt spid="39"/>
                                        </p:tgtEl>
                                        <p:attrNameLst>
                                          <p:attrName>style.visibility</p:attrName>
                                        </p:attrNameLst>
                                      </p:cBhvr>
                                      <p:to>
                                        <p:strVal val="visible"/>
                                      </p:to>
                                    </p:set>
                                    <p:animEffect transition="in" filter="wipe(up)">
                                      <p:cBhvr>
                                        <p:cTn id="102" dur="500"/>
                                        <p:tgtEl>
                                          <p:spTgt spid="39"/>
                                        </p:tgtEl>
                                      </p:cBhvr>
                                    </p:animEffect>
                                  </p:childTnLst>
                                </p:cTn>
                              </p:par>
                            </p:childTnLst>
                          </p:cTn>
                        </p:par>
                      </p:childTnLst>
                    </p:cTn>
                  </p:par>
                  <p:par>
                    <p:cTn id="103" fill="hold">
                      <p:stCondLst>
                        <p:cond delay="indefinite"/>
                      </p:stCondLst>
                      <p:childTnLst>
                        <p:par>
                          <p:cTn id="104" fill="hold">
                            <p:stCondLst>
                              <p:cond delay="0"/>
                            </p:stCondLst>
                            <p:childTnLst>
                              <p:par>
                                <p:cTn id="105" presetID="12" presetClass="entr" presetSubtype="2" fill="hold" nodeType="clickEffect">
                                  <p:stCondLst>
                                    <p:cond delay="0"/>
                                  </p:stCondLst>
                                  <p:childTnLst>
                                    <p:set>
                                      <p:cBhvr>
                                        <p:cTn id="106" dur="1" fill="hold">
                                          <p:stCondLst>
                                            <p:cond delay="0"/>
                                          </p:stCondLst>
                                        </p:cTn>
                                        <p:tgtEl>
                                          <p:spTgt spid="40"/>
                                        </p:tgtEl>
                                        <p:attrNameLst>
                                          <p:attrName>style.visibility</p:attrName>
                                        </p:attrNameLst>
                                      </p:cBhvr>
                                      <p:to>
                                        <p:strVal val="visible"/>
                                      </p:to>
                                    </p:set>
                                    <p:anim calcmode="lin" valueType="num">
                                      <p:cBhvr additive="base">
                                        <p:cTn id="107" dur="500"/>
                                        <p:tgtEl>
                                          <p:spTgt spid="40"/>
                                        </p:tgtEl>
                                        <p:attrNameLst>
                                          <p:attrName>ppt_x</p:attrName>
                                        </p:attrNameLst>
                                      </p:cBhvr>
                                      <p:tavLst>
                                        <p:tav tm="0">
                                          <p:val>
                                            <p:strVal val="#ppt_x+#ppt_w*1.125000"/>
                                          </p:val>
                                        </p:tav>
                                        <p:tav tm="100000">
                                          <p:val>
                                            <p:strVal val="#ppt_x"/>
                                          </p:val>
                                        </p:tav>
                                      </p:tavLst>
                                    </p:anim>
                                    <p:animEffect transition="in" filter="wipe(left)">
                                      <p:cBhvr>
                                        <p:cTn id="108" dur="500"/>
                                        <p:tgtEl>
                                          <p:spTgt spid="40"/>
                                        </p:tgtEl>
                                      </p:cBhvr>
                                    </p:animEffect>
                                  </p:childTnLst>
                                </p:cTn>
                              </p:par>
                            </p:childTnLst>
                          </p:cTn>
                        </p:par>
                      </p:childTnLst>
                    </p:cTn>
                  </p:par>
                  <p:par>
                    <p:cTn id="109" fill="hold">
                      <p:stCondLst>
                        <p:cond delay="indefinite"/>
                      </p:stCondLst>
                      <p:childTnLst>
                        <p:par>
                          <p:cTn id="110" fill="hold">
                            <p:stCondLst>
                              <p:cond delay="0"/>
                            </p:stCondLst>
                            <p:childTnLst>
                              <p:par>
                                <p:cTn id="111" presetID="14" presetClass="entr" presetSubtype="10" fill="hold" nodeType="clickEffect">
                                  <p:stCondLst>
                                    <p:cond delay="0"/>
                                  </p:stCondLst>
                                  <p:childTnLst>
                                    <p:set>
                                      <p:cBhvr>
                                        <p:cTn id="112" dur="1" fill="hold">
                                          <p:stCondLst>
                                            <p:cond delay="0"/>
                                          </p:stCondLst>
                                        </p:cTn>
                                        <p:tgtEl>
                                          <p:spTgt spid="41"/>
                                        </p:tgtEl>
                                        <p:attrNameLst>
                                          <p:attrName>style.visibility</p:attrName>
                                        </p:attrNameLst>
                                      </p:cBhvr>
                                      <p:to>
                                        <p:strVal val="visible"/>
                                      </p:to>
                                    </p:set>
                                    <p:animEffect transition="in" filter="randombar(horizontal)">
                                      <p:cBhvr>
                                        <p:cTn id="113" dur="500"/>
                                        <p:tgtEl>
                                          <p:spTgt spid="41"/>
                                        </p:tgtEl>
                                      </p:cBhvr>
                                    </p:animEffect>
                                  </p:childTnLst>
                                </p:cTn>
                              </p:par>
                              <p:par>
                                <p:cTn id="114" presetID="14" presetClass="entr" presetSubtype="10" fill="hold" grpId="0" nodeType="with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randombar(horizontal)">
                                      <p:cBhvr>
                                        <p:cTn id="116" dur="500"/>
                                        <p:tgtEl>
                                          <p:spTgt spid="44"/>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1" fill="hold" grpId="0" nodeType="click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wipe(up)">
                                      <p:cBhvr>
                                        <p:cTn id="121" dur="500"/>
                                        <p:tgtEl>
                                          <p:spTgt spid="47"/>
                                        </p:tgtEl>
                                      </p:cBhvr>
                                    </p:animEffect>
                                  </p:childTnLst>
                                </p:cTn>
                              </p:par>
                            </p:childTnLst>
                          </p:cTn>
                        </p:par>
                      </p:childTnLst>
                    </p:cTn>
                  </p:par>
                  <p:par>
                    <p:cTn id="122" fill="hold">
                      <p:stCondLst>
                        <p:cond delay="indefinite"/>
                      </p:stCondLst>
                      <p:childTnLst>
                        <p:par>
                          <p:cTn id="123" fill="hold">
                            <p:stCondLst>
                              <p:cond delay="0"/>
                            </p:stCondLst>
                            <p:childTnLst>
                              <p:par>
                                <p:cTn id="124" presetID="12" presetClass="entr" presetSubtype="2" fill="hold" nodeType="clickEffect">
                                  <p:stCondLst>
                                    <p:cond delay="0"/>
                                  </p:stCondLst>
                                  <p:childTnLst>
                                    <p:set>
                                      <p:cBhvr>
                                        <p:cTn id="125" dur="1" fill="hold">
                                          <p:stCondLst>
                                            <p:cond delay="0"/>
                                          </p:stCondLst>
                                        </p:cTn>
                                        <p:tgtEl>
                                          <p:spTgt spid="48"/>
                                        </p:tgtEl>
                                        <p:attrNameLst>
                                          <p:attrName>style.visibility</p:attrName>
                                        </p:attrNameLst>
                                      </p:cBhvr>
                                      <p:to>
                                        <p:strVal val="visible"/>
                                      </p:to>
                                    </p:set>
                                    <p:anim calcmode="lin" valueType="num">
                                      <p:cBhvr additive="base">
                                        <p:cTn id="126" dur="500"/>
                                        <p:tgtEl>
                                          <p:spTgt spid="48"/>
                                        </p:tgtEl>
                                        <p:attrNameLst>
                                          <p:attrName>ppt_x</p:attrName>
                                        </p:attrNameLst>
                                      </p:cBhvr>
                                      <p:tavLst>
                                        <p:tav tm="0">
                                          <p:val>
                                            <p:strVal val="#ppt_x+#ppt_w*1.125000"/>
                                          </p:val>
                                        </p:tav>
                                        <p:tav tm="100000">
                                          <p:val>
                                            <p:strVal val="#ppt_x"/>
                                          </p:val>
                                        </p:tav>
                                      </p:tavLst>
                                    </p:anim>
                                    <p:animEffect transition="in" filter="wipe(left)">
                                      <p:cBhvr>
                                        <p:cTn id="127" dur="500"/>
                                        <p:tgtEl>
                                          <p:spTgt spid="48"/>
                                        </p:tgtEl>
                                      </p:cBhvr>
                                    </p:animEffect>
                                  </p:childTnLst>
                                </p:cTn>
                              </p:par>
                            </p:childTnLst>
                          </p:cTn>
                        </p:par>
                      </p:childTnLst>
                    </p:cTn>
                  </p:par>
                  <p:par>
                    <p:cTn id="128" fill="hold">
                      <p:stCondLst>
                        <p:cond delay="indefinite"/>
                      </p:stCondLst>
                      <p:childTnLst>
                        <p:par>
                          <p:cTn id="129" fill="hold">
                            <p:stCondLst>
                              <p:cond delay="0"/>
                            </p:stCondLst>
                            <p:childTnLst>
                              <p:par>
                                <p:cTn id="130" presetID="14" presetClass="entr" presetSubtype="10" fill="hold" nodeType="click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randombar(horizontal)">
                                      <p:cBhvr>
                                        <p:cTn id="132" dur="500"/>
                                        <p:tgtEl>
                                          <p:spTgt spid="50"/>
                                        </p:tgtEl>
                                      </p:cBhvr>
                                    </p:animEffect>
                                  </p:childTnLst>
                                </p:cTn>
                              </p:par>
                              <p:par>
                                <p:cTn id="133" presetID="14" presetClass="entr" presetSubtype="10" fill="hold" grpId="0" nodeType="withEffect">
                                  <p:stCondLst>
                                    <p:cond delay="0"/>
                                  </p:stCondLst>
                                  <p:childTnLst>
                                    <p:set>
                                      <p:cBhvr>
                                        <p:cTn id="134" dur="1" fill="hold">
                                          <p:stCondLst>
                                            <p:cond delay="0"/>
                                          </p:stCondLst>
                                        </p:cTn>
                                        <p:tgtEl>
                                          <p:spTgt spid="49"/>
                                        </p:tgtEl>
                                        <p:attrNameLst>
                                          <p:attrName>style.visibility</p:attrName>
                                        </p:attrNameLst>
                                      </p:cBhvr>
                                      <p:to>
                                        <p:strVal val="visible"/>
                                      </p:to>
                                    </p:set>
                                    <p:animEffect transition="in" filter="randombar(horizontal)">
                                      <p:cBhvr>
                                        <p:cTn id="135" dur="500"/>
                                        <p:tgtEl>
                                          <p:spTgt spid="49"/>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1" fill="hold" grpId="0" nodeType="clickEffect">
                                  <p:stCondLst>
                                    <p:cond delay="0"/>
                                  </p:stCondLst>
                                  <p:childTnLst>
                                    <p:set>
                                      <p:cBhvr>
                                        <p:cTn id="139" dur="1" fill="hold">
                                          <p:stCondLst>
                                            <p:cond delay="0"/>
                                          </p:stCondLst>
                                        </p:cTn>
                                        <p:tgtEl>
                                          <p:spTgt spid="55"/>
                                        </p:tgtEl>
                                        <p:attrNameLst>
                                          <p:attrName>style.visibility</p:attrName>
                                        </p:attrNameLst>
                                      </p:cBhvr>
                                      <p:to>
                                        <p:strVal val="visible"/>
                                      </p:to>
                                    </p:set>
                                    <p:animEffect transition="in" filter="wipe(up)">
                                      <p:cBhvr>
                                        <p:cTn id="140" dur="500"/>
                                        <p:tgtEl>
                                          <p:spTgt spid="55"/>
                                        </p:tgtEl>
                                      </p:cBhvr>
                                    </p:animEffect>
                                  </p:childTnLst>
                                </p:cTn>
                              </p:par>
                            </p:childTnLst>
                          </p:cTn>
                        </p:par>
                      </p:childTnLst>
                    </p:cTn>
                  </p:par>
                  <p:par>
                    <p:cTn id="141" fill="hold">
                      <p:stCondLst>
                        <p:cond delay="indefinite"/>
                      </p:stCondLst>
                      <p:childTnLst>
                        <p:par>
                          <p:cTn id="142" fill="hold">
                            <p:stCondLst>
                              <p:cond delay="0"/>
                            </p:stCondLst>
                            <p:childTnLst>
                              <p:par>
                                <p:cTn id="143" presetID="12" presetClass="entr" presetSubtype="2" fill="hold" nodeType="clickEffect">
                                  <p:stCondLst>
                                    <p:cond delay="0"/>
                                  </p:stCondLst>
                                  <p:childTnLst>
                                    <p:set>
                                      <p:cBhvr>
                                        <p:cTn id="144" dur="1" fill="hold">
                                          <p:stCondLst>
                                            <p:cond delay="0"/>
                                          </p:stCondLst>
                                        </p:cTn>
                                        <p:tgtEl>
                                          <p:spTgt spid="54"/>
                                        </p:tgtEl>
                                        <p:attrNameLst>
                                          <p:attrName>style.visibility</p:attrName>
                                        </p:attrNameLst>
                                      </p:cBhvr>
                                      <p:to>
                                        <p:strVal val="visible"/>
                                      </p:to>
                                    </p:set>
                                    <p:anim calcmode="lin" valueType="num">
                                      <p:cBhvr additive="base">
                                        <p:cTn id="145" dur="500"/>
                                        <p:tgtEl>
                                          <p:spTgt spid="54"/>
                                        </p:tgtEl>
                                        <p:attrNameLst>
                                          <p:attrName>ppt_x</p:attrName>
                                        </p:attrNameLst>
                                      </p:cBhvr>
                                      <p:tavLst>
                                        <p:tav tm="0">
                                          <p:val>
                                            <p:strVal val="#ppt_x+#ppt_w*1.125000"/>
                                          </p:val>
                                        </p:tav>
                                        <p:tav tm="100000">
                                          <p:val>
                                            <p:strVal val="#ppt_x"/>
                                          </p:val>
                                        </p:tav>
                                      </p:tavLst>
                                    </p:anim>
                                    <p:animEffect transition="in" filter="wipe(left)">
                                      <p:cBhvr>
                                        <p:cTn id="146" dur="500"/>
                                        <p:tgtEl>
                                          <p:spTgt spid="54"/>
                                        </p:tgtEl>
                                      </p:cBhvr>
                                    </p:animEffect>
                                  </p:childTnLst>
                                </p:cTn>
                              </p:par>
                            </p:childTnLst>
                          </p:cTn>
                        </p:par>
                      </p:childTnLst>
                    </p:cTn>
                  </p:par>
                  <p:par>
                    <p:cTn id="147" fill="hold">
                      <p:stCondLst>
                        <p:cond delay="indefinite"/>
                      </p:stCondLst>
                      <p:childTnLst>
                        <p:par>
                          <p:cTn id="148" fill="hold">
                            <p:stCondLst>
                              <p:cond delay="0"/>
                            </p:stCondLst>
                            <p:childTnLst>
                              <p:par>
                                <p:cTn id="149" presetID="14" presetClass="entr" presetSubtype="10" fill="hold" nodeType="click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randombar(horizontal)">
                                      <p:cBhvr>
                                        <p:cTn id="151" dur="500"/>
                                        <p:tgtEl>
                                          <p:spTgt spid="57"/>
                                        </p:tgtEl>
                                      </p:cBhvr>
                                    </p:animEffect>
                                  </p:childTnLst>
                                </p:cTn>
                              </p:par>
                              <p:par>
                                <p:cTn id="152" presetID="14" presetClass="entr" presetSubtype="10"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randombar(horizontal)">
                                      <p:cBhvr>
                                        <p:cTn id="154" dur="500"/>
                                        <p:tgtEl>
                                          <p:spTgt spid="56"/>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0"/>
                                        </p:tgtEl>
                                        <p:attrNameLst>
                                          <p:attrName>style.visibility</p:attrName>
                                        </p:attrNameLst>
                                      </p:cBhvr>
                                      <p:to>
                                        <p:strVal val="visible"/>
                                      </p:to>
                                    </p:set>
                                    <p:anim calcmode="lin" valueType="num">
                                      <p:cBhvr>
                                        <p:cTn id="157" dur="500" fill="hold"/>
                                        <p:tgtEl>
                                          <p:spTgt spid="90"/>
                                        </p:tgtEl>
                                        <p:attrNameLst>
                                          <p:attrName>ppt_w</p:attrName>
                                        </p:attrNameLst>
                                      </p:cBhvr>
                                      <p:tavLst>
                                        <p:tav tm="0">
                                          <p:val>
                                            <p:fltVal val="0"/>
                                          </p:val>
                                        </p:tav>
                                        <p:tav tm="100000">
                                          <p:val>
                                            <p:strVal val="#ppt_w"/>
                                          </p:val>
                                        </p:tav>
                                      </p:tavLst>
                                    </p:anim>
                                    <p:anim calcmode="lin" valueType="num">
                                      <p:cBhvr>
                                        <p:cTn id="158" dur="500" fill="hold"/>
                                        <p:tgtEl>
                                          <p:spTgt spid="90"/>
                                        </p:tgtEl>
                                        <p:attrNameLst>
                                          <p:attrName>ppt_h</p:attrName>
                                        </p:attrNameLst>
                                      </p:cBhvr>
                                      <p:tavLst>
                                        <p:tav tm="0">
                                          <p:val>
                                            <p:fltVal val="0"/>
                                          </p:val>
                                        </p:tav>
                                        <p:tav tm="100000">
                                          <p:val>
                                            <p:strVal val="#ppt_h"/>
                                          </p:val>
                                        </p:tav>
                                      </p:tavLst>
                                    </p:anim>
                                    <p:animEffect transition="in" filter="fade">
                                      <p:cBhvr>
                                        <p:cTn id="159" dur="500"/>
                                        <p:tgtEl>
                                          <p:spTgt spid="90"/>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91"/>
                                        </p:tgtEl>
                                        <p:attrNameLst>
                                          <p:attrName>style.visibility</p:attrName>
                                        </p:attrNameLst>
                                      </p:cBhvr>
                                      <p:to>
                                        <p:strVal val="visible"/>
                                      </p:to>
                                    </p:set>
                                    <p:anim calcmode="lin" valueType="num">
                                      <p:cBhvr>
                                        <p:cTn id="162" dur="500" fill="hold"/>
                                        <p:tgtEl>
                                          <p:spTgt spid="91"/>
                                        </p:tgtEl>
                                        <p:attrNameLst>
                                          <p:attrName>ppt_w</p:attrName>
                                        </p:attrNameLst>
                                      </p:cBhvr>
                                      <p:tavLst>
                                        <p:tav tm="0">
                                          <p:val>
                                            <p:fltVal val="0"/>
                                          </p:val>
                                        </p:tav>
                                        <p:tav tm="100000">
                                          <p:val>
                                            <p:strVal val="#ppt_w"/>
                                          </p:val>
                                        </p:tav>
                                      </p:tavLst>
                                    </p:anim>
                                    <p:anim calcmode="lin" valueType="num">
                                      <p:cBhvr>
                                        <p:cTn id="163" dur="500" fill="hold"/>
                                        <p:tgtEl>
                                          <p:spTgt spid="91"/>
                                        </p:tgtEl>
                                        <p:attrNameLst>
                                          <p:attrName>ppt_h</p:attrName>
                                        </p:attrNameLst>
                                      </p:cBhvr>
                                      <p:tavLst>
                                        <p:tav tm="0">
                                          <p:val>
                                            <p:fltVal val="0"/>
                                          </p:val>
                                        </p:tav>
                                        <p:tav tm="100000">
                                          <p:val>
                                            <p:strVal val="#ppt_h"/>
                                          </p:val>
                                        </p:tav>
                                      </p:tavLst>
                                    </p:anim>
                                    <p:animEffect transition="in" filter="fade">
                                      <p:cBhvr>
                                        <p:cTn id="164" dur="500"/>
                                        <p:tgtEl>
                                          <p:spTgt spid="91"/>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93"/>
                                        </p:tgtEl>
                                        <p:attrNameLst>
                                          <p:attrName>style.visibility</p:attrName>
                                        </p:attrNameLst>
                                      </p:cBhvr>
                                      <p:to>
                                        <p:strVal val="visible"/>
                                      </p:to>
                                    </p:set>
                                    <p:anim calcmode="lin" valueType="num">
                                      <p:cBhvr>
                                        <p:cTn id="172" dur="500" fill="hold"/>
                                        <p:tgtEl>
                                          <p:spTgt spid="93"/>
                                        </p:tgtEl>
                                        <p:attrNameLst>
                                          <p:attrName>ppt_w</p:attrName>
                                        </p:attrNameLst>
                                      </p:cBhvr>
                                      <p:tavLst>
                                        <p:tav tm="0">
                                          <p:val>
                                            <p:fltVal val="0"/>
                                          </p:val>
                                        </p:tav>
                                        <p:tav tm="100000">
                                          <p:val>
                                            <p:strVal val="#ppt_w"/>
                                          </p:val>
                                        </p:tav>
                                      </p:tavLst>
                                    </p:anim>
                                    <p:anim calcmode="lin" valueType="num">
                                      <p:cBhvr>
                                        <p:cTn id="173" dur="500" fill="hold"/>
                                        <p:tgtEl>
                                          <p:spTgt spid="93"/>
                                        </p:tgtEl>
                                        <p:attrNameLst>
                                          <p:attrName>ppt_h</p:attrName>
                                        </p:attrNameLst>
                                      </p:cBhvr>
                                      <p:tavLst>
                                        <p:tav tm="0">
                                          <p:val>
                                            <p:fltVal val="0"/>
                                          </p:val>
                                        </p:tav>
                                        <p:tav tm="100000">
                                          <p:val>
                                            <p:strVal val="#ppt_h"/>
                                          </p:val>
                                        </p:tav>
                                      </p:tavLst>
                                    </p:anim>
                                    <p:animEffect transition="in" filter="fade">
                                      <p:cBhvr>
                                        <p:cTn id="174" dur="500"/>
                                        <p:tgtEl>
                                          <p:spTgt spid="93"/>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94"/>
                                        </p:tgtEl>
                                        <p:attrNameLst>
                                          <p:attrName>style.visibility</p:attrName>
                                        </p:attrNameLst>
                                      </p:cBhvr>
                                      <p:to>
                                        <p:strVal val="visible"/>
                                      </p:to>
                                    </p:set>
                                    <p:anim calcmode="lin" valueType="num">
                                      <p:cBhvr>
                                        <p:cTn id="177" dur="500" fill="hold"/>
                                        <p:tgtEl>
                                          <p:spTgt spid="94"/>
                                        </p:tgtEl>
                                        <p:attrNameLst>
                                          <p:attrName>ppt_w</p:attrName>
                                        </p:attrNameLst>
                                      </p:cBhvr>
                                      <p:tavLst>
                                        <p:tav tm="0">
                                          <p:val>
                                            <p:fltVal val="0"/>
                                          </p:val>
                                        </p:tav>
                                        <p:tav tm="100000">
                                          <p:val>
                                            <p:strVal val="#ppt_w"/>
                                          </p:val>
                                        </p:tav>
                                      </p:tavLst>
                                    </p:anim>
                                    <p:anim calcmode="lin" valueType="num">
                                      <p:cBhvr>
                                        <p:cTn id="178" dur="500" fill="hold"/>
                                        <p:tgtEl>
                                          <p:spTgt spid="94"/>
                                        </p:tgtEl>
                                        <p:attrNameLst>
                                          <p:attrName>ppt_h</p:attrName>
                                        </p:attrNameLst>
                                      </p:cBhvr>
                                      <p:tavLst>
                                        <p:tav tm="0">
                                          <p:val>
                                            <p:fltVal val="0"/>
                                          </p:val>
                                        </p:tav>
                                        <p:tav tm="100000">
                                          <p:val>
                                            <p:strVal val="#ppt_h"/>
                                          </p:val>
                                        </p:tav>
                                      </p:tavLst>
                                    </p:anim>
                                    <p:animEffect transition="in" filter="fade">
                                      <p:cBhvr>
                                        <p:cTn id="179" dur="500"/>
                                        <p:tgtEl>
                                          <p:spTgt spid="94"/>
                                        </p:tgtEl>
                                      </p:cBhvr>
                                    </p:animEffect>
                                  </p:childTnLst>
                                </p:cTn>
                              </p:par>
                              <p:par>
                                <p:cTn id="180" presetID="53" presetClass="entr" presetSubtype="16" fill="hold" grpId="0" nodeType="withEffect">
                                  <p:stCondLst>
                                    <p:cond delay="0"/>
                                  </p:stCondLst>
                                  <p:childTnLst>
                                    <p:set>
                                      <p:cBhvr>
                                        <p:cTn id="181" dur="1" fill="hold">
                                          <p:stCondLst>
                                            <p:cond delay="0"/>
                                          </p:stCondLst>
                                        </p:cTn>
                                        <p:tgtEl>
                                          <p:spTgt spid="95"/>
                                        </p:tgtEl>
                                        <p:attrNameLst>
                                          <p:attrName>style.visibility</p:attrName>
                                        </p:attrNameLst>
                                      </p:cBhvr>
                                      <p:to>
                                        <p:strVal val="visible"/>
                                      </p:to>
                                    </p:set>
                                    <p:anim calcmode="lin" valueType="num">
                                      <p:cBhvr>
                                        <p:cTn id="182" dur="500" fill="hold"/>
                                        <p:tgtEl>
                                          <p:spTgt spid="95"/>
                                        </p:tgtEl>
                                        <p:attrNameLst>
                                          <p:attrName>ppt_w</p:attrName>
                                        </p:attrNameLst>
                                      </p:cBhvr>
                                      <p:tavLst>
                                        <p:tav tm="0">
                                          <p:val>
                                            <p:fltVal val="0"/>
                                          </p:val>
                                        </p:tav>
                                        <p:tav tm="100000">
                                          <p:val>
                                            <p:strVal val="#ppt_w"/>
                                          </p:val>
                                        </p:tav>
                                      </p:tavLst>
                                    </p:anim>
                                    <p:anim calcmode="lin" valueType="num">
                                      <p:cBhvr>
                                        <p:cTn id="183" dur="500" fill="hold"/>
                                        <p:tgtEl>
                                          <p:spTgt spid="95"/>
                                        </p:tgtEl>
                                        <p:attrNameLst>
                                          <p:attrName>ppt_h</p:attrName>
                                        </p:attrNameLst>
                                      </p:cBhvr>
                                      <p:tavLst>
                                        <p:tav tm="0">
                                          <p:val>
                                            <p:fltVal val="0"/>
                                          </p:val>
                                        </p:tav>
                                        <p:tav tm="100000">
                                          <p:val>
                                            <p:strVal val="#ppt_h"/>
                                          </p:val>
                                        </p:tav>
                                      </p:tavLst>
                                    </p:anim>
                                    <p:animEffect transition="in" filter="fade">
                                      <p:cBhvr>
                                        <p:cTn id="184"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2" grpId="0" animBg="1"/>
      <p:bldP spid="34" grpId="0"/>
      <p:bldP spid="39" grpId="0" animBg="1"/>
      <p:bldP spid="44" grpId="0"/>
      <p:bldP spid="47" grpId="0" animBg="1"/>
      <p:bldP spid="49" grpId="0"/>
      <p:bldP spid="55" grpId="0" animBg="1"/>
      <p:bldP spid="56" grpId="0"/>
      <p:bldP spid="60" grpId="0" animBg="1"/>
      <p:bldP spid="6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a:extLst>
              <a:ext uri="{FF2B5EF4-FFF2-40B4-BE49-F238E27FC236}">
                <a16:creationId xmlns:a16="http://schemas.microsoft.com/office/drawing/2014/main" id="{720540EF-2537-46B2-8ED6-549012DD1AD3}"/>
              </a:ext>
            </a:extLst>
          </p:cNvPr>
          <p:cNvSpPr txBox="1"/>
          <p:nvPr/>
        </p:nvSpPr>
        <p:spPr>
          <a:xfrm>
            <a:off x="5657863" y="558638"/>
            <a:ext cx="2199774" cy="584775"/>
          </a:xfrm>
          <a:prstGeom prst="rect">
            <a:avLst/>
          </a:prstGeom>
          <a:noFill/>
        </p:spPr>
        <p:txBody>
          <a:bodyPr wrap="square" rtlCol="0">
            <a:spAutoFit/>
          </a:bodyPr>
          <a:lstStyle/>
          <a:p>
            <a:pPr algn="ctr"/>
            <a:r>
              <a:rPr lang="zh-CN" altLang="en-US" sz="3200" spc="600" dirty="0">
                <a:solidFill>
                  <a:srgbClr val="FDD302"/>
                </a:solidFill>
                <a:cs typeface="+mn-ea"/>
                <a:sym typeface="+mn-lt"/>
              </a:rPr>
              <a:t>项目</a:t>
            </a:r>
            <a:r>
              <a:rPr lang="zh-CN" altLang="en-US" sz="3200" spc="600" dirty="0">
                <a:solidFill>
                  <a:schemeClr val="tx1">
                    <a:lumMod val="85000"/>
                    <a:lumOff val="15000"/>
                  </a:schemeClr>
                </a:solidFill>
                <a:cs typeface="+mn-ea"/>
                <a:sym typeface="+mn-lt"/>
              </a:rPr>
              <a:t>管理</a:t>
            </a:r>
          </a:p>
        </p:txBody>
      </p:sp>
      <p:sp>
        <p:nvSpPr>
          <p:cNvPr id="29" name="矩形 28">
            <a:extLst>
              <a:ext uri="{FF2B5EF4-FFF2-40B4-BE49-F238E27FC236}">
                <a16:creationId xmlns:a16="http://schemas.microsoft.com/office/drawing/2014/main" id="{22326321-717B-482E-8B05-B27E7D589F74}"/>
              </a:ext>
            </a:extLst>
          </p:cNvPr>
          <p:cNvSpPr/>
          <p:nvPr/>
        </p:nvSpPr>
        <p:spPr>
          <a:xfrm>
            <a:off x="5822236" y="1087728"/>
            <a:ext cx="1871025" cy="261610"/>
          </a:xfrm>
          <a:prstGeom prst="rect">
            <a:avLst/>
          </a:prstGeom>
        </p:spPr>
        <p:txBody>
          <a:bodyPr wrap="none">
            <a:spAutoFit/>
          </a:bodyPr>
          <a:lstStyle/>
          <a:p>
            <a:pPr algn="ctr"/>
            <a:r>
              <a:rPr lang="en-US" altLang="zh-CN" sz="1100" dirty="0">
                <a:cs typeface="+mn-ea"/>
                <a:sym typeface="+mn-lt"/>
              </a:rPr>
              <a:t>PROJECT MANAGEMENT</a:t>
            </a:r>
          </a:p>
        </p:txBody>
      </p:sp>
      <p:sp>
        <p:nvSpPr>
          <p:cNvPr id="30" name="矩形 29">
            <a:extLst>
              <a:ext uri="{FF2B5EF4-FFF2-40B4-BE49-F238E27FC236}">
                <a16:creationId xmlns:a16="http://schemas.microsoft.com/office/drawing/2014/main" id="{3069425E-5E27-4770-8785-74A774A25FB9}"/>
              </a:ext>
            </a:extLst>
          </p:cNvPr>
          <p:cNvSpPr/>
          <p:nvPr/>
        </p:nvSpPr>
        <p:spPr>
          <a:xfrm>
            <a:off x="2372036" y="2029150"/>
            <a:ext cx="8771423" cy="605294"/>
          </a:xfrm>
          <a:prstGeom prst="rect">
            <a:avLst/>
          </a:prstGeom>
        </p:spPr>
        <p:txBody>
          <a:bodyPr wrap="square">
            <a:spAutoFit/>
          </a:bodyPr>
          <a:lstStyle/>
          <a:p>
            <a:pPr>
              <a:lnSpc>
                <a:spcPts val="2000"/>
              </a:lnSpc>
            </a:pPr>
            <a:r>
              <a:rPr lang="zh-CN" altLang="en-US" sz="2400" spc="300" dirty="0">
                <a:solidFill>
                  <a:srgbClr val="FDD302"/>
                </a:solidFill>
                <a:cs typeface="+mn-ea"/>
                <a:sym typeface="+mn-lt"/>
              </a:rPr>
              <a:t>项目管理</a:t>
            </a:r>
            <a:r>
              <a:rPr lang="zh-CN" altLang="en-US" sz="1400" spc="300" dirty="0">
                <a:solidFill>
                  <a:schemeClr val="tx1">
                    <a:lumMod val="85000"/>
                    <a:lumOff val="15000"/>
                  </a:schemeClr>
                </a:solidFill>
                <a:cs typeface="+mn-ea"/>
                <a:sym typeface="+mn-lt"/>
              </a:rPr>
              <a:t>就是对有关项目活动的知识、技能、工具和技术的运用，以达到项目需求。按项目管理：将很多连续性的操作当作项目，以便用项目管理的方法来管理。</a:t>
            </a:r>
          </a:p>
        </p:txBody>
      </p:sp>
      <p:sp>
        <p:nvSpPr>
          <p:cNvPr id="35" name="矩形 34">
            <a:extLst>
              <a:ext uri="{FF2B5EF4-FFF2-40B4-BE49-F238E27FC236}">
                <a16:creationId xmlns:a16="http://schemas.microsoft.com/office/drawing/2014/main" id="{83DE687F-5E69-4B5B-805F-679D6B772425}"/>
              </a:ext>
            </a:extLst>
          </p:cNvPr>
          <p:cNvSpPr/>
          <p:nvPr/>
        </p:nvSpPr>
        <p:spPr>
          <a:xfrm>
            <a:off x="1562100" y="3502292"/>
            <a:ext cx="4243304" cy="523220"/>
          </a:xfrm>
          <a:prstGeom prst="rect">
            <a:avLst/>
          </a:prstGeom>
        </p:spPr>
        <p:txBody>
          <a:bodyPr wrap="square">
            <a:spAutoFit/>
          </a:bodyPr>
          <a:lstStyle/>
          <a:p>
            <a:pPr algn="r"/>
            <a:r>
              <a:rPr lang="zh-CN" altLang="en-US" sz="1400" spc="400" dirty="0">
                <a:solidFill>
                  <a:schemeClr val="tx1">
                    <a:lumMod val="85000"/>
                    <a:lumOff val="15000"/>
                  </a:schemeClr>
                </a:solidFill>
                <a:cs typeface="+mn-ea"/>
                <a:sym typeface="+mn-lt"/>
              </a:rPr>
              <a:t>项目管理是集成的努力和活动。如果某一活动失败，这一部分通常会影响其他。</a:t>
            </a:r>
          </a:p>
        </p:txBody>
      </p:sp>
      <p:grpSp>
        <p:nvGrpSpPr>
          <p:cNvPr id="42" name="组合 41">
            <a:extLst>
              <a:ext uri="{FF2B5EF4-FFF2-40B4-BE49-F238E27FC236}">
                <a16:creationId xmlns:a16="http://schemas.microsoft.com/office/drawing/2014/main" id="{D7D63ACD-CA95-4A77-A23D-0B6B59983254}"/>
              </a:ext>
            </a:extLst>
          </p:cNvPr>
          <p:cNvGrpSpPr/>
          <p:nvPr/>
        </p:nvGrpSpPr>
        <p:grpSpPr>
          <a:xfrm>
            <a:off x="5879044" y="3695494"/>
            <a:ext cx="788784" cy="974768"/>
            <a:chOff x="5936961" y="3799925"/>
            <a:chExt cx="788784" cy="974768"/>
          </a:xfrm>
        </p:grpSpPr>
        <p:sp>
          <p:nvSpPr>
            <p:cNvPr id="34" name="泪滴形 33">
              <a:extLst>
                <a:ext uri="{FF2B5EF4-FFF2-40B4-BE49-F238E27FC236}">
                  <a16:creationId xmlns:a16="http://schemas.microsoft.com/office/drawing/2014/main" id="{0E32FD98-FF1C-41E9-9B9D-A980140BE659}"/>
                </a:ext>
              </a:extLst>
            </p:cNvPr>
            <p:cNvSpPr/>
            <p:nvPr/>
          </p:nvSpPr>
          <p:spPr>
            <a:xfrm rot="16200000">
              <a:off x="5936961" y="3799925"/>
              <a:ext cx="788784" cy="788784"/>
            </a:xfrm>
            <a:prstGeom prst="teardrop">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6" name="文本框 35">
              <a:extLst>
                <a:ext uri="{FF2B5EF4-FFF2-40B4-BE49-F238E27FC236}">
                  <a16:creationId xmlns:a16="http://schemas.microsoft.com/office/drawing/2014/main" id="{7A424464-9603-4974-9874-FC2EDEF1B963}"/>
                </a:ext>
              </a:extLst>
            </p:cNvPr>
            <p:cNvSpPr txBox="1"/>
            <p:nvPr/>
          </p:nvSpPr>
          <p:spPr>
            <a:xfrm>
              <a:off x="6043180" y="3943696"/>
              <a:ext cx="576346" cy="830997"/>
            </a:xfrm>
            <a:prstGeom prst="rect">
              <a:avLst/>
            </a:prstGeom>
            <a:noFill/>
          </p:spPr>
          <p:txBody>
            <a:bodyPr wrap="square" rtlCol="0">
              <a:spAutoFit/>
            </a:bodyPr>
            <a:lstStyle/>
            <a:p>
              <a:pPr algn="ctr"/>
              <a:r>
                <a:rPr lang="en-US" altLang="zh-CN" sz="2400" spc="400" dirty="0">
                  <a:cs typeface="+mn-ea"/>
                  <a:sym typeface="+mn-lt"/>
                </a:rPr>
                <a:t>01</a:t>
              </a:r>
              <a:endParaRPr lang="zh-CN" altLang="en-US" sz="2400" spc="400" dirty="0">
                <a:cs typeface="+mn-ea"/>
                <a:sym typeface="+mn-lt"/>
              </a:endParaRPr>
            </a:p>
          </p:txBody>
        </p:sp>
      </p:grpSp>
      <p:grpSp>
        <p:nvGrpSpPr>
          <p:cNvPr id="43" name="组合 42">
            <a:extLst>
              <a:ext uri="{FF2B5EF4-FFF2-40B4-BE49-F238E27FC236}">
                <a16:creationId xmlns:a16="http://schemas.microsoft.com/office/drawing/2014/main" id="{F9A4BB37-E74D-4ADC-8FCB-839C64F0732D}"/>
              </a:ext>
            </a:extLst>
          </p:cNvPr>
          <p:cNvGrpSpPr/>
          <p:nvPr/>
        </p:nvGrpSpPr>
        <p:grpSpPr>
          <a:xfrm>
            <a:off x="6794008" y="3695494"/>
            <a:ext cx="788784" cy="974769"/>
            <a:chOff x="6765257" y="3799924"/>
            <a:chExt cx="788784" cy="974769"/>
          </a:xfrm>
        </p:grpSpPr>
        <p:sp>
          <p:nvSpPr>
            <p:cNvPr id="33" name="泪滴形 32">
              <a:extLst>
                <a:ext uri="{FF2B5EF4-FFF2-40B4-BE49-F238E27FC236}">
                  <a16:creationId xmlns:a16="http://schemas.microsoft.com/office/drawing/2014/main" id="{41A2C34D-AC42-497A-8022-4FEE2C4FC446}"/>
                </a:ext>
              </a:extLst>
            </p:cNvPr>
            <p:cNvSpPr/>
            <p:nvPr/>
          </p:nvSpPr>
          <p:spPr>
            <a:xfrm>
              <a:off x="6765257" y="3799924"/>
              <a:ext cx="788784" cy="788784"/>
            </a:xfrm>
            <a:prstGeom prst="teardrop">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文本框 36">
              <a:extLst>
                <a:ext uri="{FF2B5EF4-FFF2-40B4-BE49-F238E27FC236}">
                  <a16:creationId xmlns:a16="http://schemas.microsoft.com/office/drawing/2014/main" id="{AD12A527-177B-4966-A4B5-6D4D01B44C10}"/>
                </a:ext>
              </a:extLst>
            </p:cNvPr>
            <p:cNvSpPr txBox="1"/>
            <p:nvPr/>
          </p:nvSpPr>
          <p:spPr>
            <a:xfrm>
              <a:off x="6831964" y="3943696"/>
              <a:ext cx="621524" cy="830997"/>
            </a:xfrm>
            <a:prstGeom prst="rect">
              <a:avLst/>
            </a:prstGeom>
            <a:noFill/>
          </p:spPr>
          <p:txBody>
            <a:bodyPr wrap="square" rtlCol="0">
              <a:spAutoFit/>
            </a:bodyPr>
            <a:lstStyle/>
            <a:p>
              <a:pPr algn="ctr"/>
              <a:r>
                <a:rPr lang="en-US" altLang="zh-CN" sz="2400" spc="400" dirty="0">
                  <a:cs typeface="+mn-ea"/>
                  <a:sym typeface="+mn-lt"/>
                </a:rPr>
                <a:t>02</a:t>
              </a:r>
              <a:endParaRPr lang="zh-CN" altLang="en-US" sz="2400" spc="400" dirty="0">
                <a:cs typeface="+mn-ea"/>
                <a:sym typeface="+mn-lt"/>
              </a:endParaRPr>
            </a:p>
          </p:txBody>
        </p:sp>
      </p:grpSp>
      <p:grpSp>
        <p:nvGrpSpPr>
          <p:cNvPr id="41" name="组合 40">
            <a:extLst>
              <a:ext uri="{FF2B5EF4-FFF2-40B4-BE49-F238E27FC236}">
                <a16:creationId xmlns:a16="http://schemas.microsoft.com/office/drawing/2014/main" id="{A1F87082-3E74-4631-922B-0BB306B2810C}"/>
              </a:ext>
            </a:extLst>
          </p:cNvPr>
          <p:cNvGrpSpPr/>
          <p:nvPr/>
        </p:nvGrpSpPr>
        <p:grpSpPr>
          <a:xfrm>
            <a:off x="5892843" y="4650164"/>
            <a:ext cx="788784" cy="1006152"/>
            <a:chOff x="5936962" y="4605464"/>
            <a:chExt cx="788784" cy="1006152"/>
          </a:xfrm>
        </p:grpSpPr>
        <p:sp>
          <p:nvSpPr>
            <p:cNvPr id="31" name="泪滴形 30">
              <a:extLst>
                <a:ext uri="{FF2B5EF4-FFF2-40B4-BE49-F238E27FC236}">
                  <a16:creationId xmlns:a16="http://schemas.microsoft.com/office/drawing/2014/main" id="{5EA75954-B9E1-4398-9855-B1953D3B786A}"/>
                </a:ext>
              </a:extLst>
            </p:cNvPr>
            <p:cNvSpPr/>
            <p:nvPr/>
          </p:nvSpPr>
          <p:spPr>
            <a:xfrm rot="10800000">
              <a:off x="5936962" y="4605464"/>
              <a:ext cx="788784" cy="788784"/>
            </a:xfrm>
            <a:prstGeom prst="teardrop">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文本框 37">
              <a:extLst>
                <a:ext uri="{FF2B5EF4-FFF2-40B4-BE49-F238E27FC236}">
                  <a16:creationId xmlns:a16="http://schemas.microsoft.com/office/drawing/2014/main" id="{D9FA1C3E-0F13-40DB-A82E-0AAEA1CB7130}"/>
                </a:ext>
              </a:extLst>
            </p:cNvPr>
            <p:cNvSpPr txBox="1"/>
            <p:nvPr/>
          </p:nvSpPr>
          <p:spPr>
            <a:xfrm>
              <a:off x="6020591" y="4780619"/>
              <a:ext cx="621524" cy="830997"/>
            </a:xfrm>
            <a:prstGeom prst="rect">
              <a:avLst/>
            </a:prstGeom>
            <a:noFill/>
          </p:spPr>
          <p:txBody>
            <a:bodyPr wrap="square" rtlCol="0">
              <a:spAutoFit/>
            </a:bodyPr>
            <a:lstStyle/>
            <a:p>
              <a:pPr algn="ctr"/>
              <a:r>
                <a:rPr lang="en-US" altLang="zh-CN" sz="2400" spc="400" dirty="0">
                  <a:cs typeface="+mn-ea"/>
                  <a:sym typeface="+mn-lt"/>
                </a:rPr>
                <a:t>03</a:t>
              </a:r>
              <a:endParaRPr lang="zh-CN" altLang="en-US" sz="2400" spc="400" dirty="0">
                <a:cs typeface="+mn-ea"/>
                <a:sym typeface="+mn-lt"/>
              </a:endParaRPr>
            </a:p>
          </p:txBody>
        </p:sp>
      </p:grpSp>
      <p:grpSp>
        <p:nvGrpSpPr>
          <p:cNvPr id="40" name="组合 39">
            <a:extLst>
              <a:ext uri="{FF2B5EF4-FFF2-40B4-BE49-F238E27FC236}">
                <a16:creationId xmlns:a16="http://schemas.microsoft.com/office/drawing/2014/main" id="{6B8F4C2E-5EDD-40D0-99D6-A5B95D048F58}"/>
              </a:ext>
            </a:extLst>
          </p:cNvPr>
          <p:cNvGrpSpPr/>
          <p:nvPr/>
        </p:nvGrpSpPr>
        <p:grpSpPr>
          <a:xfrm>
            <a:off x="6826340" y="4650164"/>
            <a:ext cx="788784" cy="1006760"/>
            <a:chOff x="6765257" y="4604856"/>
            <a:chExt cx="788784" cy="1006760"/>
          </a:xfrm>
        </p:grpSpPr>
        <p:sp>
          <p:nvSpPr>
            <p:cNvPr id="32" name="泪滴形 31">
              <a:extLst>
                <a:ext uri="{FF2B5EF4-FFF2-40B4-BE49-F238E27FC236}">
                  <a16:creationId xmlns:a16="http://schemas.microsoft.com/office/drawing/2014/main" id="{676810BE-5B20-4EA1-AB5F-43DFC4F7FE16}"/>
                </a:ext>
              </a:extLst>
            </p:cNvPr>
            <p:cNvSpPr/>
            <p:nvPr/>
          </p:nvSpPr>
          <p:spPr>
            <a:xfrm rot="5400000">
              <a:off x="6765257" y="4604856"/>
              <a:ext cx="788784" cy="788784"/>
            </a:xfrm>
            <a:prstGeom prst="teardrop">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9" name="文本框 38">
              <a:extLst>
                <a:ext uri="{FF2B5EF4-FFF2-40B4-BE49-F238E27FC236}">
                  <a16:creationId xmlns:a16="http://schemas.microsoft.com/office/drawing/2014/main" id="{4C481C92-9F75-40A7-9600-C5ED08C17B7D}"/>
                </a:ext>
              </a:extLst>
            </p:cNvPr>
            <p:cNvSpPr txBox="1"/>
            <p:nvPr/>
          </p:nvSpPr>
          <p:spPr>
            <a:xfrm>
              <a:off x="6848887" y="4780619"/>
              <a:ext cx="621524" cy="830997"/>
            </a:xfrm>
            <a:prstGeom prst="rect">
              <a:avLst/>
            </a:prstGeom>
            <a:noFill/>
          </p:spPr>
          <p:txBody>
            <a:bodyPr wrap="square" rtlCol="0">
              <a:spAutoFit/>
            </a:bodyPr>
            <a:lstStyle/>
            <a:p>
              <a:pPr algn="ctr"/>
              <a:r>
                <a:rPr lang="en-US" altLang="zh-CN" sz="2400" spc="400" dirty="0">
                  <a:cs typeface="+mn-ea"/>
                  <a:sym typeface="+mn-lt"/>
                </a:rPr>
                <a:t>04</a:t>
              </a:r>
              <a:endParaRPr lang="zh-CN" altLang="en-US" sz="2400" spc="400" dirty="0">
                <a:cs typeface="+mn-ea"/>
                <a:sym typeface="+mn-lt"/>
              </a:endParaRPr>
            </a:p>
          </p:txBody>
        </p:sp>
      </p:grpSp>
      <p:sp>
        <p:nvSpPr>
          <p:cNvPr id="46" name="矩形 45">
            <a:extLst>
              <a:ext uri="{FF2B5EF4-FFF2-40B4-BE49-F238E27FC236}">
                <a16:creationId xmlns:a16="http://schemas.microsoft.com/office/drawing/2014/main" id="{D0D826FF-207A-4352-B553-46E9F893016C}"/>
              </a:ext>
            </a:extLst>
          </p:cNvPr>
          <p:cNvSpPr/>
          <p:nvPr/>
        </p:nvSpPr>
        <p:spPr>
          <a:xfrm>
            <a:off x="7675392" y="3502292"/>
            <a:ext cx="4243305" cy="523220"/>
          </a:xfrm>
          <a:prstGeom prst="rect">
            <a:avLst/>
          </a:prstGeom>
        </p:spPr>
        <p:txBody>
          <a:bodyPr wrap="square">
            <a:spAutoFit/>
          </a:bodyPr>
          <a:lstStyle/>
          <a:p>
            <a:r>
              <a:rPr lang="zh-CN" altLang="en-US" sz="1400" spc="400" dirty="0">
                <a:solidFill>
                  <a:schemeClr val="tx1">
                    <a:lumMod val="85000"/>
                    <a:lumOff val="15000"/>
                  </a:schemeClr>
                </a:solidFill>
                <a:cs typeface="+mn-ea"/>
                <a:sym typeface="+mn-lt"/>
              </a:rPr>
              <a:t>项目目标之间取得平衡，一部分绩效的提高可能需要牺牲另一部分绩效为代价</a:t>
            </a:r>
          </a:p>
        </p:txBody>
      </p:sp>
      <p:sp>
        <p:nvSpPr>
          <p:cNvPr id="47" name="矩形 46">
            <a:extLst>
              <a:ext uri="{FF2B5EF4-FFF2-40B4-BE49-F238E27FC236}">
                <a16:creationId xmlns:a16="http://schemas.microsoft.com/office/drawing/2014/main" id="{D7E6BBD0-DC15-4851-8E64-32F74E308B16}"/>
              </a:ext>
            </a:extLst>
          </p:cNvPr>
          <p:cNvSpPr/>
          <p:nvPr/>
        </p:nvSpPr>
        <p:spPr>
          <a:xfrm>
            <a:off x="1562099" y="5075455"/>
            <a:ext cx="4243305" cy="523220"/>
          </a:xfrm>
          <a:prstGeom prst="rect">
            <a:avLst/>
          </a:prstGeom>
        </p:spPr>
        <p:txBody>
          <a:bodyPr wrap="square">
            <a:spAutoFit/>
          </a:bodyPr>
          <a:lstStyle/>
          <a:p>
            <a:pPr algn="r"/>
            <a:r>
              <a:rPr lang="zh-CN" altLang="en-US" sz="1400" spc="400" dirty="0">
                <a:solidFill>
                  <a:schemeClr val="tx1">
                    <a:lumMod val="85000"/>
                    <a:lumOff val="15000"/>
                  </a:schemeClr>
                </a:solidFill>
                <a:cs typeface="+mn-ea"/>
                <a:sym typeface="+mn-lt"/>
              </a:rPr>
              <a:t>成功的项目管理，需要主动地管理这些交互的活动，以提高整个项目的绩效</a:t>
            </a:r>
          </a:p>
        </p:txBody>
      </p:sp>
      <p:sp>
        <p:nvSpPr>
          <p:cNvPr id="48" name="矩形 47">
            <a:extLst>
              <a:ext uri="{FF2B5EF4-FFF2-40B4-BE49-F238E27FC236}">
                <a16:creationId xmlns:a16="http://schemas.microsoft.com/office/drawing/2014/main" id="{96D6AC89-63C9-429D-A032-0F4542194D08}"/>
              </a:ext>
            </a:extLst>
          </p:cNvPr>
          <p:cNvSpPr/>
          <p:nvPr/>
        </p:nvSpPr>
        <p:spPr>
          <a:xfrm>
            <a:off x="7675392" y="5075455"/>
            <a:ext cx="4208604" cy="523220"/>
          </a:xfrm>
          <a:prstGeom prst="rect">
            <a:avLst/>
          </a:prstGeom>
        </p:spPr>
        <p:txBody>
          <a:bodyPr wrap="square">
            <a:spAutoFit/>
          </a:bodyPr>
          <a:lstStyle/>
          <a:p>
            <a:r>
              <a:rPr lang="zh-CN" altLang="zh-CN" sz="1400" spc="400" dirty="0">
                <a:solidFill>
                  <a:schemeClr val="tx1">
                    <a:lumMod val="85000"/>
                    <a:lumOff val="15000"/>
                  </a:schemeClr>
                </a:solidFill>
                <a:cs typeface="+mn-ea"/>
                <a:sym typeface="+mn-lt"/>
              </a:rPr>
              <a:t>项目管理通过使用启动、计划、实施、控制、收尾等过程完成</a:t>
            </a:r>
            <a:endParaRPr lang="zh-CN" altLang="en-US" sz="1400" spc="400" dirty="0">
              <a:solidFill>
                <a:schemeClr val="tx1">
                  <a:lumMod val="85000"/>
                  <a:lumOff val="15000"/>
                </a:schemeClr>
              </a:solidFill>
              <a:cs typeface="+mn-ea"/>
              <a:sym typeface="+mn-lt"/>
            </a:endParaRPr>
          </a:p>
        </p:txBody>
      </p:sp>
      <p:sp>
        <p:nvSpPr>
          <p:cNvPr id="49" name="矩形 48">
            <a:extLst>
              <a:ext uri="{FF2B5EF4-FFF2-40B4-BE49-F238E27FC236}">
                <a16:creationId xmlns:a16="http://schemas.microsoft.com/office/drawing/2014/main" id="{0BE8760F-D9A6-4373-BF70-61B5944B7118}"/>
              </a:ext>
            </a:extLst>
          </p:cNvPr>
          <p:cNvSpPr/>
          <p:nvPr/>
        </p:nvSpPr>
        <p:spPr>
          <a:xfrm>
            <a:off x="1407886" y="3178629"/>
            <a:ext cx="10507219" cy="2757714"/>
          </a:xfrm>
          <a:prstGeom prst="rect">
            <a:avLst/>
          </a:prstGeom>
          <a:noFill/>
          <a:ln>
            <a:solidFill>
              <a:srgbClr val="FDD3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矩形 49">
            <a:extLst>
              <a:ext uri="{FF2B5EF4-FFF2-40B4-BE49-F238E27FC236}">
                <a16:creationId xmlns:a16="http://schemas.microsoft.com/office/drawing/2014/main" id="{6362ABA3-8446-40A0-ADC1-1C6CA6C72A4D}"/>
              </a:ext>
            </a:extLst>
          </p:cNvPr>
          <p:cNvSpPr/>
          <p:nvPr/>
        </p:nvSpPr>
        <p:spPr>
          <a:xfrm>
            <a:off x="0" y="0"/>
            <a:ext cx="11938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1" name="组合 50">
            <a:extLst>
              <a:ext uri="{FF2B5EF4-FFF2-40B4-BE49-F238E27FC236}">
                <a16:creationId xmlns:a16="http://schemas.microsoft.com/office/drawing/2014/main" id="{CD97ECC9-613A-4862-8171-E539A8E064AB}"/>
              </a:ext>
            </a:extLst>
          </p:cNvPr>
          <p:cNvGrpSpPr/>
          <p:nvPr/>
        </p:nvGrpSpPr>
        <p:grpSpPr>
          <a:xfrm>
            <a:off x="337719" y="851026"/>
            <a:ext cx="469900" cy="479424"/>
            <a:chOff x="151606" y="896144"/>
            <a:chExt cx="469900" cy="479424"/>
          </a:xfrm>
        </p:grpSpPr>
        <p:sp>
          <p:nvSpPr>
            <p:cNvPr id="52" name="图文框 51">
              <a:extLst>
                <a:ext uri="{FF2B5EF4-FFF2-40B4-BE49-F238E27FC236}">
                  <a16:creationId xmlns:a16="http://schemas.microsoft.com/office/drawing/2014/main" id="{8729A692-AA0C-4442-BF19-C0AAB1D2414A}"/>
                </a:ext>
              </a:extLst>
            </p:cNvPr>
            <p:cNvSpPr/>
            <p:nvPr/>
          </p:nvSpPr>
          <p:spPr>
            <a:xfrm>
              <a:off x="151606" y="905668"/>
              <a:ext cx="469900" cy="469900"/>
            </a:xfrm>
            <a:prstGeom prst="frame">
              <a:avLst>
                <a:gd name="adj1" fmla="val 17568"/>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3" name="文本框 52">
              <a:extLst>
                <a:ext uri="{FF2B5EF4-FFF2-40B4-BE49-F238E27FC236}">
                  <a16:creationId xmlns:a16="http://schemas.microsoft.com/office/drawing/2014/main" id="{05AFD186-2147-4F9E-86EB-BE040DB30691}"/>
                </a:ext>
              </a:extLst>
            </p:cNvPr>
            <p:cNvSpPr txBox="1"/>
            <p:nvPr/>
          </p:nvSpPr>
          <p:spPr>
            <a:xfrm>
              <a:off x="340121" y="896144"/>
              <a:ext cx="92869" cy="461665"/>
            </a:xfrm>
            <a:prstGeom prst="rect">
              <a:avLst/>
            </a:prstGeom>
            <a:noFill/>
          </p:spPr>
          <p:txBody>
            <a:bodyPr wrap="square" rtlCol="0">
              <a:spAutoFit/>
            </a:bodyPr>
            <a:lstStyle/>
            <a:p>
              <a:pPr algn="ctr"/>
              <a:r>
                <a:rPr lang="en-US" altLang="zh-CN" sz="2400" dirty="0">
                  <a:solidFill>
                    <a:schemeClr val="bg1"/>
                  </a:solidFill>
                  <a:cs typeface="+mn-ea"/>
                  <a:sym typeface="+mn-lt"/>
                </a:rPr>
                <a:t>B</a:t>
              </a:r>
              <a:endParaRPr lang="zh-CN" altLang="en-US" sz="2400" dirty="0">
                <a:solidFill>
                  <a:schemeClr val="bg1"/>
                </a:solidFill>
                <a:cs typeface="+mn-ea"/>
                <a:sym typeface="+mn-lt"/>
              </a:endParaRPr>
            </a:p>
          </p:txBody>
        </p:sp>
      </p:grpSp>
      <p:sp>
        <p:nvSpPr>
          <p:cNvPr id="54" name="图文框 53">
            <a:extLst>
              <a:ext uri="{FF2B5EF4-FFF2-40B4-BE49-F238E27FC236}">
                <a16:creationId xmlns:a16="http://schemas.microsoft.com/office/drawing/2014/main" id="{2FD45D1E-16B7-455D-A392-C9F8E88A808E}"/>
              </a:ext>
            </a:extLst>
          </p:cNvPr>
          <p:cNvSpPr/>
          <p:nvPr/>
        </p:nvSpPr>
        <p:spPr>
          <a:xfrm rot="21191490">
            <a:off x="840187" y="693434"/>
            <a:ext cx="128588" cy="128588"/>
          </a:xfrm>
          <a:prstGeom prst="frame">
            <a:avLst>
              <a:gd name="adj1" fmla="val 25463"/>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55" name="组合 54">
            <a:extLst>
              <a:ext uri="{FF2B5EF4-FFF2-40B4-BE49-F238E27FC236}">
                <a16:creationId xmlns:a16="http://schemas.microsoft.com/office/drawing/2014/main" id="{7EDEA913-2AFB-4B5F-A7F3-B28FCF9D97EE}"/>
              </a:ext>
            </a:extLst>
          </p:cNvPr>
          <p:cNvGrpSpPr/>
          <p:nvPr/>
        </p:nvGrpSpPr>
        <p:grpSpPr>
          <a:xfrm>
            <a:off x="0" y="1809749"/>
            <a:ext cx="1193800" cy="830180"/>
            <a:chOff x="0" y="2057399"/>
            <a:chExt cx="1193800" cy="830180"/>
          </a:xfrm>
        </p:grpSpPr>
        <p:sp>
          <p:nvSpPr>
            <p:cNvPr id="56" name="矩形 55">
              <a:extLst>
                <a:ext uri="{FF2B5EF4-FFF2-40B4-BE49-F238E27FC236}">
                  <a16:creationId xmlns:a16="http://schemas.microsoft.com/office/drawing/2014/main" id="{8E30C940-D3C3-41B4-8475-49ED12792937}"/>
                </a:ext>
              </a:extLst>
            </p:cNvPr>
            <p:cNvSpPr/>
            <p:nvPr/>
          </p:nvSpPr>
          <p:spPr>
            <a:xfrm>
              <a:off x="0" y="2057400"/>
              <a:ext cx="1193800" cy="830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矩形 56">
              <a:extLst>
                <a:ext uri="{FF2B5EF4-FFF2-40B4-BE49-F238E27FC236}">
                  <a16:creationId xmlns:a16="http://schemas.microsoft.com/office/drawing/2014/main" id="{02858CED-D0AD-4EC3-8F54-ACB1B5B9BFCC}"/>
                </a:ext>
              </a:extLst>
            </p:cNvPr>
            <p:cNvSpPr/>
            <p:nvPr/>
          </p:nvSpPr>
          <p:spPr>
            <a:xfrm>
              <a:off x="1148081" y="2057399"/>
              <a:ext cx="45719" cy="830179"/>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8" name="图片 57">
              <a:extLst>
                <a:ext uri="{FF2B5EF4-FFF2-40B4-BE49-F238E27FC236}">
                  <a16:creationId xmlns:a16="http://schemas.microsoft.com/office/drawing/2014/main" id="{8572F239-5CFA-4371-9EDE-AE17C28EEF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114" y="2209523"/>
              <a:ext cx="321854" cy="370938"/>
            </a:xfrm>
            <a:prstGeom prst="rect">
              <a:avLst/>
            </a:prstGeom>
          </p:spPr>
        </p:pic>
        <p:sp>
          <p:nvSpPr>
            <p:cNvPr id="59" name="文本框 58">
              <a:extLst>
                <a:ext uri="{FF2B5EF4-FFF2-40B4-BE49-F238E27FC236}">
                  <a16:creationId xmlns:a16="http://schemas.microsoft.com/office/drawing/2014/main" id="{EC5B664E-19C6-4456-B4A6-7208B33B7BEB}"/>
                </a:ext>
              </a:extLst>
            </p:cNvPr>
            <p:cNvSpPr txBox="1"/>
            <p:nvPr/>
          </p:nvSpPr>
          <p:spPr>
            <a:xfrm>
              <a:off x="100172" y="2504261"/>
              <a:ext cx="947737" cy="307777"/>
            </a:xfrm>
            <a:prstGeom prst="rect">
              <a:avLst/>
            </a:prstGeom>
            <a:noFill/>
          </p:spPr>
          <p:txBody>
            <a:bodyPr wrap="square" rtlCol="0">
              <a:spAutoFit/>
            </a:bodyPr>
            <a:lstStyle/>
            <a:p>
              <a:pPr algn="ctr"/>
              <a:r>
                <a:rPr lang="en-US" altLang="zh-CN" sz="1400" dirty="0">
                  <a:cs typeface="+mn-ea"/>
                  <a:sym typeface="+mn-lt"/>
                </a:rPr>
                <a:t>Part 01</a:t>
              </a:r>
              <a:endParaRPr lang="zh-CN" altLang="en-US" sz="1400" dirty="0">
                <a:cs typeface="+mn-ea"/>
                <a:sym typeface="+mn-lt"/>
              </a:endParaRPr>
            </a:p>
          </p:txBody>
        </p:sp>
      </p:grpSp>
      <p:grpSp>
        <p:nvGrpSpPr>
          <p:cNvPr id="60" name="组合 59">
            <a:extLst>
              <a:ext uri="{FF2B5EF4-FFF2-40B4-BE49-F238E27FC236}">
                <a16:creationId xmlns:a16="http://schemas.microsoft.com/office/drawing/2014/main" id="{ADC3E7CF-BCEE-457C-B7D5-EC4E4AFD0191}"/>
              </a:ext>
            </a:extLst>
          </p:cNvPr>
          <p:cNvGrpSpPr/>
          <p:nvPr/>
        </p:nvGrpSpPr>
        <p:grpSpPr>
          <a:xfrm>
            <a:off x="-41773" y="3366878"/>
            <a:ext cx="1251106" cy="349921"/>
            <a:chOff x="-28653" y="3614528"/>
            <a:chExt cx="1251106" cy="349921"/>
          </a:xfrm>
        </p:grpSpPr>
        <p:sp>
          <p:nvSpPr>
            <p:cNvPr id="61" name="文本框 60">
              <a:extLst>
                <a:ext uri="{FF2B5EF4-FFF2-40B4-BE49-F238E27FC236}">
                  <a16:creationId xmlns:a16="http://schemas.microsoft.com/office/drawing/2014/main" id="{87AA1E7B-B9D3-4A30-9A52-A1E3149298F5}"/>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项目解释</a:t>
              </a:r>
            </a:p>
          </p:txBody>
        </p:sp>
        <p:sp>
          <p:nvSpPr>
            <p:cNvPr id="62" name="文本框 61">
              <a:extLst>
                <a:ext uri="{FF2B5EF4-FFF2-40B4-BE49-F238E27FC236}">
                  <a16:creationId xmlns:a16="http://schemas.microsoft.com/office/drawing/2014/main" id="{BD669580-5649-47E4-8AB7-C1661577F09C}"/>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EXPLANATION</a:t>
              </a:r>
              <a:endParaRPr lang="zh-CN" altLang="en-US" sz="500" dirty="0">
                <a:solidFill>
                  <a:schemeClr val="bg1"/>
                </a:solidFill>
                <a:cs typeface="+mn-ea"/>
                <a:sym typeface="+mn-lt"/>
              </a:endParaRPr>
            </a:p>
          </p:txBody>
        </p:sp>
      </p:grpSp>
      <p:grpSp>
        <p:nvGrpSpPr>
          <p:cNvPr id="63" name="组合 62">
            <a:extLst>
              <a:ext uri="{FF2B5EF4-FFF2-40B4-BE49-F238E27FC236}">
                <a16:creationId xmlns:a16="http://schemas.microsoft.com/office/drawing/2014/main" id="{784E0798-267A-4082-8F33-CB0AEB854125}"/>
              </a:ext>
            </a:extLst>
          </p:cNvPr>
          <p:cNvGrpSpPr/>
          <p:nvPr/>
        </p:nvGrpSpPr>
        <p:grpSpPr>
          <a:xfrm>
            <a:off x="-41773" y="3975018"/>
            <a:ext cx="1251106" cy="349921"/>
            <a:chOff x="-28653" y="3614528"/>
            <a:chExt cx="1251106" cy="349921"/>
          </a:xfrm>
        </p:grpSpPr>
        <p:sp>
          <p:nvSpPr>
            <p:cNvPr id="64" name="文本框 63">
              <a:extLst>
                <a:ext uri="{FF2B5EF4-FFF2-40B4-BE49-F238E27FC236}">
                  <a16:creationId xmlns:a16="http://schemas.microsoft.com/office/drawing/2014/main" id="{1E206615-5508-41F5-A16F-B797C69DCA60}"/>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主项介绍</a:t>
              </a:r>
            </a:p>
          </p:txBody>
        </p:sp>
        <p:sp>
          <p:nvSpPr>
            <p:cNvPr id="65" name="文本框 64">
              <a:extLst>
                <a:ext uri="{FF2B5EF4-FFF2-40B4-BE49-F238E27FC236}">
                  <a16:creationId xmlns:a16="http://schemas.microsoft.com/office/drawing/2014/main" id="{B90630DC-C42A-47C9-A4F2-7FA3F742F6C0}"/>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MAIN ITEM INTRODUCTION</a:t>
              </a:r>
              <a:endParaRPr lang="zh-CN" altLang="en-US" sz="500" dirty="0">
                <a:solidFill>
                  <a:schemeClr val="bg1"/>
                </a:solidFill>
                <a:cs typeface="+mn-ea"/>
                <a:sym typeface="+mn-lt"/>
              </a:endParaRPr>
            </a:p>
          </p:txBody>
        </p:sp>
      </p:grpSp>
      <p:grpSp>
        <p:nvGrpSpPr>
          <p:cNvPr id="66" name="组合 65">
            <a:extLst>
              <a:ext uri="{FF2B5EF4-FFF2-40B4-BE49-F238E27FC236}">
                <a16:creationId xmlns:a16="http://schemas.microsoft.com/office/drawing/2014/main" id="{AF91059D-ED8E-45AE-82CB-60D91FE31D53}"/>
              </a:ext>
            </a:extLst>
          </p:cNvPr>
          <p:cNvGrpSpPr/>
          <p:nvPr/>
        </p:nvGrpSpPr>
        <p:grpSpPr>
          <a:xfrm>
            <a:off x="-41773" y="4583158"/>
            <a:ext cx="1251106" cy="349921"/>
            <a:chOff x="-28653" y="3614528"/>
            <a:chExt cx="1251106" cy="349921"/>
          </a:xfrm>
        </p:grpSpPr>
        <p:sp>
          <p:nvSpPr>
            <p:cNvPr id="67" name="文本框 66">
              <a:extLst>
                <a:ext uri="{FF2B5EF4-FFF2-40B4-BE49-F238E27FC236}">
                  <a16:creationId xmlns:a16="http://schemas.microsoft.com/office/drawing/2014/main" id="{81F5E18E-1049-4911-BE00-7F3E73251A8F}"/>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项目管理</a:t>
              </a:r>
            </a:p>
          </p:txBody>
        </p:sp>
        <p:sp>
          <p:nvSpPr>
            <p:cNvPr id="68" name="文本框 67">
              <a:extLst>
                <a:ext uri="{FF2B5EF4-FFF2-40B4-BE49-F238E27FC236}">
                  <a16:creationId xmlns:a16="http://schemas.microsoft.com/office/drawing/2014/main" id="{144E3806-DDAF-4F12-B0EC-EA15BA08FA60}"/>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MANAGEMENT</a:t>
              </a:r>
              <a:endParaRPr lang="zh-CN" altLang="en-US" sz="500" dirty="0">
                <a:solidFill>
                  <a:schemeClr val="bg1"/>
                </a:solidFill>
                <a:cs typeface="+mn-ea"/>
                <a:sym typeface="+mn-lt"/>
              </a:endParaRPr>
            </a:p>
          </p:txBody>
        </p:sp>
      </p:grpSp>
      <p:grpSp>
        <p:nvGrpSpPr>
          <p:cNvPr id="69" name="组合 68">
            <a:extLst>
              <a:ext uri="{FF2B5EF4-FFF2-40B4-BE49-F238E27FC236}">
                <a16:creationId xmlns:a16="http://schemas.microsoft.com/office/drawing/2014/main" id="{CD62676B-8DF4-4E15-A02C-036F565BD75D}"/>
              </a:ext>
            </a:extLst>
          </p:cNvPr>
          <p:cNvGrpSpPr/>
          <p:nvPr/>
        </p:nvGrpSpPr>
        <p:grpSpPr>
          <a:xfrm>
            <a:off x="-41773" y="5191298"/>
            <a:ext cx="1251106" cy="349921"/>
            <a:chOff x="-28653" y="3614528"/>
            <a:chExt cx="1251106" cy="349921"/>
          </a:xfrm>
        </p:grpSpPr>
        <p:sp>
          <p:nvSpPr>
            <p:cNvPr id="70" name="文本框 69">
              <a:extLst>
                <a:ext uri="{FF2B5EF4-FFF2-40B4-BE49-F238E27FC236}">
                  <a16:creationId xmlns:a16="http://schemas.microsoft.com/office/drawing/2014/main" id="{0F3AFE2E-70FD-43D6-A8C2-4224E09CC803}"/>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管理协会</a:t>
              </a:r>
            </a:p>
          </p:txBody>
        </p:sp>
        <p:sp>
          <p:nvSpPr>
            <p:cNvPr id="71" name="文本框 70">
              <a:extLst>
                <a:ext uri="{FF2B5EF4-FFF2-40B4-BE49-F238E27FC236}">
                  <a16:creationId xmlns:a16="http://schemas.microsoft.com/office/drawing/2014/main" id="{4E36505E-CE50-46F2-8086-FA843080F727}"/>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MANAGEMENT ASSOCIATION</a:t>
              </a:r>
              <a:endParaRPr lang="zh-CN" altLang="en-US" sz="500" dirty="0">
                <a:solidFill>
                  <a:schemeClr val="bg1"/>
                </a:solidFill>
                <a:cs typeface="+mn-ea"/>
                <a:sym typeface="+mn-lt"/>
              </a:endParaRPr>
            </a:p>
          </p:txBody>
        </p:sp>
      </p:grpSp>
      <p:grpSp>
        <p:nvGrpSpPr>
          <p:cNvPr id="72" name="组合 71">
            <a:extLst>
              <a:ext uri="{FF2B5EF4-FFF2-40B4-BE49-F238E27FC236}">
                <a16:creationId xmlns:a16="http://schemas.microsoft.com/office/drawing/2014/main" id="{E180B2C9-9B31-4ECA-A964-2431232A4CEC}"/>
              </a:ext>
            </a:extLst>
          </p:cNvPr>
          <p:cNvGrpSpPr/>
          <p:nvPr/>
        </p:nvGrpSpPr>
        <p:grpSpPr>
          <a:xfrm>
            <a:off x="-41773" y="5799439"/>
            <a:ext cx="1251106" cy="349921"/>
            <a:chOff x="-21035" y="3833644"/>
            <a:chExt cx="1251106" cy="349921"/>
          </a:xfrm>
        </p:grpSpPr>
        <p:sp>
          <p:nvSpPr>
            <p:cNvPr id="73" name="文本框 72">
              <a:extLst>
                <a:ext uri="{FF2B5EF4-FFF2-40B4-BE49-F238E27FC236}">
                  <a16:creationId xmlns:a16="http://schemas.microsoft.com/office/drawing/2014/main" id="{1011D009-7899-435D-94BE-1A7FDFB2EF1A}"/>
                </a:ext>
              </a:extLst>
            </p:cNvPr>
            <p:cNvSpPr txBox="1"/>
            <p:nvPr/>
          </p:nvSpPr>
          <p:spPr>
            <a:xfrm>
              <a:off x="-21035" y="3833644"/>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科学管理</a:t>
              </a:r>
            </a:p>
          </p:txBody>
        </p:sp>
        <p:sp>
          <p:nvSpPr>
            <p:cNvPr id="74" name="文本框 73">
              <a:extLst>
                <a:ext uri="{FF2B5EF4-FFF2-40B4-BE49-F238E27FC236}">
                  <a16:creationId xmlns:a16="http://schemas.microsoft.com/office/drawing/2014/main" id="{D4519111-48B9-4E90-ABBE-C04D7DA64AF3}"/>
                </a:ext>
              </a:extLst>
            </p:cNvPr>
            <p:cNvSpPr txBox="1"/>
            <p:nvPr/>
          </p:nvSpPr>
          <p:spPr>
            <a:xfrm>
              <a:off x="71264" y="4014288"/>
              <a:ext cx="1066509" cy="169277"/>
            </a:xfrm>
            <a:prstGeom prst="rect">
              <a:avLst/>
            </a:prstGeom>
            <a:noFill/>
          </p:spPr>
          <p:txBody>
            <a:bodyPr wrap="square" rtlCol="0">
              <a:spAutoFit/>
            </a:bodyPr>
            <a:lstStyle/>
            <a:p>
              <a:pPr algn="ctr"/>
              <a:r>
                <a:rPr lang="en-US" altLang="zh-CN" sz="500" dirty="0">
                  <a:solidFill>
                    <a:schemeClr val="bg1"/>
                  </a:solidFill>
                  <a:cs typeface="+mn-ea"/>
                  <a:sym typeface="+mn-lt"/>
                </a:rPr>
                <a:t>SCIENTIFIC MANAGEMENT</a:t>
              </a:r>
              <a:endParaRPr lang="zh-CN" altLang="en-US" sz="500" dirty="0">
                <a:solidFill>
                  <a:schemeClr val="bg1"/>
                </a:solidFill>
                <a:cs typeface="+mn-ea"/>
                <a:sym typeface="+mn-lt"/>
              </a:endParaRPr>
            </a:p>
          </p:txBody>
        </p:sp>
      </p:grpSp>
      <p:sp>
        <p:nvSpPr>
          <p:cNvPr id="75" name="等腰三角形 74">
            <a:extLst>
              <a:ext uri="{FF2B5EF4-FFF2-40B4-BE49-F238E27FC236}">
                <a16:creationId xmlns:a16="http://schemas.microsoft.com/office/drawing/2014/main" id="{1C72EBFE-9E63-40E0-86AB-EFAA66EBEBAF}"/>
              </a:ext>
            </a:extLst>
          </p:cNvPr>
          <p:cNvSpPr/>
          <p:nvPr/>
        </p:nvSpPr>
        <p:spPr>
          <a:xfrm rot="16200000">
            <a:off x="1079201" y="4669928"/>
            <a:ext cx="135047" cy="95518"/>
          </a:xfrm>
          <a:prstGeom prst="triangl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 name="矩形 75">
            <a:extLst>
              <a:ext uri="{FF2B5EF4-FFF2-40B4-BE49-F238E27FC236}">
                <a16:creationId xmlns:a16="http://schemas.microsoft.com/office/drawing/2014/main" id="{D286D2D3-02A7-4072-AF76-A99CBE893631}"/>
              </a:ext>
            </a:extLst>
          </p:cNvPr>
          <p:cNvSpPr/>
          <p:nvPr/>
        </p:nvSpPr>
        <p:spPr>
          <a:xfrm>
            <a:off x="0" y="0"/>
            <a:ext cx="1193800" cy="76200"/>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 name="椭圆 76">
            <a:extLst>
              <a:ext uri="{FF2B5EF4-FFF2-40B4-BE49-F238E27FC236}">
                <a16:creationId xmlns:a16="http://schemas.microsoft.com/office/drawing/2014/main" id="{3571156C-D717-4898-8058-A503EB3D173D}"/>
              </a:ext>
            </a:extLst>
          </p:cNvPr>
          <p:cNvSpPr/>
          <p:nvPr/>
        </p:nvSpPr>
        <p:spPr>
          <a:xfrm>
            <a:off x="141945"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8" name="椭圆 77">
            <a:extLst>
              <a:ext uri="{FF2B5EF4-FFF2-40B4-BE49-F238E27FC236}">
                <a16:creationId xmlns:a16="http://schemas.microsoft.com/office/drawing/2014/main" id="{BA890060-8BD5-4086-9D22-0EDA6475E750}"/>
              </a:ext>
            </a:extLst>
          </p:cNvPr>
          <p:cNvSpPr/>
          <p:nvPr/>
        </p:nvSpPr>
        <p:spPr>
          <a:xfrm>
            <a:off x="540818"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 name="椭圆 78">
            <a:extLst>
              <a:ext uri="{FF2B5EF4-FFF2-40B4-BE49-F238E27FC236}">
                <a16:creationId xmlns:a16="http://schemas.microsoft.com/office/drawing/2014/main" id="{DD60AACA-402B-4CF1-85B0-12364C87B554}"/>
              </a:ext>
            </a:extLst>
          </p:cNvPr>
          <p:cNvSpPr/>
          <p:nvPr/>
        </p:nvSpPr>
        <p:spPr>
          <a:xfrm>
            <a:off x="939691" y="6528514"/>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0" name="图文框 79">
            <a:extLst>
              <a:ext uri="{FF2B5EF4-FFF2-40B4-BE49-F238E27FC236}">
                <a16:creationId xmlns:a16="http://schemas.microsoft.com/office/drawing/2014/main" id="{5406083A-EA4D-4C05-BF9B-4043E8B48C23}"/>
              </a:ext>
            </a:extLst>
          </p:cNvPr>
          <p:cNvSpPr/>
          <p:nvPr/>
        </p:nvSpPr>
        <p:spPr>
          <a:xfrm rot="1419495">
            <a:off x="10706913" y="4415813"/>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1" name="图文框 80">
            <a:extLst>
              <a:ext uri="{FF2B5EF4-FFF2-40B4-BE49-F238E27FC236}">
                <a16:creationId xmlns:a16="http://schemas.microsoft.com/office/drawing/2014/main" id="{9DE1EC59-F6B0-41CF-A267-BCB0468F8277}"/>
              </a:ext>
            </a:extLst>
          </p:cNvPr>
          <p:cNvSpPr/>
          <p:nvPr/>
        </p:nvSpPr>
        <p:spPr>
          <a:xfrm rot="19438241">
            <a:off x="11056448" y="4401116"/>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2" name="图文框 81">
            <a:extLst>
              <a:ext uri="{FF2B5EF4-FFF2-40B4-BE49-F238E27FC236}">
                <a16:creationId xmlns:a16="http://schemas.microsoft.com/office/drawing/2014/main" id="{5E62C753-363B-4132-A813-5B764BC1B194}"/>
              </a:ext>
            </a:extLst>
          </p:cNvPr>
          <p:cNvSpPr/>
          <p:nvPr/>
        </p:nvSpPr>
        <p:spPr>
          <a:xfrm rot="1419495">
            <a:off x="2938812" y="843149"/>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3" name="图文框 82">
            <a:extLst>
              <a:ext uri="{FF2B5EF4-FFF2-40B4-BE49-F238E27FC236}">
                <a16:creationId xmlns:a16="http://schemas.microsoft.com/office/drawing/2014/main" id="{027A7C51-95C8-4398-AB6E-1F6C578AAAF8}"/>
              </a:ext>
            </a:extLst>
          </p:cNvPr>
          <p:cNvSpPr/>
          <p:nvPr/>
        </p:nvSpPr>
        <p:spPr>
          <a:xfrm rot="19438241">
            <a:off x="3288347" y="828452"/>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4" name="图文框 83">
            <a:extLst>
              <a:ext uri="{FF2B5EF4-FFF2-40B4-BE49-F238E27FC236}">
                <a16:creationId xmlns:a16="http://schemas.microsoft.com/office/drawing/2014/main" id="{9E15C689-D575-4421-8B54-9DF5EC556594}"/>
              </a:ext>
            </a:extLst>
          </p:cNvPr>
          <p:cNvSpPr/>
          <p:nvPr/>
        </p:nvSpPr>
        <p:spPr>
          <a:xfrm rot="1419495">
            <a:off x="9768237" y="1174791"/>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5" name="图文框 84">
            <a:extLst>
              <a:ext uri="{FF2B5EF4-FFF2-40B4-BE49-F238E27FC236}">
                <a16:creationId xmlns:a16="http://schemas.microsoft.com/office/drawing/2014/main" id="{A81DFFCD-190C-4762-BCA8-526948262776}"/>
              </a:ext>
            </a:extLst>
          </p:cNvPr>
          <p:cNvSpPr/>
          <p:nvPr/>
        </p:nvSpPr>
        <p:spPr>
          <a:xfrm rot="19438241">
            <a:off x="10117772" y="1160094"/>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6" name="图文框 85">
            <a:extLst>
              <a:ext uri="{FF2B5EF4-FFF2-40B4-BE49-F238E27FC236}">
                <a16:creationId xmlns:a16="http://schemas.microsoft.com/office/drawing/2014/main" id="{6D3D4406-14B5-41C4-B304-06C6D78A1091}"/>
              </a:ext>
            </a:extLst>
          </p:cNvPr>
          <p:cNvSpPr/>
          <p:nvPr/>
        </p:nvSpPr>
        <p:spPr>
          <a:xfrm rot="1419495">
            <a:off x="2131420" y="6563090"/>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7" name="图文框 86">
            <a:extLst>
              <a:ext uri="{FF2B5EF4-FFF2-40B4-BE49-F238E27FC236}">
                <a16:creationId xmlns:a16="http://schemas.microsoft.com/office/drawing/2014/main" id="{4943EBDD-E812-45E2-A840-A1C1A705FB0B}"/>
              </a:ext>
            </a:extLst>
          </p:cNvPr>
          <p:cNvSpPr/>
          <p:nvPr/>
        </p:nvSpPr>
        <p:spPr>
          <a:xfrm rot="19438241">
            <a:off x="2480955" y="6548393"/>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ustDataLst>
      <p:tags r:id="rId1"/>
    </p:custDataLst>
    <p:extLst>
      <p:ext uri="{BB962C8B-B14F-4D97-AF65-F5344CB8AC3E}">
        <p14:creationId xmlns:p14="http://schemas.microsoft.com/office/powerpoint/2010/main" val="2120420187"/>
      </p:ext>
    </p:extLst>
  </p:cSld>
  <p:clrMapOvr>
    <a:masterClrMapping/>
  </p:clrMapOvr>
  <mc:AlternateContent xmlns:mc="http://schemas.openxmlformats.org/markup-compatibility/2006" xmlns:p14="http://schemas.microsoft.com/office/powerpoint/2010/main">
    <mc:Choice Requires="p14">
      <p:transition spd="slow" p14:dur="1500" advTm="8431">
        <p:random/>
      </p:transition>
    </mc:Choice>
    <mc:Fallback xmlns="" xmlns:a16="http://schemas.microsoft.com/office/drawing/2014/main" xmlns:a14="http://schemas.microsoft.com/office/drawing/2010/main">
      <p:transition spd="slow" advTm="8431">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barn(outVertical)">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up)">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1000" fill="hold"/>
                                        <p:tgtEl>
                                          <p:spTgt spid="51"/>
                                        </p:tgtEl>
                                        <p:attrNameLst>
                                          <p:attrName>ppt_w</p:attrName>
                                        </p:attrNameLst>
                                      </p:cBhvr>
                                      <p:tavLst>
                                        <p:tav tm="0">
                                          <p:val>
                                            <p:fltVal val="0"/>
                                          </p:val>
                                        </p:tav>
                                        <p:tav tm="100000">
                                          <p:val>
                                            <p:strVal val="#ppt_w"/>
                                          </p:val>
                                        </p:tav>
                                      </p:tavLst>
                                    </p:anim>
                                    <p:anim calcmode="lin" valueType="num">
                                      <p:cBhvr>
                                        <p:cTn id="18" dur="1000" fill="hold"/>
                                        <p:tgtEl>
                                          <p:spTgt spid="51"/>
                                        </p:tgtEl>
                                        <p:attrNameLst>
                                          <p:attrName>ppt_h</p:attrName>
                                        </p:attrNameLst>
                                      </p:cBhvr>
                                      <p:tavLst>
                                        <p:tav tm="0">
                                          <p:val>
                                            <p:fltVal val="0"/>
                                          </p:val>
                                        </p:tav>
                                        <p:tav tm="100000">
                                          <p:val>
                                            <p:strVal val="#ppt_h"/>
                                          </p:val>
                                        </p:tav>
                                      </p:tavLst>
                                    </p:anim>
                                    <p:anim calcmode="lin" valueType="num">
                                      <p:cBhvr>
                                        <p:cTn id="19" dur="1000" fill="hold"/>
                                        <p:tgtEl>
                                          <p:spTgt spid="51"/>
                                        </p:tgtEl>
                                        <p:attrNameLst>
                                          <p:attrName>style.rotation</p:attrName>
                                        </p:attrNameLst>
                                      </p:cBhvr>
                                      <p:tavLst>
                                        <p:tav tm="0">
                                          <p:val>
                                            <p:fltVal val="90"/>
                                          </p:val>
                                        </p:tav>
                                        <p:tav tm="100000">
                                          <p:val>
                                            <p:fltVal val="0"/>
                                          </p:val>
                                        </p:tav>
                                      </p:tavLst>
                                    </p:anim>
                                    <p:animEffect transition="in" filter="fade">
                                      <p:cBhvr>
                                        <p:cTn id="20" dur="1000"/>
                                        <p:tgtEl>
                                          <p:spTgt spid="51"/>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p:cTn id="24" dur="500" fill="hold"/>
                                        <p:tgtEl>
                                          <p:spTgt spid="54"/>
                                        </p:tgtEl>
                                        <p:attrNameLst>
                                          <p:attrName>ppt_w</p:attrName>
                                        </p:attrNameLst>
                                      </p:cBhvr>
                                      <p:tavLst>
                                        <p:tav tm="0">
                                          <p:val>
                                            <p:fltVal val="0"/>
                                          </p:val>
                                        </p:tav>
                                        <p:tav tm="100000">
                                          <p:val>
                                            <p:strVal val="#ppt_w"/>
                                          </p:val>
                                        </p:tav>
                                      </p:tavLst>
                                    </p:anim>
                                    <p:anim calcmode="lin" valueType="num">
                                      <p:cBhvr>
                                        <p:cTn id="25" dur="500" fill="hold"/>
                                        <p:tgtEl>
                                          <p:spTgt spid="54"/>
                                        </p:tgtEl>
                                        <p:attrNameLst>
                                          <p:attrName>ppt_h</p:attrName>
                                        </p:attrNameLst>
                                      </p:cBhvr>
                                      <p:tavLst>
                                        <p:tav tm="0">
                                          <p:val>
                                            <p:fltVal val="0"/>
                                          </p:val>
                                        </p:tav>
                                        <p:tav tm="100000">
                                          <p:val>
                                            <p:strVal val="#ppt_h"/>
                                          </p:val>
                                        </p:tav>
                                      </p:tavLst>
                                    </p:anim>
                                    <p:animEffect transition="in" filter="fade">
                                      <p:cBhvr>
                                        <p:cTn id="26" dur="500"/>
                                        <p:tgtEl>
                                          <p:spTgt spid="54"/>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additive="base">
                                        <p:cTn id="31" dur="500"/>
                                        <p:tgtEl>
                                          <p:spTgt spid="55"/>
                                        </p:tgtEl>
                                        <p:attrNameLst>
                                          <p:attrName>ppt_x</p:attrName>
                                        </p:attrNameLst>
                                      </p:cBhvr>
                                      <p:tavLst>
                                        <p:tav tm="0">
                                          <p:val>
                                            <p:strVal val="#ppt_x-#ppt_w*1.125000"/>
                                          </p:val>
                                        </p:tav>
                                        <p:tav tm="100000">
                                          <p:val>
                                            <p:strVal val="#ppt_x"/>
                                          </p:val>
                                        </p:tav>
                                      </p:tavLst>
                                    </p:anim>
                                    <p:animEffect transition="in" filter="wipe(right)">
                                      <p:cBhvr>
                                        <p:cTn id="32" dur="500"/>
                                        <p:tgtEl>
                                          <p:spTgt spid="55"/>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randombar(horizontal)">
                                      <p:cBhvr>
                                        <p:cTn id="37" dur="500"/>
                                        <p:tgtEl>
                                          <p:spTgt spid="60"/>
                                        </p:tgtEl>
                                      </p:cBhvr>
                                    </p:animEffect>
                                  </p:childTnLst>
                                </p:cTn>
                              </p:par>
                              <p:par>
                                <p:cTn id="38" presetID="14" presetClass="entr" presetSubtype="10" fill="hold" nodeType="with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randombar(horizontal)">
                                      <p:cBhvr>
                                        <p:cTn id="40" dur="500"/>
                                        <p:tgtEl>
                                          <p:spTgt spid="63"/>
                                        </p:tgtEl>
                                      </p:cBhvr>
                                    </p:animEffect>
                                  </p:childTnLst>
                                </p:cTn>
                              </p:par>
                              <p:par>
                                <p:cTn id="41" presetID="14" presetClass="entr" presetSubtype="10"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randombar(horizontal)">
                                      <p:cBhvr>
                                        <p:cTn id="43" dur="500"/>
                                        <p:tgtEl>
                                          <p:spTgt spid="66"/>
                                        </p:tgtEl>
                                      </p:cBhvr>
                                    </p:animEffect>
                                  </p:childTnLst>
                                </p:cTn>
                              </p:par>
                              <p:par>
                                <p:cTn id="44" presetID="14" presetClass="entr" presetSubtype="10" fill="hold" nodeType="withEffect">
                                  <p:stCondLst>
                                    <p:cond delay="0"/>
                                  </p:stCondLst>
                                  <p:childTnLst>
                                    <p:set>
                                      <p:cBhvr>
                                        <p:cTn id="45" dur="1" fill="hold">
                                          <p:stCondLst>
                                            <p:cond delay="0"/>
                                          </p:stCondLst>
                                        </p:cTn>
                                        <p:tgtEl>
                                          <p:spTgt spid="69"/>
                                        </p:tgtEl>
                                        <p:attrNameLst>
                                          <p:attrName>style.visibility</p:attrName>
                                        </p:attrNameLst>
                                      </p:cBhvr>
                                      <p:to>
                                        <p:strVal val="visible"/>
                                      </p:to>
                                    </p:set>
                                    <p:animEffect transition="in" filter="randombar(horizontal)">
                                      <p:cBhvr>
                                        <p:cTn id="46" dur="500"/>
                                        <p:tgtEl>
                                          <p:spTgt spid="69"/>
                                        </p:tgtEl>
                                      </p:cBhvr>
                                    </p:animEffect>
                                  </p:childTnLst>
                                </p:cTn>
                              </p:par>
                              <p:par>
                                <p:cTn id="47" presetID="14" presetClass="entr" presetSubtype="10" fill="hold" nodeType="withEffect">
                                  <p:stCondLst>
                                    <p:cond delay="0"/>
                                  </p:stCondLst>
                                  <p:childTnLst>
                                    <p:set>
                                      <p:cBhvr>
                                        <p:cTn id="48" dur="1" fill="hold">
                                          <p:stCondLst>
                                            <p:cond delay="0"/>
                                          </p:stCondLst>
                                        </p:cTn>
                                        <p:tgtEl>
                                          <p:spTgt spid="72"/>
                                        </p:tgtEl>
                                        <p:attrNameLst>
                                          <p:attrName>style.visibility</p:attrName>
                                        </p:attrNameLst>
                                      </p:cBhvr>
                                      <p:to>
                                        <p:strVal val="visible"/>
                                      </p:to>
                                    </p:set>
                                    <p:animEffect transition="in" filter="randombar(horizontal)">
                                      <p:cBhvr>
                                        <p:cTn id="49" dur="500"/>
                                        <p:tgtEl>
                                          <p:spTgt spid="72"/>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2" fill="hold" grpId="0" nodeType="clickEffect">
                                  <p:stCondLst>
                                    <p:cond delay="0"/>
                                  </p:stCondLst>
                                  <p:childTnLst>
                                    <p:set>
                                      <p:cBhvr>
                                        <p:cTn id="53" dur="1" fill="hold">
                                          <p:stCondLst>
                                            <p:cond delay="0"/>
                                          </p:stCondLst>
                                        </p:cTn>
                                        <p:tgtEl>
                                          <p:spTgt spid="75"/>
                                        </p:tgtEl>
                                        <p:attrNameLst>
                                          <p:attrName>style.visibility</p:attrName>
                                        </p:attrNameLst>
                                      </p:cBhvr>
                                      <p:to>
                                        <p:strVal val="visible"/>
                                      </p:to>
                                    </p:set>
                                    <p:anim calcmode="lin" valueType="num">
                                      <p:cBhvr additive="base">
                                        <p:cTn id="54" dur="500"/>
                                        <p:tgtEl>
                                          <p:spTgt spid="75"/>
                                        </p:tgtEl>
                                        <p:attrNameLst>
                                          <p:attrName>ppt_x</p:attrName>
                                        </p:attrNameLst>
                                      </p:cBhvr>
                                      <p:tavLst>
                                        <p:tav tm="0">
                                          <p:val>
                                            <p:strVal val="#ppt_x+#ppt_w*1.125000"/>
                                          </p:val>
                                        </p:tav>
                                        <p:tav tm="100000">
                                          <p:val>
                                            <p:strVal val="#ppt_x"/>
                                          </p:val>
                                        </p:tav>
                                      </p:tavLst>
                                    </p:anim>
                                    <p:animEffect transition="in" filter="wipe(left)">
                                      <p:cBhvr>
                                        <p:cTn id="55" dur="500"/>
                                        <p:tgtEl>
                                          <p:spTgt spid="75"/>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79"/>
                                        </p:tgtEl>
                                        <p:attrNameLst>
                                          <p:attrName>style.visibility</p:attrName>
                                        </p:attrNameLst>
                                      </p:cBhvr>
                                      <p:to>
                                        <p:strVal val="visible"/>
                                      </p:to>
                                    </p:set>
                                    <p:animEffect transition="in" filter="barn(inVertical)">
                                      <p:cBhvr>
                                        <p:cTn id="60" dur="500"/>
                                        <p:tgtEl>
                                          <p:spTgt spid="79"/>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78"/>
                                        </p:tgtEl>
                                        <p:attrNameLst>
                                          <p:attrName>style.visibility</p:attrName>
                                        </p:attrNameLst>
                                      </p:cBhvr>
                                      <p:to>
                                        <p:strVal val="visible"/>
                                      </p:to>
                                    </p:set>
                                    <p:animEffect transition="in" filter="barn(inVertical)">
                                      <p:cBhvr>
                                        <p:cTn id="63" dur="500"/>
                                        <p:tgtEl>
                                          <p:spTgt spid="78"/>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77"/>
                                        </p:tgtEl>
                                        <p:attrNameLst>
                                          <p:attrName>style.visibility</p:attrName>
                                        </p:attrNameLst>
                                      </p:cBhvr>
                                      <p:to>
                                        <p:strVal val="visible"/>
                                      </p:to>
                                    </p:set>
                                    <p:animEffect transition="in" filter="barn(inVertical)">
                                      <p:cBhvr>
                                        <p:cTn id="66" dur="500"/>
                                        <p:tgtEl>
                                          <p:spTgt spid="77"/>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1000"/>
                                        <p:tgtEl>
                                          <p:spTgt spid="28"/>
                                        </p:tgtEl>
                                      </p:cBhvr>
                                    </p:animEffect>
                                    <p:anim calcmode="lin" valueType="num">
                                      <p:cBhvr>
                                        <p:cTn id="72" dur="1000" fill="hold"/>
                                        <p:tgtEl>
                                          <p:spTgt spid="28"/>
                                        </p:tgtEl>
                                        <p:attrNameLst>
                                          <p:attrName>ppt_x</p:attrName>
                                        </p:attrNameLst>
                                      </p:cBhvr>
                                      <p:tavLst>
                                        <p:tav tm="0">
                                          <p:val>
                                            <p:strVal val="#ppt_x"/>
                                          </p:val>
                                        </p:tav>
                                        <p:tav tm="100000">
                                          <p:val>
                                            <p:strVal val="#ppt_x"/>
                                          </p:val>
                                        </p:tav>
                                      </p:tavLst>
                                    </p:anim>
                                    <p:anim calcmode="lin" valueType="num">
                                      <p:cBhvr>
                                        <p:cTn id="73" dur="1000" fill="hold"/>
                                        <p:tgtEl>
                                          <p:spTgt spid="28"/>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6" presetClass="entr" presetSubtype="37" fill="hold" grpId="0" nodeType="click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barn(outVertical)">
                                      <p:cBhvr>
                                        <p:cTn id="83" dur="500"/>
                                        <p:tgtEl>
                                          <p:spTgt spid="30"/>
                                        </p:tgtEl>
                                      </p:cBhvr>
                                    </p:animEffect>
                                  </p:childTnLst>
                                </p:cTn>
                              </p:par>
                            </p:childTnLst>
                          </p:cTn>
                        </p:par>
                      </p:childTnLst>
                    </p:cTn>
                  </p:par>
                  <p:par>
                    <p:cTn id="84" fill="hold">
                      <p:stCondLst>
                        <p:cond delay="indefinite"/>
                      </p:stCondLst>
                      <p:childTnLst>
                        <p:par>
                          <p:cTn id="85" fill="hold">
                            <p:stCondLst>
                              <p:cond delay="0"/>
                            </p:stCondLst>
                            <p:childTnLst>
                              <p:par>
                                <p:cTn id="86" presetID="21" presetClass="entr" presetSubtype="1" fill="hold" grpId="0" nodeType="click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wheel(1)">
                                      <p:cBhvr>
                                        <p:cTn id="88" dur="2000"/>
                                        <p:tgtEl>
                                          <p:spTgt spid="49"/>
                                        </p:tgtEl>
                                      </p:cBhvr>
                                    </p:animEffect>
                                  </p:childTnLst>
                                </p:cTn>
                              </p:par>
                            </p:childTnLst>
                          </p:cTn>
                        </p:par>
                      </p:childTnLst>
                    </p:cTn>
                  </p:par>
                  <p:par>
                    <p:cTn id="89" fill="hold">
                      <p:stCondLst>
                        <p:cond delay="indefinite"/>
                      </p:stCondLst>
                      <p:childTnLst>
                        <p:par>
                          <p:cTn id="90" fill="hold">
                            <p:stCondLst>
                              <p:cond delay="0"/>
                            </p:stCondLst>
                            <p:childTnLst>
                              <p:par>
                                <p:cTn id="91" presetID="2" presetClass="entr" presetSubtype="9" fill="hold" nodeType="click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0-#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par>
                                <p:cTn id="95" presetID="2" presetClass="entr" presetSubtype="3" fill="hold" nodeType="withEffect">
                                  <p:stCondLst>
                                    <p:cond delay="0"/>
                                  </p:stCondLst>
                                  <p:childTnLst>
                                    <p:set>
                                      <p:cBhvr>
                                        <p:cTn id="96" dur="1" fill="hold">
                                          <p:stCondLst>
                                            <p:cond delay="0"/>
                                          </p:stCondLst>
                                        </p:cTn>
                                        <p:tgtEl>
                                          <p:spTgt spid="43"/>
                                        </p:tgtEl>
                                        <p:attrNameLst>
                                          <p:attrName>style.visibility</p:attrName>
                                        </p:attrNameLst>
                                      </p:cBhvr>
                                      <p:to>
                                        <p:strVal val="visible"/>
                                      </p:to>
                                    </p:set>
                                    <p:anim calcmode="lin" valueType="num">
                                      <p:cBhvr additive="base">
                                        <p:cTn id="97" dur="500" fill="hold"/>
                                        <p:tgtEl>
                                          <p:spTgt spid="43"/>
                                        </p:tgtEl>
                                        <p:attrNameLst>
                                          <p:attrName>ppt_x</p:attrName>
                                        </p:attrNameLst>
                                      </p:cBhvr>
                                      <p:tavLst>
                                        <p:tav tm="0">
                                          <p:val>
                                            <p:strVal val="1+#ppt_w/2"/>
                                          </p:val>
                                        </p:tav>
                                        <p:tav tm="100000">
                                          <p:val>
                                            <p:strVal val="#ppt_x"/>
                                          </p:val>
                                        </p:tav>
                                      </p:tavLst>
                                    </p:anim>
                                    <p:anim calcmode="lin" valueType="num">
                                      <p:cBhvr additive="base">
                                        <p:cTn id="98" dur="500" fill="hold"/>
                                        <p:tgtEl>
                                          <p:spTgt spid="43"/>
                                        </p:tgtEl>
                                        <p:attrNameLst>
                                          <p:attrName>ppt_y</p:attrName>
                                        </p:attrNameLst>
                                      </p:cBhvr>
                                      <p:tavLst>
                                        <p:tav tm="0">
                                          <p:val>
                                            <p:strVal val="0-#ppt_h/2"/>
                                          </p:val>
                                        </p:tav>
                                        <p:tav tm="100000">
                                          <p:val>
                                            <p:strVal val="#ppt_y"/>
                                          </p:val>
                                        </p:tav>
                                      </p:tavLst>
                                    </p:anim>
                                  </p:childTnLst>
                                </p:cTn>
                              </p:par>
                              <p:par>
                                <p:cTn id="99" presetID="2" presetClass="entr" presetSubtype="12" fill="hold" nodeType="with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500" fill="hold"/>
                                        <p:tgtEl>
                                          <p:spTgt spid="41"/>
                                        </p:tgtEl>
                                        <p:attrNameLst>
                                          <p:attrName>ppt_x</p:attrName>
                                        </p:attrNameLst>
                                      </p:cBhvr>
                                      <p:tavLst>
                                        <p:tav tm="0">
                                          <p:val>
                                            <p:strVal val="0-#ppt_w/2"/>
                                          </p:val>
                                        </p:tav>
                                        <p:tav tm="100000">
                                          <p:val>
                                            <p:strVal val="#ppt_x"/>
                                          </p:val>
                                        </p:tav>
                                      </p:tavLst>
                                    </p:anim>
                                    <p:anim calcmode="lin" valueType="num">
                                      <p:cBhvr additive="base">
                                        <p:cTn id="102" dur="500" fill="hold"/>
                                        <p:tgtEl>
                                          <p:spTgt spid="41"/>
                                        </p:tgtEl>
                                        <p:attrNameLst>
                                          <p:attrName>ppt_y</p:attrName>
                                        </p:attrNameLst>
                                      </p:cBhvr>
                                      <p:tavLst>
                                        <p:tav tm="0">
                                          <p:val>
                                            <p:strVal val="1+#ppt_h/2"/>
                                          </p:val>
                                        </p:tav>
                                        <p:tav tm="100000">
                                          <p:val>
                                            <p:strVal val="#ppt_y"/>
                                          </p:val>
                                        </p:tav>
                                      </p:tavLst>
                                    </p:anim>
                                  </p:childTnLst>
                                </p:cTn>
                              </p:par>
                              <p:par>
                                <p:cTn id="103" presetID="2" presetClass="entr" presetSubtype="6" fill="hold" nodeType="withEffect">
                                  <p:stCondLst>
                                    <p:cond delay="0"/>
                                  </p:stCondLst>
                                  <p:childTnLst>
                                    <p:set>
                                      <p:cBhvr>
                                        <p:cTn id="104" dur="1" fill="hold">
                                          <p:stCondLst>
                                            <p:cond delay="0"/>
                                          </p:stCondLst>
                                        </p:cTn>
                                        <p:tgtEl>
                                          <p:spTgt spid="40"/>
                                        </p:tgtEl>
                                        <p:attrNameLst>
                                          <p:attrName>style.visibility</p:attrName>
                                        </p:attrNameLst>
                                      </p:cBhvr>
                                      <p:to>
                                        <p:strVal val="visible"/>
                                      </p:to>
                                    </p:set>
                                    <p:anim calcmode="lin" valueType="num">
                                      <p:cBhvr additive="base">
                                        <p:cTn id="105" dur="500" fill="hold"/>
                                        <p:tgtEl>
                                          <p:spTgt spid="40"/>
                                        </p:tgtEl>
                                        <p:attrNameLst>
                                          <p:attrName>ppt_x</p:attrName>
                                        </p:attrNameLst>
                                      </p:cBhvr>
                                      <p:tavLst>
                                        <p:tav tm="0">
                                          <p:val>
                                            <p:strVal val="1+#ppt_w/2"/>
                                          </p:val>
                                        </p:tav>
                                        <p:tav tm="100000">
                                          <p:val>
                                            <p:strVal val="#ppt_x"/>
                                          </p:val>
                                        </p:tav>
                                      </p:tavLst>
                                    </p:anim>
                                    <p:anim calcmode="lin" valueType="num">
                                      <p:cBhvr additive="base">
                                        <p:cTn id="10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2" presetClass="entr" presetSubtype="2" fill="hold" grpId="0" nodeType="click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wipe(right)">
                                      <p:cBhvr>
                                        <p:cTn id="111" dur="500"/>
                                        <p:tgtEl>
                                          <p:spTgt spid="35"/>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Effect transition="in" filter="wipe(left)">
                                      <p:cBhvr>
                                        <p:cTn id="114" dur="500"/>
                                        <p:tgtEl>
                                          <p:spTgt spid="46"/>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2" fill="hold" grpId="0" nodeType="click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wipe(right)">
                                      <p:cBhvr>
                                        <p:cTn id="119" dur="500"/>
                                        <p:tgtEl>
                                          <p:spTgt spid="47"/>
                                        </p:tgtEl>
                                      </p:cBhvr>
                                    </p:animEffect>
                                  </p:childTnLst>
                                </p:cTn>
                              </p:par>
                              <p:par>
                                <p:cTn id="120" presetID="22" presetClass="entr" presetSubtype="8"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Effect transition="in" filter="wipe(left)">
                                      <p:cBhvr>
                                        <p:cTn id="122" dur="500"/>
                                        <p:tgtEl>
                                          <p:spTgt spid="48"/>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80"/>
                                        </p:tgtEl>
                                        <p:attrNameLst>
                                          <p:attrName>style.visibility</p:attrName>
                                        </p:attrNameLst>
                                      </p:cBhvr>
                                      <p:to>
                                        <p:strVal val="visible"/>
                                      </p:to>
                                    </p:set>
                                    <p:anim calcmode="lin" valueType="num">
                                      <p:cBhvr>
                                        <p:cTn id="125" dur="500" fill="hold"/>
                                        <p:tgtEl>
                                          <p:spTgt spid="80"/>
                                        </p:tgtEl>
                                        <p:attrNameLst>
                                          <p:attrName>ppt_w</p:attrName>
                                        </p:attrNameLst>
                                      </p:cBhvr>
                                      <p:tavLst>
                                        <p:tav tm="0">
                                          <p:val>
                                            <p:fltVal val="0"/>
                                          </p:val>
                                        </p:tav>
                                        <p:tav tm="100000">
                                          <p:val>
                                            <p:strVal val="#ppt_w"/>
                                          </p:val>
                                        </p:tav>
                                      </p:tavLst>
                                    </p:anim>
                                    <p:anim calcmode="lin" valueType="num">
                                      <p:cBhvr>
                                        <p:cTn id="126" dur="500" fill="hold"/>
                                        <p:tgtEl>
                                          <p:spTgt spid="80"/>
                                        </p:tgtEl>
                                        <p:attrNameLst>
                                          <p:attrName>ppt_h</p:attrName>
                                        </p:attrNameLst>
                                      </p:cBhvr>
                                      <p:tavLst>
                                        <p:tav tm="0">
                                          <p:val>
                                            <p:fltVal val="0"/>
                                          </p:val>
                                        </p:tav>
                                        <p:tav tm="100000">
                                          <p:val>
                                            <p:strVal val="#ppt_h"/>
                                          </p:val>
                                        </p:tav>
                                      </p:tavLst>
                                    </p:anim>
                                    <p:animEffect transition="in" filter="fade">
                                      <p:cBhvr>
                                        <p:cTn id="127" dur="500"/>
                                        <p:tgtEl>
                                          <p:spTgt spid="80"/>
                                        </p:tgtEl>
                                      </p:cBhvr>
                                    </p:animEffect>
                                  </p:childTnLst>
                                </p:cTn>
                              </p:par>
                              <p:par>
                                <p:cTn id="128" presetID="53" presetClass="entr" presetSubtype="16" fill="hold" grpId="0" nodeType="withEffect">
                                  <p:stCondLst>
                                    <p:cond delay="0"/>
                                  </p:stCondLst>
                                  <p:childTnLst>
                                    <p:set>
                                      <p:cBhvr>
                                        <p:cTn id="129" dur="1" fill="hold">
                                          <p:stCondLst>
                                            <p:cond delay="0"/>
                                          </p:stCondLst>
                                        </p:cTn>
                                        <p:tgtEl>
                                          <p:spTgt spid="81"/>
                                        </p:tgtEl>
                                        <p:attrNameLst>
                                          <p:attrName>style.visibility</p:attrName>
                                        </p:attrNameLst>
                                      </p:cBhvr>
                                      <p:to>
                                        <p:strVal val="visible"/>
                                      </p:to>
                                    </p:set>
                                    <p:anim calcmode="lin" valueType="num">
                                      <p:cBhvr>
                                        <p:cTn id="130" dur="500" fill="hold"/>
                                        <p:tgtEl>
                                          <p:spTgt spid="81"/>
                                        </p:tgtEl>
                                        <p:attrNameLst>
                                          <p:attrName>ppt_w</p:attrName>
                                        </p:attrNameLst>
                                      </p:cBhvr>
                                      <p:tavLst>
                                        <p:tav tm="0">
                                          <p:val>
                                            <p:fltVal val="0"/>
                                          </p:val>
                                        </p:tav>
                                        <p:tav tm="100000">
                                          <p:val>
                                            <p:strVal val="#ppt_w"/>
                                          </p:val>
                                        </p:tav>
                                      </p:tavLst>
                                    </p:anim>
                                    <p:anim calcmode="lin" valueType="num">
                                      <p:cBhvr>
                                        <p:cTn id="131" dur="500" fill="hold"/>
                                        <p:tgtEl>
                                          <p:spTgt spid="81"/>
                                        </p:tgtEl>
                                        <p:attrNameLst>
                                          <p:attrName>ppt_h</p:attrName>
                                        </p:attrNameLst>
                                      </p:cBhvr>
                                      <p:tavLst>
                                        <p:tav tm="0">
                                          <p:val>
                                            <p:fltVal val="0"/>
                                          </p:val>
                                        </p:tav>
                                        <p:tav tm="100000">
                                          <p:val>
                                            <p:strVal val="#ppt_h"/>
                                          </p:val>
                                        </p:tav>
                                      </p:tavLst>
                                    </p:anim>
                                    <p:animEffect transition="in" filter="fade">
                                      <p:cBhvr>
                                        <p:cTn id="132" dur="500"/>
                                        <p:tgtEl>
                                          <p:spTgt spid="81"/>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82"/>
                                        </p:tgtEl>
                                        <p:attrNameLst>
                                          <p:attrName>style.visibility</p:attrName>
                                        </p:attrNameLst>
                                      </p:cBhvr>
                                      <p:to>
                                        <p:strVal val="visible"/>
                                      </p:to>
                                    </p:set>
                                    <p:anim calcmode="lin" valueType="num">
                                      <p:cBhvr>
                                        <p:cTn id="135" dur="500" fill="hold"/>
                                        <p:tgtEl>
                                          <p:spTgt spid="82"/>
                                        </p:tgtEl>
                                        <p:attrNameLst>
                                          <p:attrName>ppt_w</p:attrName>
                                        </p:attrNameLst>
                                      </p:cBhvr>
                                      <p:tavLst>
                                        <p:tav tm="0">
                                          <p:val>
                                            <p:fltVal val="0"/>
                                          </p:val>
                                        </p:tav>
                                        <p:tav tm="100000">
                                          <p:val>
                                            <p:strVal val="#ppt_w"/>
                                          </p:val>
                                        </p:tav>
                                      </p:tavLst>
                                    </p:anim>
                                    <p:anim calcmode="lin" valueType="num">
                                      <p:cBhvr>
                                        <p:cTn id="136" dur="500" fill="hold"/>
                                        <p:tgtEl>
                                          <p:spTgt spid="82"/>
                                        </p:tgtEl>
                                        <p:attrNameLst>
                                          <p:attrName>ppt_h</p:attrName>
                                        </p:attrNameLst>
                                      </p:cBhvr>
                                      <p:tavLst>
                                        <p:tav tm="0">
                                          <p:val>
                                            <p:fltVal val="0"/>
                                          </p:val>
                                        </p:tav>
                                        <p:tav tm="100000">
                                          <p:val>
                                            <p:strVal val="#ppt_h"/>
                                          </p:val>
                                        </p:tav>
                                      </p:tavLst>
                                    </p:anim>
                                    <p:animEffect transition="in" filter="fade">
                                      <p:cBhvr>
                                        <p:cTn id="137" dur="500"/>
                                        <p:tgtEl>
                                          <p:spTgt spid="82"/>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83"/>
                                        </p:tgtEl>
                                        <p:attrNameLst>
                                          <p:attrName>style.visibility</p:attrName>
                                        </p:attrNameLst>
                                      </p:cBhvr>
                                      <p:to>
                                        <p:strVal val="visible"/>
                                      </p:to>
                                    </p:set>
                                    <p:anim calcmode="lin" valueType="num">
                                      <p:cBhvr>
                                        <p:cTn id="140" dur="500" fill="hold"/>
                                        <p:tgtEl>
                                          <p:spTgt spid="83"/>
                                        </p:tgtEl>
                                        <p:attrNameLst>
                                          <p:attrName>ppt_w</p:attrName>
                                        </p:attrNameLst>
                                      </p:cBhvr>
                                      <p:tavLst>
                                        <p:tav tm="0">
                                          <p:val>
                                            <p:fltVal val="0"/>
                                          </p:val>
                                        </p:tav>
                                        <p:tav tm="100000">
                                          <p:val>
                                            <p:strVal val="#ppt_w"/>
                                          </p:val>
                                        </p:tav>
                                      </p:tavLst>
                                    </p:anim>
                                    <p:anim calcmode="lin" valueType="num">
                                      <p:cBhvr>
                                        <p:cTn id="141" dur="500" fill="hold"/>
                                        <p:tgtEl>
                                          <p:spTgt spid="83"/>
                                        </p:tgtEl>
                                        <p:attrNameLst>
                                          <p:attrName>ppt_h</p:attrName>
                                        </p:attrNameLst>
                                      </p:cBhvr>
                                      <p:tavLst>
                                        <p:tav tm="0">
                                          <p:val>
                                            <p:fltVal val="0"/>
                                          </p:val>
                                        </p:tav>
                                        <p:tav tm="100000">
                                          <p:val>
                                            <p:strVal val="#ppt_h"/>
                                          </p:val>
                                        </p:tav>
                                      </p:tavLst>
                                    </p:anim>
                                    <p:animEffect transition="in" filter="fade">
                                      <p:cBhvr>
                                        <p:cTn id="142" dur="500"/>
                                        <p:tgtEl>
                                          <p:spTgt spid="83"/>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84"/>
                                        </p:tgtEl>
                                        <p:attrNameLst>
                                          <p:attrName>style.visibility</p:attrName>
                                        </p:attrNameLst>
                                      </p:cBhvr>
                                      <p:to>
                                        <p:strVal val="visible"/>
                                      </p:to>
                                    </p:set>
                                    <p:anim calcmode="lin" valueType="num">
                                      <p:cBhvr>
                                        <p:cTn id="145" dur="500" fill="hold"/>
                                        <p:tgtEl>
                                          <p:spTgt spid="84"/>
                                        </p:tgtEl>
                                        <p:attrNameLst>
                                          <p:attrName>ppt_w</p:attrName>
                                        </p:attrNameLst>
                                      </p:cBhvr>
                                      <p:tavLst>
                                        <p:tav tm="0">
                                          <p:val>
                                            <p:fltVal val="0"/>
                                          </p:val>
                                        </p:tav>
                                        <p:tav tm="100000">
                                          <p:val>
                                            <p:strVal val="#ppt_w"/>
                                          </p:val>
                                        </p:tav>
                                      </p:tavLst>
                                    </p:anim>
                                    <p:anim calcmode="lin" valueType="num">
                                      <p:cBhvr>
                                        <p:cTn id="146" dur="500" fill="hold"/>
                                        <p:tgtEl>
                                          <p:spTgt spid="84"/>
                                        </p:tgtEl>
                                        <p:attrNameLst>
                                          <p:attrName>ppt_h</p:attrName>
                                        </p:attrNameLst>
                                      </p:cBhvr>
                                      <p:tavLst>
                                        <p:tav tm="0">
                                          <p:val>
                                            <p:fltVal val="0"/>
                                          </p:val>
                                        </p:tav>
                                        <p:tav tm="100000">
                                          <p:val>
                                            <p:strVal val="#ppt_h"/>
                                          </p:val>
                                        </p:tav>
                                      </p:tavLst>
                                    </p:anim>
                                    <p:animEffect transition="in" filter="fade">
                                      <p:cBhvr>
                                        <p:cTn id="147" dur="500"/>
                                        <p:tgtEl>
                                          <p:spTgt spid="84"/>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85"/>
                                        </p:tgtEl>
                                        <p:attrNameLst>
                                          <p:attrName>style.visibility</p:attrName>
                                        </p:attrNameLst>
                                      </p:cBhvr>
                                      <p:to>
                                        <p:strVal val="visible"/>
                                      </p:to>
                                    </p:set>
                                    <p:anim calcmode="lin" valueType="num">
                                      <p:cBhvr>
                                        <p:cTn id="150" dur="500" fill="hold"/>
                                        <p:tgtEl>
                                          <p:spTgt spid="85"/>
                                        </p:tgtEl>
                                        <p:attrNameLst>
                                          <p:attrName>ppt_w</p:attrName>
                                        </p:attrNameLst>
                                      </p:cBhvr>
                                      <p:tavLst>
                                        <p:tav tm="0">
                                          <p:val>
                                            <p:fltVal val="0"/>
                                          </p:val>
                                        </p:tav>
                                        <p:tav tm="100000">
                                          <p:val>
                                            <p:strVal val="#ppt_w"/>
                                          </p:val>
                                        </p:tav>
                                      </p:tavLst>
                                    </p:anim>
                                    <p:anim calcmode="lin" valueType="num">
                                      <p:cBhvr>
                                        <p:cTn id="151" dur="500" fill="hold"/>
                                        <p:tgtEl>
                                          <p:spTgt spid="85"/>
                                        </p:tgtEl>
                                        <p:attrNameLst>
                                          <p:attrName>ppt_h</p:attrName>
                                        </p:attrNameLst>
                                      </p:cBhvr>
                                      <p:tavLst>
                                        <p:tav tm="0">
                                          <p:val>
                                            <p:fltVal val="0"/>
                                          </p:val>
                                        </p:tav>
                                        <p:tav tm="100000">
                                          <p:val>
                                            <p:strVal val="#ppt_h"/>
                                          </p:val>
                                        </p:tav>
                                      </p:tavLst>
                                    </p:anim>
                                    <p:animEffect transition="in" filter="fade">
                                      <p:cBhvr>
                                        <p:cTn id="152" dur="500"/>
                                        <p:tgtEl>
                                          <p:spTgt spid="85"/>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86"/>
                                        </p:tgtEl>
                                        <p:attrNameLst>
                                          <p:attrName>style.visibility</p:attrName>
                                        </p:attrNameLst>
                                      </p:cBhvr>
                                      <p:to>
                                        <p:strVal val="visible"/>
                                      </p:to>
                                    </p:set>
                                    <p:anim calcmode="lin" valueType="num">
                                      <p:cBhvr>
                                        <p:cTn id="155" dur="500" fill="hold"/>
                                        <p:tgtEl>
                                          <p:spTgt spid="86"/>
                                        </p:tgtEl>
                                        <p:attrNameLst>
                                          <p:attrName>ppt_w</p:attrName>
                                        </p:attrNameLst>
                                      </p:cBhvr>
                                      <p:tavLst>
                                        <p:tav tm="0">
                                          <p:val>
                                            <p:fltVal val="0"/>
                                          </p:val>
                                        </p:tav>
                                        <p:tav tm="100000">
                                          <p:val>
                                            <p:strVal val="#ppt_w"/>
                                          </p:val>
                                        </p:tav>
                                      </p:tavLst>
                                    </p:anim>
                                    <p:anim calcmode="lin" valueType="num">
                                      <p:cBhvr>
                                        <p:cTn id="156" dur="500" fill="hold"/>
                                        <p:tgtEl>
                                          <p:spTgt spid="86"/>
                                        </p:tgtEl>
                                        <p:attrNameLst>
                                          <p:attrName>ppt_h</p:attrName>
                                        </p:attrNameLst>
                                      </p:cBhvr>
                                      <p:tavLst>
                                        <p:tav tm="0">
                                          <p:val>
                                            <p:fltVal val="0"/>
                                          </p:val>
                                        </p:tav>
                                        <p:tav tm="100000">
                                          <p:val>
                                            <p:strVal val="#ppt_h"/>
                                          </p:val>
                                        </p:tav>
                                      </p:tavLst>
                                    </p:anim>
                                    <p:animEffect transition="in" filter="fade">
                                      <p:cBhvr>
                                        <p:cTn id="157" dur="500"/>
                                        <p:tgtEl>
                                          <p:spTgt spid="86"/>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500" fill="hold"/>
                                        <p:tgtEl>
                                          <p:spTgt spid="87"/>
                                        </p:tgtEl>
                                        <p:attrNameLst>
                                          <p:attrName>ppt_w</p:attrName>
                                        </p:attrNameLst>
                                      </p:cBhvr>
                                      <p:tavLst>
                                        <p:tav tm="0">
                                          <p:val>
                                            <p:fltVal val="0"/>
                                          </p:val>
                                        </p:tav>
                                        <p:tav tm="100000">
                                          <p:val>
                                            <p:strVal val="#ppt_w"/>
                                          </p:val>
                                        </p:tav>
                                      </p:tavLst>
                                    </p:anim>
                                    <p:anim calcmode="lin" valueType="num">
                                      <p:cBhvr>
                                        <p:cTn id="161" dur="500" fill="hold"/>
                                        <p:tgtEl>
                                          <p:spTgt spid="87"/>
                                        </p:tgtEl>
                                        <p:attrNameLst>
                                          <p:attrName>ppt_h</p:attrName>
                                        </p:attrNameLst>
                                      </p:cBhvr>
                                      <p:tavLst>
                                        <p:tav tm="0">
                                          <p:val>
                                            <p:fltVal val="0"/>
                                          </p:val>
                                        </p:tav>
                                        <p:tav tm="100000">
                                          <p:val>
                                            <p:strVal val="#ppt_h"/>
                                          </p:val>
                                        </p:tav>
                                      </p:tavLst>
                                    </p:anim>
                                    <p:animEffect transition="in" filter="fade">
                                      <p:cBhvr>
                                        <p:cTn id="16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5" grpId="0"/>
      <p:bldP spid="46" grpId="0"/>
      <p:bldP spid="47" grpId="0"/>
      <p:bldP spid="48" grpId="0"/>
      <p:bldP spid="49" grpId="0" animBg="1"/>
      <p:bldP spid="50" grpId="0" animBg="1"/>
      <p:bldP spid="5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a:extLst>
              <a:ext uri="{FF2B5EF4-FFF2-40B4-BE49-F238E27FC236}">
                <a16:creationId xmlns:a16="http://schemas.microsoft.com/office/drawing/2014/main" id="{6A58AF57-E18E-4474-8888-8AC3C883325D}"/>
              </a:ext>
            </a:extLst>
          </p:cNvPr>
          <p:cNvSpPr txBox="1"/>
          <p:nvPr/>
        </p:nvSpPr>
        <p:spPr>
          <a:xfrm>
            <a:off x="5657863" y="558638"/>
            <a:ext cx="2199774" cy="584775"/>
          </a:xfrm>
          <a:prstGeom prst="rect">
            <a:avLst/>
          </a:prstGeom>
          <a:noFill/>
        </p:spPr>
        <p:txBody>
          <a:bodyPr wrap="square" rtlCol="0">
            <a:spAutoFit/>
          </a:bodyPr>
          <a:lstStyle/>
          <a:p>
            <a:pPr algn="ctr"/>
            <a:r>
              <a:rPr lang="zh-CN" altLang="en-US" sz="3200" spc="600" dirty="0">
                <a:solidFill>
                  <a:srgbClr val="FDD302"/>
                </a:solidFill>
                <a:cs typeface="+mn-ea"/>
                <a:sym typeface="+mn-lt"/>
              </a:rPr>
              <a:t>管理</a:t>
            </a:r>
            <a:r>
              <a:rPr lang="zh-CN" altLang="en-US" sz="3200" spc="600" dirty="0">
                <a:cs typeface="+mn-ea"/>
                <a:sym typeface="+mn-lt"/>
              </a:rPr>
              <a:t>协会</a:t>
            </a:r>
          </a:p>
        </p:txBody>
      </p:sp>
      <p:sp>
        <p:nvSpPr>
          <p:cNvPr id="29" name="矩形 28">
            <a:extLst>
              <a:ext uri="{FF2B5EF4-FFF2-40B4-BE49-F238E27FC236}">
                <a16:creationId xmlns:a16="http://schemas.microsoft.com/office/drawing/2014/main" id="{A7696FFD-409C-4772-A43F-F8EEE921B72B}"/>
              </a:ext>
            </a:extLst>
          </p:cNvPr>
          <p:cNvSpPr/>
          <p:nvPr/>
        </p:nvSpPr>
        <p:spPr>
          <a:xfrm>
            <a:off x="5639493" y="1087728"/>
            <a:ext cx="2236511" cy="261610"/>
          </a:xfrm>
          <a:prstGeom prst="rect">
            <a:avLst/>
          </a:prstGeom>
        </p:spPr>
        <p:txBody>
          <a:bodyPr wrap="none">
            <a:spAutoFit/>
          </a:bodyPr>
          <a:lstStyle/>
          <a:p>
            <a:pPr algn="ctr"/>
            <a:r>
              <a:rPr lang="en-US" altLang="zh-CN" sz="1100" dirty="0">
                <a:cs typeface="+mn-ea"/>
                <a:sym typeface="+mn-lt"/>
              </a:rPr>
              <a:t>MANAGEMENT ASSOCIATION</a:t>
            </a:r>
          </a:p>
        </p:txBody>
      </p:sp>
      <p:grpSp>
        <p:nvGrpSpPr>
          <p:cNvPr id="53" name="组合 52">
            <a:extLst>
              <a:ext uri="{FF2B5EF4-FFF2-40B4-BE49-F238E27FC236}">
                <a16:creationId xmlns:a16="http://schemas.microsoft.com/office/drawing/2014/main" id="{96FD3EFD-B877-4A9E-B522-53D583EFF7D5}"/>
              </a:ext>
            </a:extLst>
          </p:cNvPr>
          <p:cNvGrpSpPr/>
          <p:nvPr/>
        </p:nvGrpSpPr>
        <p:grpSpPr>
          <a:xfrm>
            <a:off x="6348242" y="4111014"/>
            <a:ext cx="754662" cy="746527"/>
            <a:chOff x="6264725" y="4264924"/>
            <a:chExt cx="754662" cy="746527"/>
          </a:xfrm>
        </p:grpSpPr>
        <p:sp>
          <p:nvSpPr>
            <p:cNvPr id="30" name="矩形 29">
              <a:extLst>
                <a:ext uri="{FF2B5EF4-FFF2-40B4-BE49-F238E27FC236}">
                  <a16:creationId xmlns:a16="http://schemas.microsoft.com/office/drawing/2014/main" id="{FB715F4E-A830-4555-AF06-362AD6AC0AD9}"/>
                </a:ext>
              </a:extLst>
            </p:cNvPr>
            <p:cNvSpPr/>
            <p:nvPr/>
          </p:nvSpPr>
          <p:spPr>
            <a:xfrm>
              <a:off x="6264725" y="4264924"/>
              <a:ext cx="754662" cy="746527"/>
            </a:xfrm>
            <a:prstGeom prst="rect">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35" name="图片 34">
              <a:extLst>
                <a:ext uri="{FF2B5EF4-FFF2-40B4-BE49-F238E27FC236}">
                  <a16:creationId xmlns:a16="http://schemas.microsoft.com/office/drawing/2014/main" id="{74BD099F-6A8E-4FF7-B26D-2F5EDEE870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22432" y="4435063"/>
              <a:ext cx="192593" cy="204757"/>
            </a:xfrm>
            <a:prstGeom prst="rect">
              <a:avLst/>
            </a:prstGeom>
          </p:spPr>
        </p:pic>
        <p:sp>
          <p:nvSpPr>
            <p:cNvPr id="36" name="文本框 35">
              <a:extLst>
                <a:ext uri="{FF2B5EF4-FFF2-40B4-BE49-F238E27FC236}">
                  <a16:creationId xmlns:a16="http://schemas.microsoft.com/office/drawing/2014/main" id="{93C208C1-48BE-4C92-9959-E99BE86A441C}"/>
                </a:ext>
              </a:extLst>
            </p:cNvPr>
            <p:cNvSpPr txBox="1"/>
            <p:nvPr/>
          </p:nvSpPr>
          <p:spPr>
            <a:xfrm>
              <a:off x="6323218" y="4694830"/>
              <a:ext cx="647700" cy="261610"/>
            </a:xfrm>
            <a:prstGeom prst="rect">
              <a:avLst/>
            </a:prstGeom>
            <a:noFill/>
          </p:spPr>
          <p:txBody>
            <a:bodyPr wrap="square" rtlCol="0">
              <a:spAutoFit/>
            </a:bodyPr>
            <a:lstStyle/>
            <a:p>
              <a:pPr algn="ctr"/>
              <a:r>
                <a:rPr lang="zh-CN" altLang="en-US" sz="1100" spc="400" dirty="0">
                  <a:solidFill>
                    <a:schemeClr val="bg1"/>
                  </a:solidFill>
                  <a:cs typeface="+mn-ea"/>
                  <a:sym typeface="+mn-lt"/>
                </a:rPr>
                <a:t>记录</a:t>
              </a:r>
            </a:p>
          </p:txBody>
        </p:sp>
      </p:grpSp>
      <p:grpSp>
        <p:nvGrpSpPr>
          <p:cNvPr id="39" name="组合 38">
            <a:extLst>
              <a:ext uri="{FF2B5EF4-FFF2-40B4-BE49-F238E27FC236}">
                <a16:creationId xmlns:a16="http://schemas.microsoft.com/office/drawing/2014/main" id="{E25497ED-96F1-4256-886E-7E1FA00D503C}"/>
              </a:ext>
            </a:extLst>
          </p:cNvPr>
          <p:cNvGrpSpPr/>
          <p:nvPr/>
        </p:nvGrpSpPr>
        <p:grpSpPr>
          <a:xfrm rot="20762165">
            <a:off x="6605180" y="3589482"/>
            <a:ext cx="1285134" cy="1285134"/>
            <a:chOff x="6602647" y="3375795"/>
            <a:chExt cx="1285134" cy="1285134"/>
          </a:xfrm>
        </p:grpSpPr>
        <p:sp>
          <p:nvSpPr>
            <p:cNvPr id="37" name="空心弧 36">
              <a:extLst>
                <a:ext uri="{FF2B5EF4-FFF2-40B4-BE49-F238E27FC236}">
                  <a16:creationId xmlns:a16="http://schemas.microsoft.com/office/drawing/2014/main" id="{7D3E69D2-9B62-4D2C-933A-D754EDFAACCF}"/>
                </a:ext>
              </a:extLst>
            </p:cNvPr>
            <p:cNvSpPr/>
            <p:nvPr/>
          </p:nvSpPr>
          <p:spPr>
            <a:xfrm rot="1103201">
              <a:off x="6602647" y="3375795"/>
              <a:ext cx="1285134" cy="1285134"/>
            </a:xfrm>
            <a:prstGeom prst="blockArc">
              <a:avLst>
                <a:gd name="adj1" fmla="val 11877380"/>
                <a:gd name="adj2" fmla="val 17056424"/>
                <a:gd name="adj3" fmla="val 864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8" name="等腰三角形 37">
              <a:extLst>
                <a:ext uri="{FF2B5EF4-FFF2-40B4-BE49-F238E27FC236}">
                  <a16:creationId xmlns:a16="http://schemas.microsoft.com/office/drawing/2014/main" id="{F5DAA0A5-F814-483F-ACB1-BBF03C208555}"/>
                </a:ext>
              </a:extLst>
            </p:cNvPr>
            <p:cNvSpPr/>
            <p:nvPr/>
          </p:nvSpPr>
          <p:spPr>
            <a:xfrm rot="7365275">
              <a:off x="7501645" y="3486215"/>
              <a:ext cx="265040" cy="185469"/>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3" name="组合 42">
            <a:extLst>
              <a:ext uri="{FF2B5EF4-FFF2-40B4-BE49-F238E27FC236}">
                <a16:creationId xmlns:a16="http://schemas.microsoft.com/office/drawing/2014/main" id="{E4DBE197-0B89-44D4-912A-81D19BFBFB88}"/>
              </a:ext>
            </a:extLst>
          </p:cNvPr>
          <p:cNvGrpSpPr/>
          <p:nvPr/>
        </p:nvGrpSpPr>
        <p:grpSpPr>
          <a:xfrm rot="21045535">
            <a:off x="7694459" y="3298058"/>
            <a:ext cx="1285134" cy="1285134"/>
            <a:chOff x="6602647" y="3375795"/>
            <a:chExt cx="1285134" cy="1285134"/>
          </a:xfrm>
        </p:grpSpPr>
        <p:sp>
          <p:nvSpPr>
            <p:cNvPr id="44" name="空心弧 43">
              <a:extLst>
                <a:ext uri="{FF2B5EF4-FFF2-40B4-BE49-F238E27FC236}">
                  <a16:creationId xmlns:a16="http://schemas.microsoft.com/office/drawing/2014/main" id="{01A4C777-17E1-4422-8E64-C1F99F3F3F28}"/>
                </a:ext>
              </a:extLst>
            </p:cNvPr>
            <p:cNvSpPr/>
            <p:nvPr/>
          </p:nvSpPr>
          <p:spPr>
            <a:xfrm rot="1103201">
              <a:off x="6602647" y="3375795"/>
              <a:ext cx="1285134" cy="1285134"/>
            </a:xfrm>
            <a:prstGeom prst="blockArc">
              <a:avLst>
                <a:gd name="adj1" fmla="val 11384155"/>
                <a:gd name="adj2" fmla="val 17056424"/>
                <a:gd name="adj3" fmla="val 864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45" name="等腰三角形 44">
              <a:extLst>
                <a:ext uri="{FF2B5EF4-FFF2-40B4-BE49-F238E27FC236}">
                  <a16:creationId xmlns:a16="http://schemas.microsoft.com/office/drawing/2014/main" id="{3788B1DB-8A4E-4D6D-94A0-6B2BB01A0CA0}"/>
                </a:ext>
              </a:extLst>
            </p:cNvPr>
            <p:cNvSpPr/>
            <p:nvPr/>
          </p:nvSpPr>
          <p:spPr>
            <a:xfrm rot="7365275">
              <a:off x="7501645" y="3486215"/>
              <a:ext cx="265040" cy="185469"/>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6" name="组合 45">
            <a:extLst>
              <a:ext uri="{FF2B5EF4-FFF2-40B4-BE49-F238E27FC236}">
                <a16:creationId xmlns:a16="http://schemas.microsoft.com/office/drawing/2014/main" id="{384B9141-46DF-423F-8C81-722D7AC62FCB}"/>
              </a:ext>
            </a:extLst>
          </p:cNvPr>
          <p:cNvGrpSpPr/>
          <p:nvPr/>
        </p:nvGrpSpPr>
        <p:grpSpPr>
          <a:xfrm rot="20762165">
            <a:off x="8794732" y="3071276"/>
            <a:ext cx="1285134" cy="1285134"/>
            <a:chOff x="6602647" y="3375795"/>
            <a:chExt cx="1285134" cy="1285134"/>
          </a:xfrm>
        </p:grpSpPr>
        <p:sp>
          <p:nvSpPr>
            <p:cNvPr id="47" name="空心弧 46">
              <a:extLst>
                <a:ext uri="{FF2B5EF4-FFF2-40B4-BE49-F238E27FC236}">
                  <a16:creationId xmlns:a16="http://schemas.microsoft.com/office/drawing/2014/main" id="{000542DC-AB27-4272-B457-24CC5BE1DEC1}"/>
                </a:ext>
              </a:extLst>
            </p:cNvPr>
            <p:cNvSpPr/>
            <p:nvPr/>
          </p:nvSpPr>
          <p:spPr>
            <a:xfrm rot="1103201">
              <a:off x="6602647" y="3375795"/>
              <a:ext cx="1285134" cy="1285134"/>
            </a:xfrm>
            <a:prstGeom prst="blockArc">
              <a:avLst>
                <a:gd name="adj1" fmla="val 11384155"/>
                <a:gd name="adj2" fmla="val 17056424"/>
                <a:gd name="adj3" fmla="val 864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8" name="等腰三角形 47">
              <a:extLst>
                <a:ext uri="{FF2B5EF4-FFF2-40B4-BE49-F238E27FC236}">
                  <a16:creationId xmlns:a16="http://schemas.microsoft.com/office/drawing/2014/main" id="{6B4F731D-DDAE-4D97-BB83-FF017F8A5B24}"/>
                </a:ext>
              </a:extLst>
            </p:cNvPr>
            <p:cNvSpPr/>
            <p:nvPr/>
          </p:nvSpPr>
          <p:spPr>
            <a:xfrm rot="7365275">
              <a:off x="7501645" y="3486215"/>
              <a:ext cx="265040" cy="185469"/>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9" name="组合 48">
            <a:extLst>
              <a:ext uri="{FF2B5EF4-FFF2-40B4-BE49-F238E27FC236}">
                <a16:creationId xmlns:a16="http://schemas.microsoft.com/office/drawing/2014/main" id="{958AB11C-716C-4138-A916-C1B680F56F5C}"/>
              </a:ext>
            </a:extLst>
          </p:cNvPr>
          <p:cNvGrpSpPr/>
          <p:nvPr/>
        </p:nvGrpSpPr>
        <p:grpSpPr>
          <a:xfrm rot="21124780">
            <a:off x="9830847" y="2819869"/>
            <a:ext cx="1285134" cy="1285134"/>
            <a:chOff x="6602647" y="3375795"/>
            <a:chExt cx="1285134" cy="1285134"/>
          </a:xfrm>
        </p:grpSpPr>
        <p:sp>
          <p:nvSpPr>
            <p:cNvPr id="50" name="空心弧 49">
              <a:extLst>
                <a:ext uri="{FF2B5EF4-FFF2-40B4-BE49-F238E27FC236}">
                  <a16:creationId xmlns:a16="http://schemas.microsoft.com/office/drawing/2014/main" id="{30B4ACF7-3C8C-4802-AE88-39C3F7E06FE7}"/>
                </a:ext>
              </a:extLst>
            </p:cNvPr>
            <p:cNvSpPr/>
            <p:nvPr/>
          </p:nvSpPr>
          <p:spPr>
            <a:xfrm rot="1103201">
              <a:off x="6602647" y="3375795"/>
              <a:ext cx="1285134" cy="1285134"/>
            </a:xfrm>
            <a:prstGeom prst="blockArc">
              <a:avLst>
                <a:gd name="adj1" fmla="val 11384155"/>
                <a:gd name="adj2" fmla="val 17056424"/>
                <a:gd name="adj3" fmla="val 864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1" name="等腰三角形 50">
              <a:extLst>
                <a:ext uri="{FF2B5EF4-FFF2-40B4-BE49-F238E27FC236}">
                  <a16:creationId xmlns:a16="http://schemas.microsoft.com/office/drawing/2014/main" id="{C58D8B03-F8EF-4137-A8D0-30B4D03A73F1}"/>
                </a:ext>
              </a:extLst>
            </p:cNvPr>
            <p:cNvSpPr/>
            <p:nvPr/>
          </p:nvSpPr>
          <p:spPr>
            <a:xfrm rot="7365275">
              <a:off x="7501645" y="3486215"/>
              <a:ext cx="265040" cy="185469"/>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2" name="组合 41">
            <a:extLst>
              <a:ext uri="{FF2B5EF4-FFF2-40B4-BE49-F238E27FC236}">
                <a16:creationId xmlns:a16="http://schemas.microsoft.com/office/drawing/2014/main" id="{E8D391D3-858F-4B2F-ABFE-112C458BA1BB}"/>
              </a:ext>
            </a:extLst>
          </p:cNvPr>
          <p:cNvGrpSpPr/>
          <p:nvPr/>
        </p:nvGrpSpPr>
        <p:grpSpPr>
          <a:xfrm>
            <a:off x="7358337" y="3967510"/>
            <a:ext cx="754662" cy="890032"/>
            <a:chOff x="7274820" y="4121420"/>
            <a:chExt cx="754662" cy="890032"/>
          </a:xfrm>
        </p:grpSpPr>
        <p:sp>
          <p:nvSpPr>
            <p:cNvPr id="31" name="矩形 30">
              <a:extLst>
                <a:ext uri="{FF2B5EF4-FFF2-40B4-BE49-F238E27FC236}">
                  <a16:creationId xmlns:a16="http://schemas.microsoft.com/office/drawing/2014/main" id="{FA48876E-B777-46A3-AD26-57FD9E5FE82D}"/>
                </a:ext>
              </a:extLst>
            </p:cNvPr>
            <p:cNvSpPr/>
            <p:nvPr/>
          </p:nvSpPr>
          <p:spPr>
            <a:xfrm>
              <a:off x="7274820" y="4121420"/>
              <a:ext cx="754662" cy="890032"/>
            </a:xfrm>
            <a:prstGeom prst="rect">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40" name="图片 39">
              <a:extLst>
                <a:ext uri="{FF2B5EF4-FFF2-40B4-BE49-F238E27FC236}">
                  <a16:creationId xmlns:a16="http://schemas.microsoft.com/office/drawing/2014/main" id="{99BFFC50-EF92-4D34-BEDF-60E07C752E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37299" y="4288861"/>
              <a:ext cx="215265" cy="215927"/>
            </a:xfrm>
            <a:prstGeom prst="rect">
              <a:avLst/>
            </a:prstGeom>
          </p:spPr>
        </p:pic>
        <p:sp>
          <p:nvSpPr>
            <p:cNvPr id="52" name="文本框 51">
              <a:extLst>
                <a:ext uri="{FF2B5EF4-FFF2-40B4-BE49-F238E27FC236}">
                  <a16:creationId xmlns:a16="http://schemas.microsoft.com/office/drawing/2014/main" id="{ACA53EAE-03F9-4AD4-9FAA-288827F367A6}"/>
                </a:ext>
              </a:extLst>
            </p:cNvPr>
            <p:cNvSpPr txBox="1"/>
            <p:nvPr/>
          </p:nvSpPr>
          <p:spPr>
            <a:xfrm>
              <a:off x="7324954" y="4687066"/>
              <a:ext cx="647700" cy="261610"/>
            </a:xfrm>
            <a:prstGeom prst="rect">
              <a:avLst/>
            </a:prstGeom>
            <a:noFill/>
          </p:spPr>
          <p:txBody>
            <a:bodyPr wrap="square" rtlCol="0">
              <a:spAutoFit/>
            </a:bodyPr>
            <a:lstStyle/>
            <a:p>
              <a:pPr algn="ctr"/>
              <a:r>
                <a:rPr lang="zh-CN" altLang="en-US" sz="1100" spc="400" dirty="0">
                  <a:solidFill>
                    <a:schemeClr val="bg1"/>
                  </a:solidFill>
                  <a:cs typeface="+mn-ea"/>
                  <a:sym typeface="+mn-lt"/>
                </a:rPr>
                <a:t>效益</a:t>
              </a:r>
            </a:p>
          </p:txBody>
        </p:sp>
      </p:grpSp>
      <p:grpSp>
        <p:nvGrpSpPr>
          <p:cNvPr id="57" name="组合 56">
            <a:extLst>
              <a:ext uri="{FF2B5EF4-FFF2-40B4-BE49-F238E27FC236}">
                <a16:creationId xmlns:a16="http://schemas.microsoft.com/office/drawing/2014/main" id="{BE64F976-C34A-43A9-BAF3-FF96E2902AB2}"/>
              </a:ext>
            </a:extLst>
          </p:cNvPr>
          <p:cNvGrpSpPr/>
          <p:nvPr/>
        </p:nvGrpSpPr>
        <p:grpSpPr>
          <a:xfrm>
            <a:off x="8467469" y="3784116"/>
            <a:ext cx="749677" cy="1073426"/>
            <a:chOff x="8383952" y="3938026"/>
            <a:chExt cx="749677" cy="1073426"/>
          </a:xfrm>
        </p:grpSpPr>
        <p:sp>
          <p:nvSpPr>
            <p:cNvPr id="32" name="矩形 31">
              <a:extLst>
                <a:ext uri="{FF2B5EF4-FFF2-40B4-BE49-F238E27FC236}">
                  <a16:creationId xmlns:a16="http://schemas.microsoft.com/office/drawing/2014/main" id="{D12AC169-9AE8-4101-93EF-5A9563A3F0F5}"/>
                </a:ext>
              </a:extLst>
            </p:cNvPr>
            <p:cNvSpPr/>
            <p:nvPr/>
          </p:nvSpPr>
          <p:spPr>
            <a:xfrm>
              <a:off x="8383952" y="3938026"/>
              <a:ext cx="749677" cy="1073426"/>
            </a:xfrm>
            <a:prstGeom prst="rect">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54" name="图片 53">
              <a:extLst>
                <a:ext uri="{FF2B5EF4-FFF2-40B4-BE49-F238E27FC236}">
                  <a16:creationId xmlns:a16="http://schemas.microsoft.com/office/drawing/2014/main" id="{FDE979F2-B9E7-470A-97CA-CC02FCF66AD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08293" y="4114574"/>
              <a:ext cx="300994" cy="257843"/>
            </a:xfrm>
            <a:prstGeom prst="rect">
              <a:avLst/>
            </a:prstGeom>
          </p:spPr>
        </p:pic>
        <p:sp>
          <p:nvSpPr>
            <p:cNvPr id="56" name="文本框 55">
              <a:extLst>
                <a:ext uri="{FF2B5EF4-FFF2-40B4-BE49-F238E27FC236}">
                  <a16:creationId xmlns:a16="http://schemas.microsoft.com/office/drawing/2014/main" id="{607C684E-DAE6-41A9-AB35-5CDA8FDE3D7D}"/>
                </a:ext>
              </a:extLst>
            </p:cNvPr>
            <p:cNvSpPr txBox="1"/>
            <p:nvPr/>
          </p:nvSpPr>
          <p:spPr>
            <a:xfrm>
              <a:off x="8454468" y="4687066"/>
              <a:ext cx="647700" cy="261610"/>
            </a:xfrm>
            <a:prstGeom prst="rect">
              <a:avLst/>
            </a:prstGeom>
            <a:noFill/>
          </p:spPr>
          <p:txBody>
            <a:bodyPr wrap="square" rtlCol="0">
              <a:spAutoFit/>
            </a:bodyPr>
            <a:lstStyle/>
            <a:p>
              <a:pPr algn="ctr"/>
              <a:r>
                <a:rPr lang="zh-CN" altLang="en-US" sz="1100" spc="400" dirty="0">
                  <a:solidFill>
                    <a:schemeClr val="bg1"/>
                  </a:solidFill>
                  <a:cs typeface="+mn-ea"/>
                  <a:sym typeface="+mn-lt"/>
                </a:rPr>
                <a:t>管理</a:t>
              </a:r>
            </a:p>
          </p:txBody>
        </p:sp>
      </p:grpSp>
      <p:grpSp>
        <p:nvGrpSpPr>
          <p:cNvPr id="60" name="组合 59">
            <a:extLst>
              <a:ext uri="{FF2B5EF4-FFF2-40B4-BE49-F238E27FC236}">
                <a16:creationId xmlns:a16="http://schemas.microsoft.com/office/drawing/2014/main" id="{1A56F04B-7EBC-4101-9D03-AC7CA7428FE8}"/>
              </a:ext>
            </a:extLst>
          </p:cNvPr>
          <p:cNvGrpSpPr/>
          <p:nvPr/>
        </p:nvGrpSpPr>
        <p:grpSpPr>
          <a:xfrm>
            <a:off x="9473602" y="3575984"/>
            <a:ext cx="749675" cy="1281558"/>
            <a:chOff x="9390085" y="3729894"/>
            <a:chExt cx="749675" cy="1281558"/>
          </a:xfrm>
        </p:grpSpPr>
        <p:sp>
          <p:nvSpPr>
            <p:cNvPr id="33" name="矩形 32">
              <a:extLst>
                <a:ext uri="{FF2B5EF4-FFF2-40B4-BE49-F238E27FC236}">
                  <a16:creationId xmlns:a16="http://schemas.microsoft.com/office/drawing/2014/main" id="{5BCEB9FB-1191-4AF0-8F0C-A65603DE4237}"/>
                </a:ext>
              </a:extLst>
            </p:cNvPr>
            <p:cNvSpPr/>
            <p:nvPr/>
          </p:nvSpPr>
          <p:spPr>
            <a:xfrm>
              <a:off x="9390085" y="3729894"/>
              <a:ext cx="749675" cy="1281558"/>
            </a:xfrm>
            <a:prstGeom prst="rect">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8" name="图片 57">
              <a:extLst>
                <a:ext uri="{FF2B5EF4-FFF2-40B4-BE49-F238E27FC236}">
                  <a16:creationId xmlns:a16="http://schemas.microsoft.com/office/drawing/2014/main" id="{81D28281-366D-4F29-BA01-F6744A1E9D9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37080" y="3986339"/>
              <a:ext cx="255684" cy="256470"/>
            </a:xfrm>
            <a:prstGeom prst="rect">
              <a:avLst/>
            </a:prstGeom>
          </p:spPr>
        </p:pic>
        <p:sp>
          <p:nvSpPr>
            <p:cNvPr id="59" name="文本框 58">
              <a:extLst>
                <a:ext uri="{FF2B5EF4-FFF2-40B4-BE49-F238E27FC236}">
                  <a16:creationId xmlns:a16="http://schemas.microsoft.com/office/drawing/2014/main" id="{BCC5F3FC-131B-450A-99FD-8532EF707441}"/>
                </a:ext>
              </a:extLst>
            </p:cNvPr>
            <p:cNvSpPr txBox="1"/>
            <p:nvPr/>
          </p:nvSpPr>
          <p:spPr>
            <a:xfrm>
              <a:off x="9454860" y="4687066"/>
              <a:ext cx="647700" cy="261610"/>
            </a:xfrm>
            <a:prstGeom prst="rect">
              <a:avLst/>
            </a:prstGeom>
            <a:noFill/>
          </p:spPr>
          <p:txBody>
            <a:bodyPr wrap="square" rtlCol="0">
              <a:spAutoFit/>
            </a:bodyPr>
            <a:lstStyle/>
            <a:p>
              <a:pPr algn="ctr"/>
              <a:r>
                <a:rPr lang="zh-CN" altLang="en-US" sz="1100" spc="400" dirty="0">
                  <a:solidFill>
                    <a:schemeClr val="bg1"/>
                  </a:solidFill>
                  <a:cs typeface="+mn-ea"/>
                  <a:sym typeface="+mn-lt"/>
                </a:rPr>
                <a:t>知识</a:t>
              </a:r>
            </a:p>
          </p:txBody>
        </p:sp>
      </p:grpSp>
      <p:grpSp>
        <p:nvGrpSpPr>
          <p:cNvPr id="64" name="组合 63">
            <a:extLst>
              <a:ext uri="{FF2B5EF4-FFF2-40B4-BE49-F238E27FC236}">
                <a16:creationId xmlns:a16="http://schemas.microsoft.com/office/drawing/2014/main" id="{2E0101B6-C74B-4DEF-82D0-C3163B44EEE9}"/>
              </a:ext>
            </a:extLst>
          </p:cNvPr>
          <p:cNvGrpSpPr/>
          <p:nvPr/>
        </p:nvGrpSpPr>
        <p:grpSpPr>
          <a:xfrm>
            <a:off x="10479736" y="3359370"/>
            <a:ext cx="749674" cy="1498172"/>
            <a:chOff x="10396219" y="3513280"/>
            <a:chExt cx="749674" cy="1498172"/>
          </a:xfrm>
        </p:grpSpPr>
        <p:sp>
          <p:nvSpPr>
            <p:cNvPr id="34" name="矩形 33">
              <a:extLst>
                <a:ext uri="{FF2B5EF4-FFF2-40B4-BE49-F238E27FC236}">
                  <a16:creationId xmlns:a16="http://schemas.microsoft.com/office/drawing/2014/main" id="{16D47348-31C7-4B5D-8B3F-BA773F636430}"/>
                </a:ext>
              </a:extLst>
            </p:cNvPr>
            <p:cNvSpPr/>
            <p:nvPr/>
          </p:nvSpPr>
          <p:spPr>
            <a:xfrm>
              <a:off x="10396219" y="3513280"/>
              <a:ext cx="749674" cy="1498172"/>
            </a:xfrm>
            <a:prstGeom prst="rect">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1" name="图片 60">
              <a:extLst>
                <a:ext uri="{FF2B5EF4-FFF2-40B4-BE49-F238E27FC236}">
                  <a16:creationId xmlns:a16="http://schemas.microsoft.com/office/drawing/2014/main" id="{85766DCE-A9B4-4C04-BDAF-90BBB2FDCA9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655558" y="3734405"/>
              <a:ext cx="230995" cy="251934"/>
            </a:xfrm>
            <a:prstGeom prst="rect">
              <a:avLst/>
            </a:prstGeom>
          </p:spPr>
        </p:pic>
        <p:sp>
          <p:nvSpPr>
            <p:cNvPr id="63" name="文本框 62">
              <a:extLst>
                <a:ext uri="{FF2B5EF4-FFF2-40B4-BE49-F238E27FC236}">
                  <a16:creationId xmlns:a16="http://schemas.microsoft.com/office/drawing/2014/main" id="{8F8F226D-E9D2-4CF0-99F0-0FD12EC7DBD7}"/>
                </a:ext>
              </a:extLst>
            </p:cNvPr>
            <p:cNvSpPr txBox="1"/>
            <p:nvPr/>
          </p:nvSpPr>
          <p:spPr>
            <a:xfrm>
              <a:off x="10455686" y="4687066"/>
              <a:ext cx="647700" cy="261610"/>
            </a:xfrm>
            <a:prstGeom prst="rect">
              <a:avLst/>
            </a:prstGeom>
            <a:noFill/>
          </p:spPr>
          <p:txBody>
            <a:bodyPr wrap="square" rtlCol="0">
              <a:spAutoFit/>
            </a:bodyPr>
            <a:lstStyle/>
            <a:p>
              <a:pPr algn="ctr"/>
              <a:r>
                <a:rPr lang="zh-CN" altLang="en-US" sz="1100" spc="400" dirty="0">
                  <a:solidFill>
                    <a:schemeClr val="bg1"/>
                  </a:solidFill>
                  <a:cs typeface="+mn-ea"/>
                  <a:sym typeface="+mn-lt"/>
                </a:rPr>
                <a:t>财富</a:t>
              </a:r>
            </a:p>
          </p:txBody>
        </p:sp>
      </p:grpSp>
      <p:grpSp>
        <p:nvGrpSpPr>
          <p:cNvPr id="69" name="组合 68">
            <a:extLst>
              <a:ext uri="{FF2B5EF4-FFF2-40B4-BE49-F238E27FC236}">
                <a16:creationId xmlns:a16="http://schemas.microsoft.com/office/drawing/2014/main" id="{B8EB052C-DEF5-431E-AEA6-7A87FB03D251}"/>
              </a:ext>
            </a:extLst>
          </p:cNvPr>
          <p:cNvGrpSpPr/>
          <p:nvPr/>
        </p:nvGrpSpPr>
        <p:grpSpPr>
          <a:xfrm>
            <a:off x="2207491" y="2270439"/>
            <a:ext cx="2253056" cy="2611089"/>
            <a:chOff x="2549740" y="2759425"/>
            <a:chExt cx="2253056" cy="2611089"/>
          </a:xfrm>
        </p:grpSpPr>
        <p:sp>
          <p:nvSpPr>
            <p:cNvPr id="65" name="矩形 64">
              <a:extLst>
                <a:ext uri="{FF2B5EF4-FFF2-40B4-BE49-F238E27FC236}">
                  <a16:creationId xmlns:a16="http://schemas.microsoft.com/office/drawing/2014/main" id="{7F3AB305-93C0-4BB4-A087-2740F915F976}"/>
                </a:ext>
              </a:extLst>
            </p:cNvPr>
            <p:cNvSpPr/>
            <p:nvPr/>
          </p:nvSpPr>
          <p:spPr>
            <a:xfrm>
              <a:off x="2549740" y="2759425"/>
              <a:ext cx="2253056" cy="2611089"/>
            </a:xfrm>
            <a:prstGeom prst="rect">
              <a:avLst/>
            </a:prstGeom>
            <a:noFill/>
            <a:ln w="41275">
              <a:solidFill>
                <a:srgbClr val="FDD3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66" name="文本框 65">
              <a:extLst>
                <a:ext uri="{FF2B5EF4-FFF2-40B4-BE49-F238E27FC236}">
                  <a16:creationId xmlns:a16="http://schemas.microsoft.com/office/drawing/2014/main" id="{9D252C4B-0C03-4386-8B77-4EF09C8037F0}"/>
                </a:ext>
              </a:extLst>
            </p:cNvPr>
            <p:cNvSpPr txBox="1"/>
            <p:nvPr/>
          </p:nvSpPr>
          <p:spPr>
            <a:xfrm>
              <a:off x="2986062" y="2945612"/>
              <a:ext cx="1380412" cy="523220"/>
            </a:xfrm>
            <a:prstGeom prst="rect">
              <a:avLst/>
            </a:prstGeom>
            <a:noFill/>
          </p:spPr>
          <p:txBody>
            <a:bodyPr wrap="square" rtlCol="0">
              <a:spAutoFit/>
            </a:bodyPr>
            <a:lstStyle/>
            <a:p>
              <a:pPr algn="ctr"/>
              <a:r>
                <a:rPr lang="en-US" altLang="zh-CN" sz="2800" spc="400" dirty="0">
                  <a:cs typeface="+mn-ea"/>
                  <a:sym typeface="+mn-lt"/>
                </a:rPr>
                <a:t>100</a:t>
              </a:r>
              <a:r>
                <a:rPr lang="en-US" altLang="zh-CN" sz="2800" spc="400" baseline="30000" dirty="0">
                  <a:cs typeface="+mn-ea"/>
                  <a:sym typeface="+mn-lt"/>
                </a:rPr>
                <a:t>+</a:t>
              </a:r>
              <a:endParaRPr lang="zh-CN" altLang="en-US" sz="2800" spc="400" dirty="0">
                <a:cs typeface="+mn-ea"/>
                <a:sym typeface="+mn-lt"/>
              </a:endParaRPr>
            </a:p>
          </p:txBody>
        </p:sp>
        <p:sp>
          <p:nvSpPr>
            <p:cNvPr id="67" name="矩形 66">
              <a:extLst>
                <a:ext uri="{FF2B5EF4-FFF2-40B4-BE49-F238E27FC236}">
                  <a16:creationId xmlns:a16="http://schemas.microsoft.com/office/drawing/2014/main" id="{92F038A7-22BE-4F7B-BC2C-14063EF5383D}"/>
                </a:ext>
              </a:extLst>
            </p:cNvPr>
            <p:cNvSpPr/>
            <p:nvPr/>
          </p:nvSpPr>
          <p:spPr>
            <a:xfrm>
              <a:off x="2930711" y="3559994"/>
              <a:ext cx="1491114" cy="246221"/>
            </a:xfrm>
            <a:prstGeom prst="rect">
              <a:avLst/>
            </a:prstGeom>
          </p:spPr>
          <p:txBody>
            <a:bodyPr wrap="none">
              <a:spAutoFit/>
            </a:bodyPr>
            <a:lstStyle/>
            <a:p>
              <a:r>
                <a:rPr lang="en-US" altLang="zh-CN" sz="1000" spc="300" dirty="0">
                  <a:solidFill>
                    <a:srgbClr val="FDD302"/>
                  </a:solidFill>
                  <a:cs typeface="+mn-ea"/>
                  <a:sym typeface="+mn-lt"/>
                </a:rPr>
                <a:t>ASSOCIATION</a:t>
              </a:r>
              <a:endParaRPr lang="zh-CN" altLang="en-US" sz="1000" spc="300" dirty="0">
                <a:solidFill>
                  <a:srgbClr val="FDD302"/>
                </a:solidFill>
                <a:cs typeface="+mn-ea"/>
                <a:sym typeface="+mn-lt"/>
              </a:endParaRPr>
            </a:p>
          </p:txBody>
        </p:sp>
        <p:sp>
          <p:nvSpPr>
            <p:cNvPr id="68" name="矩形 67">
              <a:extLst>
                <a:ext uri="{FF2B5EF4-FFF2-40B4-BE49-F238E27FC236}">
                  <a16:creationId xmlns:a16="http://schemas.microsoft.com/office/drawing/2014/main" id="{34B7BF0F-A0B3-4545-BA21-CE86FE9EC2B6}"/>
                </a:ext>
              </a:extLst>
            </p:cNvPr>
            <p:cNvSpPr/>
            <p:nvPr/>
          </p:nvSpPr>
          <p:spPr>
            <a:xfrm>
              <a:off x="2639441" y="3852682"/>
              <a:ext cx="2073654" cy="1477328"/>
            </a:xfrm>
            <a:prstGeom prst="rect">
              <a:avLst/>
            </a:prstGeom>
          </p:spPr>
          <p:txBody>
            <a:bodyPr wrap="square">
              <a:spAutoFit/>
            </a:bodyPr>
            <a:lstStyle/>
            <a:p>
              <a:pPr algn="ctr">
                <a:lnSpc>
                  <a:spcPts val="1800"/>
                </a:lnSpc>
              </a:pPr>
              <a:r>
                <a:rPr lang="en-US" altLang="zh-CN" sz="1100" spc="300" dirty="0">
                  <a:solidFill>
                    <a:schemeClr val="tx1">
                      <a:lumMod val="85000"/>
                      <a:lumOff val="15000"/>
                    </a:schemeClr>
                  </a:solidFill>
                  <a:cs typeface="+mn-ea"/>
                  <a:sym typeface="+mn-lt"/>
                </a:rPr>
                <a:t>Project Management Institute.</a:t>
              </a:r>
              <a:r>
                <a:rPr lang="zh-CN" altLang="en-US" sz="1100" spc="300" dirty="0">
                  <a:solidFill>
                    <a:schemeClr val="tx1">
                      <a:lumMod val="85000"/>
                      <a:lumOff val="15000"/>
                    </a:schemeClr>
                  </a:solidFill>
                  <a:cs typeface="+mn-ea"/>
                  <a:sym typeface="+mn-lt"/>
                </a:rPr>
                <a:t>目前世界上最大的、由研究人员、学者、咨询顾问和项目经理组建的全球性专业。</a:t>
              </a:r>
            </a:p>
          </p:txBody>
        </p:sp>
      </p:grpSp>
      <p:sp>
        <p:nvSpPr>
          <p:cNvPr id="70" name="矩形 69">
            <a:extLst>
              <a:ext uri="{FF2B5EF4-FFF2-40B4-BE49-F238E27FC236}">
                <a16:creationId xmlns:a16="http://schemas.microsoft.com/office/drawing/2014/main" id="{7690B5B1-9AE5-4E13-B9A1-613961C85AB1}"/>
              </a:ext>
            </a:extLst>
          </p:cNvPr>
          <p:cNvSpPr/>
          <p:nvPr/>
        </p:nvSpPr>
        <p:spPr>
          <a:xfrm>
            <a:off x="0" y="0"/>
            <a:ext cx="11938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1" name="组合 70">
            <a:extLst>
              <a:ext uri="{FF2B5EF4-FFF2-40B4-BE49-F238E27FC236}">
                <a16:creationId xmlns:a16="http://schemas.microsoft.com/office/drawing/2014/main" id="{943B31BB-6CA8-412F-8F91-BA99C4FA0291}"/>
              </a:ext>
            </a:extLst>
          </p:cNvPr>
          <p:cNvGrpSpPr/>
          <p:nvPr/>
        </p:nvGrpSpPr>
        <p:grpSpPr>
          <a:xfrm>
            <a:off x="337719" y="851026"/>
            <a:ext cx="469900" cy="479424"/>
            <a:chOff x="151606" y="896144"/>
            <a:chExt cx="469900" cy="479424"/>
          </a:xfrm>
        </p:grpSpPr>
        <p:sp>
          <p:nvSpPr>
            <p:cNvPr id="72" name="图文框 71">
              <a:extLst>
                <a:ext uri="{FF2B5EF4-FFF2-40B4-BE49-F238E27FC236}">
                  <a16:creationId xmlns:a16="http://schemas.microsoft.com/office/drawing/2014/main" id="{A5A029A2-99E3-4A20-8669-46D88AF1DF94}"/>
                </a:ext>
              </a:extLst>
            </p:cNvPr>
            <p:cNvSpPr/>
            <p:nvPr/>
          </p:nvSpPr>
          <p:spPr>
            <a:xfrm>
              <a:off x="151606" y="905668"/>
              <a:ext cx="469900" cy="469900"/>
            </a:xfrm>
            <a:prstGeom prst="frame">
              <a:avLst>
                <a:gd name="adj1" fmla="val 17568"/>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3" name="文本框 72">
              <a:extLst>
                <a:ext uri="{FF2B5EF4-FFF2-40B4-BE49-F238E27FC236}">
                  <a16:creationId xmlns:a16="http://schemas.microsoft.com/office/drawing/2014/main" id="{20DBC720-60EE-42C2-B5B6-E635250681CF}"/>
                </a:ext>
              </a:extLst>
            </p:cNvPr>
            <p:cNvSpPr txBox="1"/>
            <p:nvPr/>
          </p:nvSpPr>
          <p:spPr>
            <a:xfrm>
              <a:off x="340121" y="896144"/>
              <a:ext cx="92869" cy="461665"/>
            </a:xfrm>
            <a:prstGeom prst="rect">
              <a:avLst/>
            </a:prstGeom>
            <a:noFill/>
          </p:spPr>
          <p:txBody>
            <a:bodyPr wrap="square" rtlCol="0">
              <a:spAutoFit/>
            </a:bodyPr>
            <a:lstStyle/>
            <a:p>
              <a:pPr algn="ctr"/>
              <a:r>
                <a:rPr lang="en-US" altLang="zh-CN" sz="2400" dirty="0">
                  <a:solidFill>
                    <a:schemeClr val="bg1"/>
                  </a:solidFill>
                  <a:cs typeface="+mn-ea"/>
                  <a:sym typeface="+mn-lt"/>
                </a:rPr>
                <a:t>B</a:t>
              </a:r>
              <a:endParaRPr lang="zh-CN" altLang="en-US" sz="2400" dirty="0">
                <a:solidFill>
                  <a:schemeClr val="bg1"/>
                </a:solidFill>
                <a:cs typeface="+mn-ea"/>
                <a:sym typeface="+mn-lt"/>
              </a:endParaRPr>
            </a:p>
          </p:txBody>
        </p:sp>
      </p:grpSp>
      <p:sp>
        <p:nvSpPr>
          <p:cNvPr id="74" name="图文框 73">
            <a:extLst>
              <a:ext uri="{FF2B5EF4-FFF2-40B4-BE49-F238E27FC236}">
                <a16:creationId xmlns:a16="http://schemas.microsoft.com/office/drawing/2014/main" id="{A17A57E2-B9DC-4141-A78F-F320E9EBE2DC}"/>
              </a:ext>
            </a:extLst>
          </p:cNvPr>
          <p:cNvSpPr/>
          <p:nvPr/>
        </p:nvSpPr>
        <p:spPr>
          <a:xfrm rot="21191490">
            <a:off x="840187" y="693434"/>
            <a:ext cx="128588" cy="128588"/>
          </a:xfrm>
          <a:prstGeom prst="frame">
            <a:avLst>
              <a:gd name="adj1" fmla="val 25463"/>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75" name="组合 74">
            <a:extLst>
              <a:ext uri="{FF2B5EF4-FFF2-40B4-BE49-F238E27FC236}">
                <a16:creationId xmlns:a16="http://schemas.microsoft.com/office/drawing/2014/main" id="{F0730E9C-51C9-4006-8528-F963DBB63A79}"/>
              </a:ext>
            </a:extLst>
          </p:cNvPr>
          <p:cNvGrpSpPr/>
          <p:nvPr/>
        </p:nvGrpSpPr>
        <p:grpSpPr>
          <a:xfrm>
            <a:off x="0" y="1809749"/>
            <a:ext cx="1193800" cy="830180"/>
            <a:chOff x="0" y="2057399"/>
            <a:chExt cx="1193800" cy="830180"/>
          </a:xfrm>
        </p:grpSpPr>
        <p:sp>
          <p:nvSpPr>
            <p:cNvPr id="76" name="矩形 75">
              <a:extLst>
                <a:ext uri="{FF2B5EF4-FFF2-40B4-BE49-F238E27FC236}">
                  <a16:creationId xmlns:a16="http://schemas.microsoft.com/office/drawing/2014/main" id="{FBAA2D91-E6C7-4F17-92A6-471F4D6C3C36}"/>
                </a:ext>
              </a:extLst>
            </p:cNvPr>
            <p:cNvSpPr/>
            <p:nvPr/>
          </p:nvSpPr>
          <p:spPr>
            <a:xfrm>
              <a:off x="0" y="2057400"/>
              <a:ext cx="1193800" cy="830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 name="矩形 76">
              <a:extLst>
                <a:ext uri="{FF2B5EF4-FFF2-40B4-BE49-F238E27FC236}">
                  <a16:creationId xmlns:a16="http://schemas.microsoft.com/office/drawing/2014/main" id="{B1E86F7A-7117-4D06-AD9D-47B52BEA2015}"/>
                </a:ext>
              </a:extLst>
            </p:cNvPr>
            <p:cNvSpPr/>
            <p:nvPr/>
          </p:nvSpPr>
          <p:spPr>
            <a:xfrm>
              <a:off x="1148081" y="2057399"/>
              <a:ext cx="45719" cy="830179"/>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8" name="图片 77">
              <a:extLst>
                <a:ext uri="{FF2B5EF4-FFF2-40B4-BE49-F238E27FC236}">
                  <a16:creationId xmlns:a16="http://schemas.microsoft.com/office/drawing/2014/main" id="{90E8DEAB-3246-47BB-B1B7-1708FB9180C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13114" y="2209523"/>
              <a:ext cx="321854" cy="370938"/>
            </a:xfrm>
            <a:prstGeom prst="rect">
              <a:avLst/>
            </a:prstGeom>
          </p:spPr>
        </p:pic>
        <p:sp>
          <p:nvSpPr>
            <p:cNvPr id="79" name="文本框 78">
              <a:extLst>
                <a:ext uri="{FF2B5EF4-FFF2-40B4-BE49-F238E27FC236}">
                  <a16:creationId xmlns:a16="http://schemas.microsoft.com/office/drawing/2014/main" id="{4CC1533B-E614-43A5-851F-AB60A312BE70}"/>
                </a:ext>
              </a:extLst>
            </p:cNvPr>
            <p:cNvSpPr txBox="1"/>
            <p:nvPr/>
          </p:nvSpPr>
          <p:spPr>
            <a:xfrm>
              <a:off x="100172" y="2504261"/>
              <a:ext cx="947737" cy="307777"/>
            </a:xfrm>
            <a:prstGeom prst="rect">
              <a:avLst/>
            </a:prstGeom>
            <a:noFill/>
          </p:spPr>
          <p:txBody>
            <a:bodyPr wrap="square" rtlCol="0">
              <a:spAutoFit/>
            </a:bodyPr>
            <a:lstStyle/>
            <a:p>
              <a:pPr algn="ctr"/>
              <a:r>
                <a:rPr lang="en-US" altLang="zh-CN" sz="1400" dirty="0">
                  <a:cs typeface="+mn-ea"/>
                  <a:sym typeface="+mn-lt"/>
                </a:rPr>
                <a:t>Part 01</a:t>
              </a:r>
              <a:endParaRPr lang="zh-CN" altLang="en-US" sz="1400" dirty="0">
                <a:cs typeface="+mn-ea"/>
                <a:sym typeface="+mn-lt"/>
              </a:endParaRPr>
            </a:p>
          </p:txBody>
        </p:sp>
      </p:grpSp>
      <p:grpSp>
        <p:nvGrpSpPr>
          <p:cNvPr id="80" name="组合 79">
            <a:extLst>
              <a:ext uri="{FF2B5EF4-FFF2-40B4-BE49-F238E27FC236}">
                <a16:creationId xmlns:a16="http://schemas.microsoft.com/office/drawing/2014/main" id="{E973300D-5785-41FC-9518-D5AA0C6D7638}"/>
              </a:ext>
            </a:extLst>
          </p:cNvPr>
          <p:cNvGrpSpPr/>
          <p:nvPr/>
        </p:nvGrpSpPr>
        <p:grpSpPr>
          <a:xfrm>
            <a:off x="-41773" y="3366878"/>
            <a:ext cx="1251106" cy="349921"/>
            <a:chOff x="-28653" y="3614528"/>
            <a:chExt cx="1251106" cy="349921"/>
          </a:xfrm>
        </p:grpSpPr>
        <p:sp>
          <p:nvSpPr>
            <p:cNvPr id="81" name="文本框 80">
              <a:extLst>
                <a:ext uri="{FF2B5EF4-FFF2-40B4-BE49-F238E27FC236}">
                  <a16:creationId xmlns:a16="http://schemas.microsoft.com/office/drawing/2014/main" id="{627D9801-B167-4ACE-B6D2-29FA8288EF12}"/>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项目解释</a:t>
              </a:r>
            </a:p>
          </p:txBody>
        </p:sp>
        <p:sp>
          <p:nvSpPr>
            <p:cNvPr id="82" name="文本框 81">
              <a:extLst>
                <a:ext uri="{FF2B5EF4-FFF2-40B4-BE49-F238E27FC236}">
                  <a16:creationId xmlns:a16="http://schemas.microsoft.com/office/drawing/2014/main" id="{739F8357-957C-43A2-9D58-6D7C9258B6D3}"/>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EXPLANATION</a:t>
              </a:r>
              <a:endParaRPr lang="zh-CN" altLang="en-US" sz="500" dirty="0">
                <a:solidFill>
                  <a:schemeClr val="bg1"/>
                </a:solidFill>
                <a:cs typeface="+mn-ea"/>
                <a:sym typeface="+mn-lt"/>
              </a:endParaRPr>
            </a:p>
          </p:txBody>
        </p:sp>
      </p:grpSp>
      <p:grpSp>
        <p:nvGrpSpPr>
          <p:cNvPr id="83" name="组合 82">
            <a:extLst>
              <a:ext uri="{FF2B5EF4-FFF2-40B4-BE49-F238E27FC236}">
                <a16:creationId xmlns:a16="http://schemas.microsoft.com/office/drawing/2014/main" id="{6F95645E-3B3E-4791-A2D4-24D57EACB258}"/>
              </a:ext>
            </a:extLst>
          </p:cNvPr>
          <p:cNvGrpSpPr/>
          <p:nvPr/>
        </p:nvGrpSpPr>
        <p:grpSpPr>
          <a:xfrm>
            <a:off x="-41773" y="3975018"/>
            <a:ext cx="1251106" cy="349921"/>
            <a:chOff x="-28653" y="3614528"/>
            <a:chExt cx="1251106" cy="349921"/>
          </a:xfrm>
        </p:grpSpPr>
        <p:sp>
          <p:nvSpPr>
            <p:cNvPr id="84" name="文本框 83">
              <a:extLst>
                <a:ext uri="{FF2B5EF4-FFF2-40B4-BE49-F238E27FC236}">
                  <a16:creationId xmlns:a16="http://schemas.microsoft.com/office/drawing/2014/main" id="{C79004B4-7D04-4982-8F45-2786038B7E6E}"/>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主项介绍</a:t>
              </a:r>
            </a:p>
          </p:txBody>
        </p:sp>
        <p:sp>
          <p:nvSpPr>
            <p:cNvPr id="85" name="文本框 84">
              <a:extLst>
                <a:ext uri="{FF2B5EF4-FFF2-40B4-BE49-F238E27FC236}">
                  <a16:creationId xmlns:a16="http://schemas.microsoft.com/office/drawing/2014/main" id="{61713F16-562E-4DF7-9781-75A9F99AF30A}"/>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MAIN ITEM INTRODUCTION</a:t>
              </a:r>
              <a:endParaRPr lang="zh-CN" altLang="en-US" sz="500" dirty="0">
                <a:solidFill>
                  <a:schemeClr val="bg1"/>
                </a:solidFill>
                <a:cs typeface="+mn-ea"/>
                <a:sym typeface="+mn-lt"/>
              </a:endParaRPr>
            </a:p>
          </p:txBody>
        </p:sp>
      </p:grpSp>
      <p:grpSp>
        <p:nvGrpSpPr>
          <p:cNvPr id="86" name="组合 85">
            <a:extLst>
              <a:ext uri="{FF2B5EF4-FFF2-40B4-BE49-F238E27FC236}">
                <a16:creationId xmlns:a16="http://schemas.microsoft.com/office/drawing/2014/main" id="{AF389C75-9C0B-4F4E-9FC9-669D954B13CD}"/>
              </a:ext>
            </a:extLst>
          </p:cNvPr>
          <p:cNvGrpSpPr/>
          <p:nvPr/>
        </p:nvGrpSpPr>
        <p:grpSpPr>
          <a:xfrm>
            <a:off x="-41773" y="4583158"/>
            <a:ext cx="1251106" cy="349921"/>
            <a:chOff x="-28653" y="3614528"/>
            <a:chExt cx="1251106" cy="349921"/>
          </a:xfrm>
        </p:grpSpPr>
        <p:sp>
          <p:nvSpPr>
            <p:cNvPr id="87" name="文本框 86">
              <a:extLst>
                <a:ext uri="{FF2B5EF4-FFF2-40B4-BE49-F238E27FC236}">
                  <a16:creationId xmlns:a16="http://schemas.microsoft.com/office/drawing/2014/main" id="{FA85BCEC-7040-4BB3-A086-FC0D5FCCA45C}"/>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项目管理</a:t>
              </a:r>
            </a:p>
          </p:txBody>
        </p:sp>
        <p:sp>
          <p:nvSpPr>
            <p:cNvPr id="88" name="文本框 87">
              <a:extLst>
                <a:ext uri="{FF2B5EF4-FFF2-40B4-BE49-F238E27FC236}">
                  <a16:creationId xmlns:a16="http://schemas.microsoft.com/office/drawing/2014/main" id="{CCD9DC5C-7BCA-435E-99C6-DC6EAEB288DE}"/>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MANAGEMENT</a:t>
              </a:r>
              <a:endParaRPr lang="zh-CN" altLang="en-US" sz="500" dirty="0">
                <a:solidFill>
                  <a:schemeClr val="bg1"/>
                </a:solidFill>
                <a:cs typeface="+mn-ea"/>
                <a:sym typeface="+mn-lt"/>
              </a:endParaRPr>
            </a:p>
          </p:txBody>
        </p:sp>
      </p:grpSp>
      <p:grpSp>
        <p:nvGrpSpPr>
          <p:cNvPr id="89" name="组合 88">
            <a:extLst>
              <a:ext uri="{FF2B5EF4-FFF2-40B4-BE49-F238E27FC236}">
                <a16:creationId xmlns:a16="http://schemas.microsoft.com/office/drawing/2014/main" id="{6B17B2DF-CFF1-4DB7-8924-CA9AF01ECD17}"/>
              </a:ext>
            </a:extLst>
          </p:cNvPr>
          <p:cNvGrpSpPr/>
          <p:nvPr/>
        </p:nvGrpSpPr>
        <p:grpSpPr>
          <a:xfrm>
            <a:off x="-41773" y="5191298"/>
            <a:ext cx="1251106" cy="349921"/>
            <a:chOff x="-28653" y="3614528"/>
            <a:chExt cx="1251106" cy="349921"/>
          </a:xfrm>
        </p:grpSpPr>
        <p:sp>
          <p:nvSpPr>
            <p:cNvPr id="90" name="文本框 89">
              <a:extLst>
                <a:ext uri="{FF2B5EF4-FFF2-40B4-BE49-F238E27FC236}">
                  <a16:creationId xmlns:a16="http://schemas.microsoft.com/office/drawing/2014/main" id="{6904DBCC-31A9-4331-9D87-19C680A11F28}"/>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管理协会</a:t>
              </a:r>
            </a:p>
          </p:txBody>
        </p:sp>
        <p:sp>
          <p:nvSpPr>
            <p:cNvPr id="91" name="文本框 90">
              <a:extLst>
                <a:ext uri="{FF2B5EF4-FFF2-40B4-BE49-F238E27FC236}">
                  <a16:creationId xmlns:a16="http://schemas.microsoft.com/office/drawing/2014/main" id="{BC202903-3B77-4C93-94BC-FF9CD0F4A38B}"/>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MANAGEMENT ASSOCIATION</a:t>
              </a:r>
              <a:endParaRPr lang="zh-CN" altLang="en-US" sz="500" dirty="0">
                <a:solidFill>
                  <a:schemeClr val="bg1"/>
                </a:solidFill>
                <a:cs typeface="+mn-ea"/>
                <a:sym typeface="+mn-lt"/>
              </a:endParaRPr>
            </a:p>
          </p:txBody>
        </p:sp>
      </p:grpSp>
      <p:grpSp>
        <p:nvGrpSpPr>
          <p:cNvPr id="92" name="组合 91">
            <a:extLst>
              <a:ext uri="{FF2B5EF4-FFF2-40B4-BE49-F238E27FC236}">
                <a16:creationId xmlns:a16="http://schemas.microsoft.com/office/drawing/2014/main" id="{B008C672-7734-4672-99BC-2D22CAA1B66E}"/>
              </a:ext>
            </a:extLst>
          </p:cNvPr>
          <p:cNvGrpSpPr/>
          <p:nvPr/>
        </p:nvGrpSpPr>
        <p:grpSpPr>
          <a:xfrm>
            <a:off x="-41773" y="5799439"/>
            <a:ext cx="1251106" cy="349921"/>
            <a:chOff x="-21035" y="3833644"/>
            <a:chExt cx="1251106" cy="349921"/>
          </a:xfrm>
        </p:grpSpPr>
        <p:sp>
          <p:nvSpPr>
            <p:cNvPr id="93" name="文本框 92">
              <a:extLst>
                <a:ext uri="{FF2B5EF4-FFF2-40B4-BE49-F238E27FC236}">
                  <a16:creationId xmlns:a16="http://schemas.microsoft.com/office/drawing/2014/main" id="{18ED6370-E75F-47FC-B830-AB313AC3F0C2}"/>
                </a:ext>
              </a:extLst>
            </p:cNvPr>
            <p:cNvSpPr txBox="1"/>
            <p:nvPr/>
          </p:nvSpPr>
          <p:spPr>
            <a:xfrm>
              <a:off x="-21035" y="3833644"/>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科学管理</a:t>
              </a:r>
            </a:p>
          </p:txBody>
        </p:sp>
        <p:sp>
          <p:nvSpPr>
            <p:cNvPr id="94" name="文本框 93">
              <a:extLst>
                <a:ext uri="{FF2B5EF4-FFF2-40B4-BE49-F238E27FC236}">
                  <a16:creationId xmlns:a16="http://schemas.microsoft.com/office/drawing/2014/main" id="{EB633084-99B7-4D28-832B-5B5FB3BCCBC2}"/>
                </a:ext>
              </a:extLst>
            </p:cNvPr>
            <p:cNvSpPr txBox="1"/>
            <p:nvPr/>
          </p:nvSpPr>
          <p:spPr>
            <a:xfrm>
              <a:off x="71264" y="4014288"/>
              <a:ext cx="1066509" cy="169277"/>
            </a:xfrm>
            <a:prstGeom prst="rect">
              <a:avLst/>
            </a:prstGeom>
            <a:noFill/>
          </p:spPr>
          <p:txBody>
            <a:bodyPr wrap="square" rtlCol="0">
              <a:spAutoFit/>
            </a:bodyPr>
            <a:lstStyle/>
            <a:p>
              <a:pPr algn="ctr"/>
              <a:r>
                <a:rPr lang="en-US" altLang="zh-CN" sz="500" dirty="0">
                  <a:solidFill>
                    <a:schemeClr val="bg1"/>
                  </a:solidFill>
                  <a:cs typeface="+mn-ea"/>
                  <a:sym typeface="+mn-lt"/>
                </a:rPr>
                <a:t>SCIENTIFIC MANAGEMENT</a:t>
              </a:r>
              <a:endParaRPr lang="zh-CN" altLang="en-US" sz="500" dirty="0">
                <a:solidFill>
                  <a:schemeClr val="bg1"/>
                </a:solidFill>
                <a:cs typeface="+mn-ea"/>
                <a:sym typeface="+mn-lt"/>
              </a:endParaRPr>
            </a:p>
          </p:txBody>
        </p:sp>
      </p:grpSp>
      <p:sp>
        <p:nvSpPr>
          <p:cNvPr id="95" name="等腰三角形 94">
            <a:extLst>
              <a:ext uri="{FF2B5EF4-FFF2-40B4-BE49-F238E27FC236}">
                <a16:creationId xmlns:a16="http://schemas.microsoft.com/office/drawing/2014/main" id="{88B24979-F13B-45F5-91BB-65FCB28A0406}"/>
              </a:ext>
            </a:extLst>
          </p:cNvPr>
          <p:cNvSpPr/>
          <p:nvPr/>
        </p:nvSpPr>
        <p:spPr>
          <a:xfrm rot="16200000">
            <a:off x="1078518" y="5283795"/>
            <a:ext cx="135047" cy="95518"/>
          </a:xfrm>
          <a:prstGeom prst="triangl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6" name="文本框 95">
            <a:extLst>
              <a:ext uri="{FF2B5EF4-FFF2-40B4-BE49-F238E27FC236}">
                <a16:creationId xmlns:a16="http://schemas.microsoft.com/office/drawing/2014/main" id="{C3D594F0-D577-4E99-8B89-60638E2AD382}"/>
              </a:ext>
            </a:extLst>
          </p:cNvPr>
          <p:cNvSpPr txBox="1"/>
          <p:nvPr/>
        </p:nvSpPr>
        <p:spPr>
          <a:xfrm>
            <a:off x="2137079" y="5248438"/>
            <a:ext cx="2363446" cy="369332"/>
          </a:xfrm>
          <a:prstGeom prst="rect">
            <a:avLst/>
          </a:prstGeom>
          <a:noFill/>
        </p:spPr>
        <p:txBody>
          <a:bodyPr wrap="square" rtlCol="0">
            <a:spAutoFit/>
          </a:bodyPr>
          <a:lstStyle/>
          <a:p>
            <a:r>
              <a:rPr lang="zh-CN" altLang="en-US" spc="300" dirty="0">
                <a:solidFill>
                  <a:schemeClr val="tx1">
                    <a:lumMod val="85000"/>
                    <a:lumOff val="15000"/>
                  </a:schemeClr>
                </a:solidFill>
                <a:cs typeface="+mn-ea"/>
                <a:sym typeface="+mn-lt"/>
              </a:rPr>
              <a:t>项目管理专业人员</a:t>
            </a:r>
          </a:p>
        </p:txBody>
      </p:sp>
      <p:sp>
        <p:nvSpPr>
          <p:cNvPr id="98" name="矩形 97">
            <a:extLst>
              <a:ext uri="{FF2B5EF4-FFF2-40B4-BE49-F238E27FC236}">
                <a16:creationId xmlns:a16="http://schemas.microsoft.com/office/drawing/2014/main" id="{B369C3B4-6E8A-4433-AEA5-0361E6255983}"/>
              </a:ext>
            </a:extLst>
          </p:cNvPr>
          <p:cNvSpPr/>
          <p:nvPr/>
        </p:nvSpPr>
        <p:spPr>
          <a:xfrm>
            <a:off x="2160586" y="5777338"/>
            <a:ext cx="9337450" cy="553998"/>
          </a:xfrm>
          <a:prstGeom prst="rect">
            <a:avLst/>
          </a:prstGeom>
        </p:spPr>
        <p:txBody>
          <a:bodyPr wrap="square">
            <a:spAutoFit/>
          </a:bodyPr>
          <a:lstStyle/>
          <a:p>
            <a:pPr>
              <a:lnSpc>
                <a:spcPts val="1800"/>
              </a:lnSpc>
            </a:pPr>
            <a:r>
              <a:rPr lang="en-US" altLang="zh-CN" sz="1400" spc="400" dirty="0">
                <a:cs typeface="+mn-ea"/>
                <a:sym typeface="+mn-lt"/>
              </a:rPr>
              <a:t>Project Management Professional. </a:t>
            </a:r>
            <a:r>
              <a:rPr lang="zh-CN" altLang="en-US" sz="1400" spc="400" dirty="0">
                <a:cs typeface="+mn-ea"/>
                <a:sym typeface="+mn-lt"/>
              </a:rPr>
              <a:t>项目管理专业人员，始于八十年代初</a:t>
            </a:r>
            <a:r>
              <a:rPr lang="en-US" altLang="zh-CN" sz="1400" spc="400" dirty="0">
                <a:cs typeface="+mn-ea"/>
                <a:sym typeface="+mn-lt"/>
              </a:rPr>
              <a:t>,</a:t>
            </a:r>
            <a:r>
              <a:rPr lang="zh-CN" altLang="en-US" sz="1400" spc="400" dirty="0">
                <a:cs typeface="+mn-ea"/>
                <a:sym typeface="+mn-lt"/>
              </a:rPr>
              <a:t>由</a:t>
            </a:r>
            <a:r>
              <a:rPr lang="en-US" altLang="zh-CN" sz="1400" spc="400" dirty="0">
                <a:cs typeface="+mn-ea"/>
                <a:sym typeface="+mn-lt"/>
              </a:rPr>
              <a:t>PMI</a:t>
            </a:r>
            <a:r>
              <a:rPr lang="zh-CN" altLang="en-US" sz="1400" spc="400" dirty="0">
                <a:cs typeface="+mn-ea"/>
                <a:sym typeface="+mn-lt"/>
              </a:rPr>
              <a:t>组织认证。有</a:t>
            </a:r>
            <a:r>
              <a:rPr lang="en-US" altLang="zh-CN" sz="1400" spc="400" dirty="0">
                <a:cs typeface="+mn-ea"/>
                <a:sym typeface="+mn-lt"/>
              </a:rPr>
              <a:t>10</a:t>
            </a:r>
            <a:r>
              <a:rPr lang="zh-CN" altLang="en-US" sz="1400" spc="400" dirty="0">
                <a:cs typeface="+mn-ea"/>
                <a:sym typeface="+mn-lt"/>
              </a:rPr>
              <a:t>万会员，</a:t>
            </a:r>
            <a:r>
              <a:rPr lang="en-US" altLang="zh-CN" sz="1400" spc="400" dirty="0">
                <a:cs typeface="+mn-ea"/>
                <a:sym typeface="+mn-lt"/>
              </a:rPr>
              <a:t>5</a:t>
            </a:r>
            <a:r>
              <a:rPr lang="zh-CN" altLang="en-US" sz="1400" spc="400" dirty="0">
                <a:cs typeface="+mn-ea"/>
                <a:sym typeface="+mn-lt"/>
              </a:rPr>
              <a:t>万名通过</a:t>
            </a:r>
            <a:r>
              <a:rPr lang="en-US" altLang="zh-CN" sz="1400" spc="400" dirty="0">
                <a:cs typeface="+mn-ea"/>
                <a:sym typeface="+mn-lt"/>
              </a:rPr>
              <a:t>PMP</a:t>
            </a:r>
            <a:r>
              <a:rPr lang="zh-CN" altLang="en-US" sz="1400" spc="400" dirty="0">
                <a:cs typeface="+mn-ea"/>
                <a:sym typeface="+mn-lt"/>
              </a:rPr>
              <a:t>认证。</a:t>
            </a:r>
          </a:p>
        </p:txBody>
      </p:sp>
      <p:sp>
        <p:nvSpPr>
          <p:cNvPr id="99" name="文本框 98">
            <a:extLst>
              <a:ext uri="{FF2B5EF4-FFF2-40B4-BE49-F238E27FC236}">
                <a16:creationId xmlns:a16="http://schemas.microsoft.com/office/drawing/2014/main" id="{C76290B5-D2DA-410E-936A-9DE8CB26FCFD}"/>
              </a:ext>
            </a:extLst>
          </p:cNvPr>
          <p:cNvSpPr txBox="1"/>
          <p:nvPr/>
        </p:nvSpPr>
        <p:spPr>
          <a:xfrm>
            <a:off x="4145389" y="5267203"/>
            <a:ext cx="1031758" cy="369332"/>
          </a:xfrm>
          <a:prstGeom prst="rect">
            <a:avLst/>
          </a:prstGeom>
          <a:noFill/>
        </p:spPr>
        <p:txBody>
          <a:bodyPr wrap="square" rtlCol="0">
            <a:spAutoFit/>
          </a:bodyPr>
          <a:lstStyle/>
          <a:p>
            <a:pPr algn="ctr"/>
            <a:r>
              <a:rPr lang="en-US" altLang="zh-CN" dirty="0">
                <a:solidFill>
                  <a:srgbClr val="FDD302"/>
                </a:solidFill>
                <a:cs typeface="+mn-ea"/>
                <a:sym typeface="+mn-lt"/>
              </a:rPr>
              <a:t>(PMI)</a:t>
            </a:r>
            <a:endParaRPr lang="zh-CN" altLang="en-US" dirty="0">
              <a:solidFill>
                <a:srgbClr val="FDD302"/>
              </a:solidFill>
              <a:cs typeface="+mn-ea"/>
              <a:sym typeface="+mn-lt"/>
            </a:endParaRPr>
          </a:p>
        </p:txBody>
      </p:sp>
      <p:sp>
        <p:nvSpPr>
          <p:cNvPr id="100" name="箭头: 右 99">
            <a:extLst>
              <a:ext uri="{FF2B5EF4-FFF2-40B4-BE49-F238E27FC236}">
                <a16:creationId xmlns:a16="http://schemas.microsoft.com/office/drawing/2014/main" id="{E82A05EA-830E-4712-8337-72EE0812220F}"/>
              </a:ext>
            </a:extLst>
          </p:cNvPr>
          <p:cNvSpPr/>
          <p:nvPr/>
        </p:nvSpPr>
        <p:spPr>
          <a:xfrm>
            <a:off x="5089870" y="3443310"/>
            <a:ext cx="696788" cy="366172"/>
          </a:xfrm>
          <a:prstGeom prst="rightArrow">
            <a:avLst>
              <a:gd name="adj1" fmla="val 63873"/>
              <a:gd name="adj2" fmla="val 71677"/>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1" name="文本框 100">
            <a:extLst>
              <a:ext uri="{FF2B5EF4-FFF2-40B4-BE49-F238E27FC236}">
                <a16:creationId xmlns:a16="http://schemas.microsoft.com/office/drawing/2014/main" id="{A1D358CD-BD24-488B-8E74-7BDA4467FCD2}"/>
              </a:ext>
            </a:extLst>
          </p:cNvPr>
          <p:cNvSpPr txBox="1"/>
          <p:nvPr/>
        </p:nvSpPr>
        <p:spPr>
          <a:xfrm>
            <a:off x="4742928" y="3857952"/>
            <a:ext cx="1380412" cy="276999"/>
          </a:xfrm>
          <a:prstGeom prst="rect">
            <a:avLst/>
          </a:prstGeom>
          <a:noFill/>
        </p:spPr>
        <p:txBody>
          <a:bodyPr wrap="square" rtlCol="0">
            <a:spAutoFit/>
          </a:bodyPr>
          <a:lstStyle/>
          <a:p>
            <a:pPr algn="ctr"/>
            <a:r>
              <a:rPr lang="zh-CN" altLang="en-US" sz="1200" spc="400" dirty="0">
                <a:solidFill>
                  <a:schemeClr val="tx1">
                    <a:lumMod val="85000"/>
                    <a:lumOff val="15000"/>
                  </a:schemeClr>
                </a:solidFill>
                <a:cs typeface="+mn-ea"/>
                <a:sym typeface="+mn-lt"/>
              </a:rPr>
              <a:t>核心价值</a:t>
            </a:r>
          </a:p>
        </p:txBody>
      </p:sp>
      <p:sp>
        <p:nvSpPr>
          <p:cNvPr id="102" name="矩形 101">
            <a:extLst>
              <a:ext uri="{FF2B5EF4-FFF2-40B4-BE49-F238E27FC236}">
                <a16:creationId xmlns:a16="http://schemas.microsoft.com/office/drawing/2014/main" id="{26B1627E-2408-4C94-9790-9E69EE6DFE94}"/>
              </a:ext>
            </a:extLst>
          </p:cNvPr>
          <p:cNvSpPr/>
          <p:nvPr/>
        </p:nvSpPr>
        <p:spPr>
          <a:xfrm>
            <a:off x="0" y="0"/>
            <a:ext cx="1193800" cy="76200"/>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3" name="椭圆 102">
            <a:extLst>
              <a:ext uri="{FF2B5EF4-FFF2-40B4-BE49-F238E27FC236}">
                <a16:creationId xmlns:a16="http://schemas.microsoft.com/office/drawing/2014/main" id="{A62B61B9-53F3-4B44-88B2-9FDC9AD10964}"/>
              </a:ext>
            </a:extLst>
          </p:cNvPr>
          <p:cNvSpPr/>
          <p:nvPr/>
        </p:nvSpPr>
        <p:spPr>
          <a:xfrm>
            <a:off x="141945"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4" name="椭圆 103">
            <a:extLst>
              <a:ext uri="{FF2B5EF4-FFF2-40B4-BE49-F238E27FC236}">
                <a16:creationId xmlns:a16="http://schemas.microsoft.com/office/drawing/2014/main" id="{0749BEEC-578E-4349-B9CD-C36F5F4788AB}"/>
              </a:ext>
            </a:extLst>
          </p:cNvPr>
          <p:cNvSpPr/>
          <p:nvPr/>
        </p:nvSpPr>
        <p:spPr>
          <a:xfrm>
            <a:off x="540818"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5" name="椭圆 104">
            <a:extLst>
              <a:ext uri="{FF2B5EF4-FFF2-40B4-BE49-F238E27FC236}">
                <a16:creationId xmlns:a16="http://schemas.microsoft.com/office/drawing/2014/main" id="{65E7827D-40E3-4C60-8313-3286344045B1}"/>
              </a:ext>
            </a:extLst>
          </p:cNvPr>
          <p:cNvSpPr/>
          <p:nvPr/>
        </p:nvSpPr>
        <p:spPr>
          <a:xfrm>
            <a:off x="939691" y="6528514"/>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7" name="图文框 96">
            <a:extLst>
              <a:ext uri="{FF2B5EF4-FFF2-40B4-BE49-F238E27FC236}">
                <a16:creationId xmlns:a16="http://schemas.microsoft.com/office/drawing/2014/main" id="{0814D4A8-9262-49F9-BC25-81A2F1A9070E}"/>
              </a:ext>
            </a:extLst>
          </p:cNvPr>
          <p:cNvSpPr/>
          <p:nvPr/>
        </p:nvSpPr>
        <p:spPr>
          <a:xfrm rot="1419495">
            <a:off x="10298587" y="1176277"/>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6" name="图文框 105">
            <a:extLst>
              <a:ext uri="{FF2B5EF4-FFF2-40B4-BE49-F238E27FC236}">
                <a16:creationId xmlns:a16="http://schemas.microsoft.com/office/drawing/2014/main" id="{45B3B6F8-1804-41F2-A8F3-22C71DB8C642}"/>
              </a:ext>
            </a:extLst>
          </p:cNvPr>
          <p:cNvSpPr/>
          <p:nvPr/>
        </p:nvSpPr>
        <p:spPr>
          <a:xfrm rot="19438241">
            <a:off x="10648122" y="1161580"/>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7" name="图文框 106">
            <a:extLst>
              <a:ext uri="{FF2B5EF4-FFF2-40B4-BE49-F238E27FC236}">
                <a16:creationId xmlns:a16="http://schemas.microsoft.com/office/drawing/2014/main" id="{8486CBE5-3165-49C1-9345-749ABEA2A82F}"/>
              </a:ext>
            </a:extLst>
          </p:cNvPr>
          <p:cNvSpPr/>
          <p:nvPr/>
        </p:nvSpPr>
        <p:spPr>
          <a:xfrm rot="1419495">
            <a:off x="3525525" y="1608559"/>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8" name="图文框 107">
            <a:extLst>
              <a:ext uri="{FF2B5EF4-FFF2-40B4-BE49-F238E27FC236}">
                <a16:creationId xmlns:a16="http://schemas.microsoft.com/office/drawing/2014/main" id="{44DE89F7-B2D1-4CA8-B681-9D4302068FF2}"/>
              </a:ext>
            </a:extLst>
          </p:cNvPr>
          <p:cNvSpPr/>
          <p:nvPr/>
        </p:nvSpPr>
        <p:spPr>
          <a:xfrm rot="19438241">
            <a:off x="3875060" y="1593862"/>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9" name="图文框 108">
            <a:extLst>
              <a:ext uri="{FF2B5EF4-FFF2-40B4-BE49-F238E27FC236}">
                <a16:creationId xmlns:a16="http://schemas.microsoft.com/office/drawing/2014/main" id="{442B8ED2-D657-44BD-A68A-B0F9788838E0}"/>
              </a:ext>
            </a:extLst>
          </p:cNvPr>
          <p:cNvSpPr/>
          <p:nvPr/>
        </p:nvSpPr>
        <p:spPr>
          <a:xfrm rot="1419495">
            <a:off x="9232986" y="6385307"/>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0" name="图文框 109">
            <a:extLst>
              <a:ext uri="{FF2B5EF4-FFF2-40B4-BE49-F238E27FC236}">
                <a16:creationId xmlns:a16="http://schemas.microsoft.com/office/drawing/2014/main" id="{529CD416-D4C3-4298-881D-E2F50C7DDB9E}"/>
              </a:ext>
            </a:extLst>
          </p:cNvPr>
          <p:cNvSpPr/>
          <p:nvPr/>
        </p:nvSpPr>
        <p:spPr>
          <a:xfrm rot="19438241">
            <a:off x="9582521" y="6370610"/>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ustDataLst>
      <p:tags r:id="rId1"/>
    </p:custDataLst>
    <p:extLst>
      <p:ext uri="{BB962C8B-B14F-4D97-AF65-F5344CB8AC3E}">
        <p14:creationId xmlns:p14="http://schemas.microsoft.com/office/powerpoint/2010/main" val="2061209857"/>
      </p:ext>
    </p:extLst>
  </p:cSld>
  <p:clrMapOvr>
    <a:masterClrMapping/>
  </p:clrMapOvr>
  <mc:AlternateContent xmlns:mc="http://schemas.openxmlformats.org/markup-compatibility/2006" xmlns:p14="http://schemas.microsoft.com/office/powerpoint/2010/main">
    <mc:Choice Requires="p14">
      <p:transition spd="slow" p14:dur="1500" advTm="13436">
        <p:random/>
      </p:transition>
    </mc:Choice>
    <mc:Fallback xmlns="" xmlns:a16="http://schemas.microsoft.com/office/drawing/2014/main" xmlns:a14="http://schemas.microsoft.com/office/drawing/2010/main">
      <p:transition spd="slow" advTm="13436">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barn(outVertical)">
                                      <p:cBhvr>
                                        <p:cTn id="7" dur="500"/>
                                        <p:tgtEl>
                                          <p:spTgt spid="10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wipe(up)">
                                      <p:cBhvr>
                                        <p:cTn id="12" dur="500"/>
                                        <p:tgtEl>
                                          <p:spTgt spid="70"/>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71"/>
                                        </p:tgtEl>
                                        <p:attrNameLst>
                                          <p:attrName>style.visibility</p:attrName>
                                        </p:attrNameLst>
                                      </p:cBhvr>
                                      <p:to>
                                        <p:strVal val="visible"/>
                                      </p:to>
                                    </p:set>
                                    <p:anim calcmode="lin" valueType="num">
                                      <p:cBhvr>
                                        <p:cTn id="17" dur="1000" fill="hold"/>
                                        <p:tgtEl>
                                          <p:spTgt spid="71"/>
                                        </p:tgtEl>
                                        <p:attrNameLst>
                                          <p:attrName>ppt_w</p:attrName>
                                        </p:attrNameLst>
                                      </p:cBhvr>
                                      <p:tavLst>
                                        <p:tav tm="0">
                                          <p:val>
                                            <p:fltVal val="0"/>
                                          </p:val>
                                        </p:tav>
                                        <p:tav tm="100000">
                                          <p:val>
                                            <p:strVal val="#ppt_w"/>
                                          </p:val>
                                        </p:tav>
                                      </p:tavLst>
                                    </p:anim>
                                    <p:anim calcmode="lin" valueType="num">
                                      <p:cBhvr>
                                        <p:cTn id="18" dur="1000" fill="hold"/>
                                        <p:tgtEl>
                                          <p:spTgt spid="71"/>
                                        </p:tgtEl>
                                        <p:attrNameLst>
                                          <p:attrName>ppt_h</p:attrName>
                                        </p:attrNameLst>
                                      </p:cBhvr>
                                      <p:tavLst>
                                        <p:tav tm="0">
                                          <p:val>
                                            <p:fltVal val="0"/>
                                          </p:val>
                                        </p:tav>
                                        <p:tav tm="100000">
                                          <p:val>
                                            <p:strVal val="#ppt_h"/>
                                          </p:val>
                                        </p:tav>
                                      </p:tavLst>
                                    </p:anim>
                                    <p:anim calcmode="lin" valueType="num">
                                      <p:cBhvr>
                                        <p:cTn id="19" dur="1000" fill="hold"/>
                                        <p:tgtEl>
                                          <p:spTgt spid="71"/>
                                        </p:tgtEl>
                                        <p:attrNameLst>
                                          <p:attrName>style.rotation</p:attrName>
                                        </p:attrNameLst>
                                      </p:cBhvr>
                                      <p:tavLst>
                                        <p:tav tm="0">
                                          <p:val>
                                            <p:fltVal val="90"/>
                                          </p:val>
                                        </p:tav>
                                        <p:tav tm="100000">
                                          <p:val>
                                            <p:fltVal val="0"/>
                                          </p:val>
                                        </p:tav>
                                      </p:tavLst>
                                    </p:anim>
                                    <p:animEffect transition="in" filter="fade">
                                      <p:cBhvr>
                                        <p:cTn id="20" dur="1000"/>
                                        <p:tgtEl>
                                          <p:spTgt spid="71"/>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p:tgtEl>
                                          <p:spTgt spid="75"/>
                                        </p:tgtEl>
                                        <p:attrNameLst>
                                          <p:attrName>ppt_x</p:attrName>
                                        </p:attrNameLst>
                                      </p:cBhvr>
                                      <p:tavLst>
                                        <p:tav tm="0">
                                          <p:val>
                                            <p:strVal val="#ppt_x-#ppt_w*1.125000"/>
                                          </p:val>
                                        </p:tav>
                                        <p:tav tm="100000">
                                          <p:val>
                                            <p:strVal val="#ppt_x"/>
                                          </p:val>
                                        </p:tav>
                                      </p:tavLst>
                                    </p:anim>
                                    <p:animEffect transition="in" filter="wipe(right)">
                                      <p:cBhvr>
                                        <p:cTn id="32" dur="500"/>
                                        <p:tgtEl>
                                          <p:spTgt spid="75"/>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randombar(horizontal)">
                                      <p:cBhvr>
                                        <p:cTn id="37" dur="500"/>
                                        <p:tgtEl>
                                          <p:spTgt spid="80"/>
                                        </p:tgtEl>
                                      </p:cBhvr>
                                    </p:animEffect>
                                  </p:childTnLst>
                                </p:cTn>
                              </p:par>
                              <p:par>
                                <p:cTn id="38" presetID="14" presetClass="entr" presetSubtype="10" fill="hold" nodeType="with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randombar(horizontal)">
                                      <p:cBhvr>
                                        <p:cTn id="40" dur="500"/>
                                        <p:tgtEl>
                                          <p:spTgt spid="83"/>
                                        </p:tgtEl>
                                      </p:cBhvr>
                                    </p:animEffect>
                                  </p:childTnLst>
                                </p:cTn>
                              </p:par>
                              <p:par>
                                <p:cTn id="41" presetID="14" presetClass="entr" presetSubtype="10" fill="hold" nodeType="withEffect">
                                  <p:stCondLst>
                                    <p:cond delay="0"/>
                                  </p:stCondLst>
                                  <p:childTnLst>
                                    <p:set>
                                      <p:cBhvr>
                                        <p:cTn id="42" dur="1" fill="hold">
                                          <p:stCondLst>
                                            <p:cond delay="0"/>
                                          </p:stCondLst>
                                        </p:cTn>
                                        <p:tgtEl>
                                          <p:spTgt spid="86"/>
                                        </p:tgtEl>
                                        <p:attrNameLst>
                                          <p:attrName>style.visibility</p:attrName>
                                        </p:attrNameLst>
                                      </p:cBhvr>
                                      <p:to>
                                        <p:strVal val="visible"/>
                                      </p:to>
                                    </p:set>
                                    <p:animEffect transition="in" filter="randombar(horizontal)">
                                      <p:cBhvr>
                                        <p:cTn id="43" dur="500"/>
                                        <p:tgtEl>
                                          <p:spTgt spid="86"/>
                                        </p:tgtEl>
                                      </p:cBhvr>
                                    </p:animEffect>
                                  </p:childTnLst>
                                </p:cTn>
                              </p:par>
                              <p:par>
                                <p:cTn id="44" presetID="14" presetClass="entr" presetSubtype="10" fill="hold" nodeType="withEffect">
                                  <p:stCondLst>
                                    <p:cond delay="0"/>
                                  </p:stCondLst>
                                  <p:childTnLst>
                                    <p:set>
                                      <p:cBhvr>
                                        <p:cTn id="45" dur="1" fill="hold">
                                          <p:stCondLst>
                                            <p:cond delay="0"/>
                                          </p:stCondLst>
                                        </p:cTn>
                                        <p:tgtEl>
                                          <p:spTgt spid="89"/>
                                        </p:tgtEl>
                                        <p:attrNameLst>
                                          <p:attrName>style.visibility</p:attrName>
                                        </p:attrNameLst>
                                      </p:cBhvr>
                                      <p:to>
                                        <p:strVal val="visible"/>
                                      </p:to>
                                    </p:set>
                                    <p:animEffect transition="in" filter="randombar(horizontal)">
                                      <p:cBhvr>
                                        <p:cTn id="46" dur="500"/>
                                        <p:tgtEl>
                                          <p:spTgt spid="89"/>
                                        </p:tgtEl>
                                      </p:cBhvr>
                                    </p:animEffect>
                                  </p:childTnLst>
                                </p:cTn>
                              </p:par>
                              <p:par>
                                <p:cTn id="47" presetID="14" presetClass="entr" presetSubtype="10" fill="hold" nodeType="withEffect">
                                  <p:stCondLst>
                                    <p:cond delay="0"/>
                                  </p:stCondLst>
                                  <p:childTnLst>
                                    <p:set>
                                      <p:cBhvr>
                                        <p:cTn id="48" dur="1" fill="hold">
                                          <p:stCondLst>
                                            <p:cond delay="0"/>
                                          </p:stCondLst>
                                        </p:cTn>
                                        <p:tgtEl>
                                          <p:spTgt spid="92"/>
                                        </p:tgtEl>
                                        <p:attrNameLst>
                                          <p:attrName>style.visibility</p:attrName>
                                        </p:attrNameLst>
                                      </p:cBhvr>
                                      <p:to>
                                        <p:strVal val="visible"/>
                                      </p:to>
                                    </p:set>
                                    <p:animEffect transition="in" filter="randombar(horizontal)">
                                      <p:cBhvr>
                                        <p:cTn id="49" dur="500"/>
                                        <p:tgtEl>
                                          <p:spTgt spid="92"/>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2" fill="hold" grpId="0" nodeType="click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additive="base">
                                        <p:cTn id="54" dur="500"/>
                                        <p:tgtEl>
                                          <p:spTgt spid="95"/>
                                        </p:tgtEl>
                                        <p:attrNameLst>
                                          <p:attrName>ppt_x</p:attrName>
                                        </p:attrNameLst>
                                      </p:cBhvr>
                                      <p:tavLst>
                                        <p:tav tm="0">
                                          <p:val>
                                            <p:strVal val="#ppt_x+#ppt_w*1.125000"/>
                                          </p:val>
                                        </p:tav>
                                        <p:tav tm="100000">
                                          <p:val>
                                            <p:strVal val="#ppt_x"/>
                                          </p:val>
                                        </p:tav>
                                      </p:tavLst>
                                    </p:anim>
                                    <p:animEffect transition="in" filter="wipe(left)">
                                      <p:cBhvr>
                                        <p:cTn id="55" dur="500"/>
                                        <p:tgtEl>
                                          <p:spTgt spid="95"/>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barn(inVertical)">
                                      <p:cBhvr>
                                        <p:cTn id="60" dur="500"/>
                                        <p:tgtEl>
                                          <p:spTgt spid="105"/>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104"/>
                                        </p:tgtEl>
                                        <p:attrNameLst>
                                          <p:attrName>style.visibility</p:attrName>
                                        </p:attrNameLst>
                                      </p:cBhvr>
                                      <p:to>
                                        <p:strVal val="visible"/>
                                      </p:to>
                                    </p:set>
                                    <p:animEffect transition="in" filter="barn(inVertical)">
                                      <p:cBhvr>
                                        <p:cTn id="63" dur="500"/>
                                        <p:tgtEl>
                                          <p:spTgt spid="104"/>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103"/>
                                        </p:tgtEl>
                                        <p:attrNameLst>
                                          <p:attrName>style.visibility</p:attrName>
                                        </p:attrNameLst>
                                      </p:cBhvr>
                                      <p:to>
                                        <p:strVal val="visible"/>
                                      </p:to>
                                    </p:set>
                                    <p:animEffect transition="in" filter="barn(inVertical)">
                                      <p:cBhvr>
                                        <p:cTn id="66" dur="500"/>
                                        <p:tgtEl>
                                          <p:spTgt spid="103"/>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1000"/>
                                        <p:tgtEl>
                                          <p:spTgt spid="29"/>
                                        </p:tgtEl>
                                      </p:cBhvr>
                                    </p:animEffect>
                                    <p:anim calcmode="lin" valueType="num">
                                      <p:cBhvr>
                                        <p:cTn id="72" dur="1000" fill="hold"/>
                                        <p:tgtEl>
                                          <p:spTgt spid="29"/>
                                        </p:tgtEl>
                                        <p:attrNameLst>
                                          <p:attrName>ppt_x</p:attrName>
                                        </p:attrNameLst>
                                      </p:cBhvr>
                                      <p:tavLst>
                                        <p:tav tm="0">
                                          <p:val>
                                            <p:strVal val="#ppt_x"/>
                                          </p:val>
                                        </p:tav>
                                        <p:tav tm="100000">
                                          <p:val>
                                            <p:strVal val="#ppt_x"/>
                                          </p:val>
                                        </p:tav>
                                      </p:tavLst>
                                    </p:anim>
                                    <p:anim calcmode="lin" valueType="num">
                                      <p:cBhvr>
                                        <p:cTn id="73" dur="1000" fill="hold"/>
                                        <p:tgtEl>
                                          <p:spTgt spid="29"/>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fade">
                                      <p:cBhvr>
                                        <p:cTn id="76" dur="1000"/>
                                        <p:tgtEl>
                                          <p:spTgt spid="28"/>
                                        </p:tgtEl>
                                      </p:cBhvr>
                                    </p:animEffect>
                                    <p:anim calcmode="lin" valueType="num">
                                      <p:cBhvr>
                                        <p:cTn id="77" dur="1000" fill="hold"/>
                                        <p:tgtEl>
                                          <p:spTgt spid="28"/>
                                        </p:tgtEl>
                                        <p:attrNameLst>
                                          <p:attrName>ppt_x</p:attrName>
                                        </p:attrNameLst>
                                      </p:cBhvr>
                                      <p:tavLst>
                                        <p:tav tm="0">
                                          <p:val>
                                            <p:strVal val="#ppt_x"/>
                                          </p:val>
                                        </p:tav>
                                        <p:tav tm="100000">
                                          <p:val>
                                            <p:strVal val="#ppt_x"/>
                                          </p:val>
                                        </p:tav>
                                      </p:tavLst>
                                    </p:anim>
                                    <p:anim calcmode="lin" valueType="num">
                                      <p:cBhvr>
                                        <p:cTn id="7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4" presetClass="entr" presetSubtype="10" fill="hold" nodeType="click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randombar(horizontal)">
                                      <p:cBhvr>
                                        <p:cTn id="83" dur="500"/>
                                        <p:tgtEl>
                                          <p:spTgt spid="69"/>
                                        </p:tgtEl>
                                      </p:cBhvr>
                                    </p:animEffect>
                                  </p:childTnLst>
                                </p:cTn>
                              </p:par>
                            </p:childTnLst>
                          </p:cTn>
                        </p:par>
                      </p:childTnLst>
                    </p:cTn>
                  </p:par>
                  <p:par>
                    <p:cTn id="84" fill="hold">
                      <p:stCondLst>
                        <p:cond delay="indefinite"/>
                      </p:stCondLst>
                      <p:childTnLst>
                        <p:par>
                          <p:cTn id="85" fill="hold">
                            <p:stCondLst>
                              <p:cond delay="0"/>
                            </p:stCondLst>
                            <p:childTnLst>
                              <p:par>
                                <p:cTn id="86" presetID="12" presetClass="entr" presetSubtype="8" fill="hold" grpId="0" nodeType="clickEffect">
                                  <p:stCondLst>
                                    <p:cond delay="0"/>
                                  </p:stCondLst>
                                  <p:childTnLst>
                                    <p:set>
                                      <p:cBhvr>
                                        <p:cTn id="87" dur="1" fill="hold">
                                          <p:stCondLst>
                                            <p:cond delay="0"/>
                                          </p:stCondLst>
                                        </p:cTn>
                                        <p:tgtEl>
                                          <p:spTgt spid="100"/>
                                        </p:tgtEl>
                                        <p:attrNameLst>
                                          <p:attrName>style.visibility</p:attrName>
                                        </p:attrNameLst>
                                      </p:cBhvr>
                                      <p:to>
                                        <p:strVal val="visible"/>
                                      </p:to>
                                    </p:set>
                                    <p:anim calcmode="lin" valueType="num">
                                      <p:cBhvr additive="base">
                                        <p:cTn id="88" dur="500"/>
                                        <p:tgtEl>
                                          <p:spTgt spid="100"/>
                                        </p:tgtEl>
                                        <p:attrNameLst>
                                          <p:attrName>ppt_x</p:attrName>
                                        </p:attrNameLst>
                                      </p:cBhvr>
                                      <p:tavLst>
                                        <p:tav tm="0">
                                          <p:val>
                                            <p:strVal val="#ppt_x-#ppt_w*1.125000"/>
                                          </p:val>
                                        </p:tav>
                                        <p:tav tm="100000">
                                          <p:val>
                                            <p:strVal val="#ppt_x"/>
                                          </p:val>
                                        </p:tav>
                                      </p:tavLst>
                                    </p:anim>
                                    <p:animEffect transition="in" filter="wipe(right)">
                                      <p:cBhvr>
                                        <p:cTn id="89" dur="500"/>
                                        <p:tgtEl>
                                          <p:spTgt spid="100"/>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37" fill="hold" grpId="0" nodeType="clickEffect">
                                  <p:stCondLst>
                                    <p:cond delay="0"/>
                                  </p:stCondLst>
                                  <p:childTnLst>
                                    <p:set>
                                      <p:cBhvr>
                                        <p:cTn id="93" dur="1" fill="hold">
                                          <p:stCondLst>
                                            <p:cond delay="0"/>
                                          </p:stCondLst>
                                        </p:cTn>
                                        <p:tgtEl>
                                          <p:spTgt spid="101"/>
                                        </p:tgtEl>
                                        <p:attrNameLst>
                                          <p:attrName>style.visibility</p:attrName>
                                        </p:attrNameLst>
                                      </p:cBhvr>
                                      <p:to>
                                        <p:strVal val="visible"/>
                                      </p:to>
                                    </p:set>
                                    <p:animEffect transition="in" filter="barn(outVertical)">
                                      <p:cBhvr>
                                        <p:cTn id="94" dur="500"/>
                                        <p:tgtEl>
                                          <p:spTgt spid="101"/>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nodeType="click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down)">
                                      <p:cBhvr>
                                        <p:cTn id="99" dur="500"/>
                                        <p:tgtEl>
                                          <p:spTgt spid="53"/>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39"/>
                                        </p:tgtEl>
                                        <p:attrNameLst>
                                          <p:attrName>style.visibility</p:attrName>
                                        </p:attrNameLst>
                                      </p:cBhvr>
                                      <p:to>
                                        <p:strVal val="visible"/>
                                      </p:to>
                                    </p:set>
                                    <p:animEffect transition="in" filter="wipe(left)">
                                      <p:cBhvr>
                                        <p:cTn id="104" dur="500"/>
                                        <p:tgtEl>
                                          <p:spTgt spid="39"/>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nodeType="clickEffect">
                                  <p:stCondLst>
                                    <p:cond delay="0"/>
                                  </p:stCondLst>
                                  <p:childTnLst>
                                    <p:set>
                                      <p:cBhvr>
                                        <p:cTn id="108" dur="1" fill="hold">
                                          <p:stCondLst>
                                            <p:cond delay="0"/>
                                          </p:stCondLst>
                                        </p:cTn>
                                        <p:tgtEl>
                                          <p:spTgt spid="42"/>
                                        </p:tgtEl>
                                        <p:attrNameLst>
                                          <p:attrName>style.visibility</p:attrName>
                                        </p:attrNameLst>
                                      </p:cBhvr>
                                      <p:to>
                                        <p:strVal val="visible"/>
                                      </p:to>
                                    </p:set>
                                    <p:animEffect transition="in" filter="wipe(down)">
                                      <p:cBhvr>
                                        <p:cTn id="109" dur="500"/>
                                        <p:tgtEl>
                                          <p:spTgt spid="42"/>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nodeType="clickEffect">
                                  <p:stCondLst>
                                    <p:cond delay="0"/>
                                  </p:stCondLst>
                                  <p:childTnLst>
                                    <p:set>
                                      <p:cBhvr>
                                        <p:cTn id="113" dur="1" fill="hold">
                                          <p:stCondLst>
                                            <p:cond delay="0"/>
                                          </p:stCondLst>
                                        </p:cTn>
                                        <p:tgtEl>
                                          <p:spTgt spid="43"/>
                                        </p:tgtEl>
                                        <p:attrNameLst>
                                          <p:attrName>style.visibility</p:attrName>
                                        </p:attrNameLst>
                                      </p:cBhvr>
                                      <p:to>
                                        <p:strVal val="visible"/>
                                      </p:to>
                                    </p:set>
                                    <p:animEffect transition="in" filter="wipe(left)">
                                      <p:cBhvr>
                                        <p:cTn id="114" dur="500"/>
                                        <p:tgtEl>
                                          <p:spTgt spid="43"/>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4" fill="hold" nodeType="clickEffect">
                                  <p:stCondLst>
                                    <p:cond delay="0"/>
                                  </p:stCondLst>
                                  <p:childTnLst>
                                    <p:set>
                                      <p:cBhvr>
                                        <p:cTn id="118" dur="1" fill="hold">
                                          <p:stCondLst>
                                            <p:cond delay="0"/>
                                          </p:stCondLst>
                                        </p:cTn>
                                        <p:tgtEl>
                                          <p:spTgt spid="57"/>
                                        </p:tgtEl>
                                        <p:attrNameLst>
                                          <p:attrName>style.visibility</p:attrName>
                                        </p:attrNameLst>
                                      </p:cBhvr>
                                      <p:to>
                                        <p:strVal val="visible"/>
                                      </p:to>
                                    </p:set>
                                    <p:animEffect transition="in" filter="wipe(down)">
                                      <p:cBhvr>
                                        <p:cTn id="119" dur="500"/>
                                        <p:tgtEl>
                                          <p:spTgt spid="57"/>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nodeType="click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left)">
                                      <p:cBhvr>
                                        <p:cTn id="124" dur="500"/>
                                        <p:tgtEl>
                                          <p:spTgt spid="46"/>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4" fill="hold" nodeType="clickEffect">
                                  <p:stCondLst>
                                    <p:cond delay="0"/>
                                  </p:stCondLst>
                                  <p:childTnLst>
                                    <p:set>
                                      <p:cBhvr>
                                        <p:cTn id="128" dur="1" fill="hold">
                                          <p:stCondLst>
                                            <p:cond delay="0"/>
                                          </p:stCondLst>
                                        </p:cTn>
                                        <p:tgtEl>
                                          <p:spTgt spid="60"/>
                                        </p:tgtEl>
                                        <p:attrNameLst>
                                          <p:attrName>style.visibility</p:attrName>
                                        </p:attrNameLst>
                                      </p:cBhvr>
                                      <p:to>
                                        <p:strVal val="visible"/>
                                      </p:to>
                                    </p:set>
                                    <p:animEffect transition="in" filter="wipe(down)">
                                      <p:cBhvr>
                                        <p:cTn id="129" dur="500"/>
                                        <p:tgtEl>
                                          <p:spTgt spid="60"/>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nodeType="click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wipe(left)">
                                      <p:cBhvr>
                                        <p:cTn id="134" dur="500"/>
                                        <p:tgtEl>
                                          <p:spTgt spid="49"/>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4" fill="hold" nodeType="click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down)">
                                      <p:cBhvr>
                                        <p:cTn id="139" dur="500"/>
                                        <p:tgtEl>
                                          <p:spTgt spid="64"/>
                                        </p:tgtEl>
                                      </p:cBhvr>
                                    </p:animEffect>
                                  </p:childTnLst>
                                </p:cTn>
                              </p:par>
                            </p:childTnLst>
                          </p:cTn>
                        </p:par>
                      </p:childTnLst>
                    </p:cTn>
                  </p:par>
                  <p:par>
                    <p:cTn id="140" fill="hold">
                      <p:stCondLst>
                        <p:cond delay="indefinite"/>
                      </p:stCondLst>
                      <p:childTnLst>
                        <p:par>
                          <p:cTn id="141" fill="hold">
                            <p:stCondLst>
                              <p:cond delay="0"/>
                            </p:stCondLst>
                            <p:childTnLst>
                              <p:par>
                                <p:cTn id="142" presetID="47" presetClass="entr" presetSubtype="0" fill="hold" grpId="0" nodeType="clickEffect">
                                  <p:stCondLst>
                                    <p:cond delay="0"/>
                                  </p:stCondLst>
                                  <p:childTnLst>
                                    <p:set>
                                      <p:cBhvr>
                                        <p:cTn id="143" dur="1" fill="hold">
                                          <p:stCondLst>
                                            <p:cond delay="0"/>
                                          </p:stCondLst>
                                        </p:cTn>
                                        <p:tgtEl>
                                          <p:spTgt spid="96"/>
                                        </p:tgtEl>
                                        <p:attrNameLst>
                                          <p:attrName>style.visibility</p:attrName>
                                        </p:attrNameLst>
                                      </p:cBhvr>
                                      <p:to>
                                        <p:strVal val="visible"/>
                                      </p:to>
                                    </p:set>
                                    <p:animEffect transition="in" filter="fade">
                                      <p:cBhvr>
                                        <p:cTn id="144" dur="1000"/>
                                        <p:tgtEl>
                                          <p:spTgt spid="96"/>
                                        </p:tgtEl>
                                      </p:cBhvr>
                                    </p:animEffect>
                                    <p:anim calcmode="lin" valueType="num">
                                      <p:cBhvr>
                                        <p:cTn id="145" dur="1000" fill="hold"/>
                                        <p:tgtEl>
                                          <p:spTgt spid="96"/>
                                        </p:tgtEl>
                                        <p:attrNameLst>
                                          <p:attrName>ppt_x</p:attrName>
                                        </p:attrNameLst>
                                      </p:cBhvr>
                                      <p:tavLst>
                                        <p:tav tm="0">
                                          <p:val>
                                            <p:strVal val="#ppt_x"/>
                                          </p:val>
                                        </p:tav>
                                        <p:tav tm="100000">
                                          <p:val>
                                            <p:strVal val="#ppt_x"/>
                                          </p:val>
                                        </p:tav>
                                      </p:tavLst>
                                    </p:anim>
                                    <p:anim calcmode="lin" valueType="num">
                                      <p:cBhvr>
                                        <p:cTn id="146"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2" presetClass="entr" presetSubtype="8" fill="hold" grpId="0" nodeType="clickEffect">
                                  <p:stCondLst>
                                    <p:cond delay="0"/>
                                  </p:stCondLst>
                                  <p:childTnLst>
                                    <p:set>
                                      <p:cBhvr>
                                        <p:cTn id="150" dur="1" fill="hold">
                                          <p:stCondLst>
                                            <p:cond delay="0"/>
                                          </p:stCondLst>
                                        </p:cTn>
                                        <p:tgtEl>
                                          <p:spTgt spid="99"/>
                                        </p:tgtEl>
                                        <p:attrNameLst>
                                          <p:attrName>style.visibility</p:attrName>
                                        </p:attrNameLst>
                                      </p:cBhvr>
                                      <p:to>
                                        <p:strVal val="visible"/>
                                      </p:to>
                                    </p:set>
                                    <p:animEffect transition="in" filter="wipe(left)">
                                      <p:cBhvr>
                                        <p:cTn id="151" dur="500"/>
                                        <p:tgtEl>
                                          <p:spTgt spid="99"/>
                                        </p:tgtEl>
                                      </p:cBhvr>
                                    </p:animEffect>
                                  </p:childTnLst>
                                </p:cTn>
                              </p:par>
                            </p:childTnLst>
                          </p:cTn>
                        </p:par>
                      </p:childTnLst>
                    </p:cTn>
                  </p:par>
                  <p:par>
                    <p:cTn id="152" fill="hold">
                      <p:stCondLst>
                        <p:cond delay="indefinite"/>
                      </p:stCondLst>
                      <p:childTnLst>
                        <p:par>
                          <p:cTn id="153" fill="hold">
                            <p:stCondLst>
                              <p:cond delay="0"/>
                            </p:stCondLst>
                            <p:childTnLst>
                              <p:par>
                                <p:cTn id="154" presetID="14" presetClass="entr" presetSubtype="10" fill="hold" grpId="0" nodeType="clickEffect">
                                  <p:stCondLst>
                                    <p:cond delay="0"/>
                                  </p:stCondLst>
                                  <p:childTnLst>
                                    <p:set>
                                      <p:cBhvr>
                                        <p:cTn id="155" dur="1" fill="hold">
                                          <p:stCondLst>
                                            <p:cond delay="0"/>
                                          </p:stCondLst>
                                        </p:cTn>
                                        <p:tgtEl>
                                          <p:spTgt spid="98"/>
                                        </p:tgtEl>
                                        <p:attrNameLst>
                                          <p:attrName>style.visibility</p:attrName>
                                        </p:attrNameLst>
                                      </p:cBhvr>
                                      <p:to>
                                        <p:strVal val="visible"/>
                                      </p:to>
                                    </p:set>
                                    <p:animEffect transition="in" filter="randombar(horizontal)">
                                      <p:cBhvr>
                                        <p:cTn id="156" dur="500"/>
                                        <p:tgtEl>
                                          <p:spTgt spid="98"/>
                                        </p:tgtEl>
                                      </p:cBhvr>
                                    </p:animEffect>
                                  </p:childTnLst>
                                </p:cTn>
                              </p:par>
                              <p:par>
                                <p:cTn id="157" presetID="53" presetClass="entr" presetSubtype="16" fill="hold" grpId="0" nodeType="withEffect">
                                  <p:stCondLst>
                                    <p:cond delay="0"/>
                                  </p:stCondLst>
                                  <p:childTnLst>
                                    <p:set>
                                      <p:cBhvr>
                                        <p:cTn id="158" dur="1" fill="hold">
                                          <p:stCondLst>
                                            <p:cond delay="0"/>
                                          </p:stCondLst>
                                        </p:cTn>
                                        <p:tgtEl>
                                          <p:spTgt spid="97"/>
                                        </p:tgtEl>
                                        <p:attrNameLst>
                                          <p:attrName>style.visibility</p:attrName>
                                        </p:attrNameLst>
                                      </p:cBhvr>
                                      <p:to>
                                        <p:strVal val="visible"/>
                                      </p:to>
                                    </p:set>
                                    <p:anim calcmode="lin" valueType="num">
                                      <p:cBhvr>
                                        <p:cTn id="159" dur="500" fill="hold"/>
                                        <p:tgtEl>
                                          <p:spTgt spid="97"/>
                                        </p:tgtEl>
                                        <p:attrNameLst>
                                          <p:attrName>ppt_w</p:attrName>
                                        </p:attrNameLst>
                                      </p:cBhvr>
                                      <p:tavLst>
                                        <p:tav tm="0">
                                          <p:val>
                                            <p:fltVal val="0"/>
                                          </p:val>
                                        </p:tav>
                                        <p:tav tm="100000">
                                          <p:val>
                                            <p:strVal val="#ppt_w"/>
                                          </p:val>
                                        </p:tav>
                                      </p:tavLst>
                                    </p:anim>
                                    <p:anim calcmode="lin" valueType="num">
                                      <p:cBhvr>
                                        <p:cTn id="160" dur="500" fill="hold"/>
                                        <p:tgtEl>
                                          <p:spTgt spid="97"/>
                                        </p:tgtEl>
                                        <p:attrNameLst>
                                          <p:attrName>ppt_h</p:attrName>
                                        </p:attrNameLst>
                                      </p:cBhvr>
                                      <p:tavLst>
                                        <p:tav tm="0">
                                          <p:val>
                                            <p:fltVal val="0"/>
                                          </p:val>
                                        </p:tav>
                                        <p:tav tm="100000">
                                          <p:val>
                                            <p:strVal val="#ppt_h"/>
                                          </p:val>
                                        </p:tav>
                                      </p:tavLst>
                                    </p:anim>
                                    <p:animEffect transition="in" filter="fade">
                                      <p:cBhvr>
                                        <p:cTn id="161" dur="500"/>
                                        <p:tgtEl>
                                          <p:spTgt spid="97"/>
                                        </p:tgtEl>
                                      </p:cBhvr>
                                    </p:animEffect>
                                  </p:childTnLst>
                                </p:cTn>
                              </p:par>
                              <p:par>
                                <p:cTn id="162" presetID="53" presetClass="entr" presetSubtype="16" fill="hold" grpId="0" nodeType="withEffect">
                                  <p:stCondLst>
                                    <p:cond delay="0"/>
                                  </p:stCondLst>
                                  <p:childTnLst>
                                    <p:set>
                                      <p:cBhvr>
                                        <p:cTn id="163" dur="1" fill="hold">
                                          <p:stCondLst>
                                            <p:cond delay="0"/>
                                          </p:stCondLst>
                                        </p:cTn>
                                        <p:tgtEl>
                                          <p:spTgt spid="106"/>
                                        </p:tgtEl>
                                        <p:attrNameLst>
                                          <p:attrName>style.visibility</p:attrName>
                                        </p:attrNameLst>
                                      </p:cBhvr>
                                      <p:to>
                                        <p:strVal val="visible"/>
                                      </p:to>
                                    </p:set>
                                    <p:anim calcmode="lin" valueType="num">
                                      <p:cBhvr>
                                        <p:cTn id="164" dur="500" fill="hold"/>
                                        <p:tgtEl>
                                          <p:spTgt spid="106"/>
                                        </p:tgtEl>
                                        <p:attrNameLst>
                                          <p:attrName>ppt_w</p:attrName>
                                        </p:attrNameLst>
                                      </p:cBhvr>
                                      <p:tavLst>
                                        <p:tav tm="0">
                                          <p:val>
                                            <p:fltVal val="0"/>
                                          </p:val>
                                        </p:tav>
                                        <p:tav tm="100000">
                                          <p:val>
                                            <p:strVal val="#ppt_w"/>
                                          </p:val>
                                        </p:tav>
                                      </p:tavLst>
                                    </p:anim>
                                    <p:anim calcmode="lin" valueType="num">
                                      <p:cBhvr>
                                        <p:cTn id="165" dur="500" fill="hold"/>
                                        <p:tgtEl>
                                          <p:spTgt spid="106"/>
                                        </p:tgtEl>
                                        <p:attrNameLst>
                                          <p:attrName>ppt_h</p:attrName>
                                        </p:attrNameLst>
                                      </p:cBhvr>
                                      <p:tavLst>
                                        <p:tav tm="0">
                                          <p:val>
                                            <p:fltVal val="0"/>
                                          </p:val>
                                        </p:tav>
                                        <p:tav tm="100000">
                                          <p:val>
                                            <p:strVal val="#ppt_h"/>
                                          </p:val>
                                        </p:tav>
                                      </p:tavLst>
                                    </p:anim>
                                    <p:animEffect transition="in" filter="fade">
                                      <p:cBhvr>
                                        <p:cTn id="166" dur="500"/>
                                        <p:tgtEl>
                                          <p:spTgt spid="106"/>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107"/>
                                        </p:tgtEl>
                                        <p:attrNameLst>
                                          <p:attrName>style.visibility</p:attrName>
                                        </p:attrNameLst>
                                      </p:cBhvr>
                                      <p:to>
                                        <p:strVal val="visible"/>
                                      </p:to>
                                    </p:set>
                                    <p:anim calcmode="lin" valueType="num">
                                      <p:cBhvr>
                                        <p:cTn id="169" dur="500" fill="hold"/>
                                        <p:tgtEl>
                                          <p:spTgt spid="107"/>
                                        </p:tgtEl>
                                        <p:attrNameLst>
                                          <p:attrName>ppt_w</p:attrName>
                                        </p:attrNameLst>
                                      </p:cBhvr>
                                      <p:tavLst>
                                        <p:tav tm="0">
                                          <p:val>
                                            <p:fltVal val="0"/>
                                          </p:val>
                                        </p:tav>
                                        <p:tav tm="100000">
                                          <p:val>
                                            <p:strVal val="#ppt_w"/>
                                          </p:val>
                                        </p:tav>
                                      </p:tavLst>
                                    </p:anim>
                                    <p:anim calcmode="lin" valueType="num">
                                      <p:cBhvr>
                                        <p:cTn id="170" dur="500" fill="hold"/>
                                        <p:tgtEl>
                                          <p:spTgt spid="107"/>
                                        </p:tgtEl>
                                        <p:attrNameLst>
                                          <p:attrName>ppt_h</p:attrName>
                                        </p:attrNameLst>
                                      </p:cBhvr>
                                      <p:tavLst>
                                        <p:tav tm="0">
                                          <p:val>
                                            <p:fltVal val="0"/>
                                          </p:val>
                                        </p:tav>
                                        <p:tav tm="100000">
                                          <p:val>
                                            <p:strVal val="#ppt_h"/>
                                          </p:val>
                                        </p:tav>
                                      </p:tavLst>
                                    </p:anim>
                                    <p:animEffect transition="in" filter="fade">
                                      <p:cBhvr>
                                        <p:cTn id="171" dur="500"/>
                                        <p:tgtEl>
                                          <p:spTgt spid="107"/>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500" fill="hold"/>
                                        <p:tgtEl>
                                          <p:spTgt spid="108"/>
                                        </p:tgtEl>
                                        <p:attrNameLst>
                                          <p:attrName>ppt_w</p:attrName>
                                        </p:attrNameLst>
                                      </p:cBhvr>
                                      <p:tavLst>
                                        <p:tav tm="0">
                                          <p:val>
                                            <p:fltVal val="0"/>
                                          </p:val>
                                        </p:tav>
                                        <p:tav tm="100000">
                                          <p:val>
                                            <p:strVal val="#ppt_w"/>
                                          </p:val>
                                        </p:tav>
                                      </p:tavLst>
                                    </p:anim>
                                    <p:anim calcmode="lin" valueType="num">
                                      <p:cBhvr>
                                        <p:cTn id="175" dur="500" fill="hold"/>
                                        <p:tgtEl>
                                          <p:spTgt spid="108"/>
                                        </p:tgtEl>
                                        <p:attrNameLst>
                                          <p:attrName>ppt_h</p:attrName>
                                        </p:attrNameLst>
                                      </p:cBhvr>
                                      <p:tavLst>
                                        <p:tav tm="0">
                                          <p:val>
                                            <p:fltVal val="0"/>
                                          </p:val>
                                        </p:tav>
                                        <p:tav tm="100000">
                                          <p:val>
                                            <p:strVal val="#ppt_h"/>
                                          </p:val>
                                        </p:tav>
                                      </p:tavLst>
                                    </p:anim>
                                    <p:animEffect transition="in" filter="fade">
                                      <p:cBhvr>
                                        <p:cTn id="176" dur="500"/>
                                        <p:tgtEl>
                                          <p:spTgt spid="108"/>
                                        </p:tgtEl>
                                      </p:cBhvr>
                                    </p:animEffect>
                                  </p:childTnLst>
                                </p:cTn>
                              </p:par>
                              <p:par>
                                <p:cTn id="177" presetID="53" presetClass="entr" presetSubtype="16" fill="hold" grpId="0" nodeType="withEffect">
                                  <p:stCondLst>
                                    <p:cond delay="0"/>
                                  </p:stCondLst>
                                  <p:childTnLst>
                                    <p:set>
                                      <p:cBhvr>
                                        <p:cTn id="178" dur="1" fill="hold">
                                          <p:stCondLst>
                                            <p:cond delay="0"/>
                                          </p:stCondLst>
                                        </p:cTn>
                                        <p:tgtEl>
                                          <p:spTgt spid="109"/>
                                        </p:tgtEl>
                                        <p:attrNameLst>
                                          <p:attrName>style.visibility</p:attrName>
                                        </p:attrNameLst>
                                      </p:cBhvr>
                                      <p:to>
                                        <p:strVal val="visible"/>
                                      </p:to>
                                    </p:set>
                                    <p:anim calcmode="lin" valueType="num">
                                      <p:cBhvr>
                                        <p:cTn id="179" dur="500" fill="hold"/>
                                        <p:tgtEl>
                                          <p:spTgt spid="109"/>
                                        </p:tgtEl>
                                        <p:attrNameLst>
                                          <p:attrName>ppt_w</p:attrName>
                                        </p:attrNameLst>
                                      </p:cBhvr>
                                      <p:tavLst>
                                        <p:tav tm="0">
                                          <p:val>
                                            <p:fltVal val="0"/>
                                          </p:val>
                                        </p:tav>
                                        <p:tav tm="100000">
                                          <p:val>
                                            <p:strVal val="#ppt_w"/>
                                          </p:val>
                                        </p:tav>
                                      </p:tavLst>
                                    </p:anim>
                                    <p:anim calcmode="lin" valueType="num">
                                      <p:cBhvr>
                                        <p:cTn id="180" dur="500" fill="hold"/>
                                        <p:tgtEl>
                                          <p:spTgt spid="109"/>
                                        </p:tgtEl>
                                        <p:attrNameLst>
                                          <p:attrName>ppt_h</p:attrName>
                                        </p:attrNameLst>
                                      </p:cBhvr>
                                      <p:tavLst>
                                        <p:tav tm="0">
                                          <p:val>
                                            <p:fltVal val="0"/>
                                          </p:val>
                                        </p:tav>
                                        <p:tav tm="100000">
                                          <p:val>
                                            <p:strVal val="#ppt_h"/>
                                          </p:val>
                                        </p:tav>
                                      </p:tavLst>
                                    </p:anim>
                                    <p:animEffect transition="in" filter="fade">
                                      <p:cBhvr>
                                        <p:cTn id="181" dur="500"/>
                                        <p:tgtEl>
                                          <p:spTgt spid="109"/>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10"/>
                                        </p:tgtEl>
                                        <p:attrNameLst>
                                          <p:attrName>style.visibility</p:attrName>
                                        </p:attrNameLst>
                                      </p:cBhvr>
                                      <p:to>
                                        <p:strVal val="visible"/>
                                      </p:to>
                                    </p:set>
                                    <p:anim calcmode="lin" valueType="num">
                                      <p:cBhvr>
                                        <p:cTn id="184" dur="500" fill="hold"/>
                                        <p:tgtEl>
                                          <p:spTgt spid="110"/>
                                        </p:tgtEl>
                                        <p:attrNameLst>
                                          <p:attrName>ppt_w</p:attrName>
                                        </p:attrNameLst>
                                      </p:cBhvr>
                                      <p:tavLst>
                                        <p:tav tm="0">
                                          <p:val>
                                            <p:fltVal val="0"/>
                                          </p:val>
                                        </p:tav>
                                        <p:tav tm="100000">
                                          <p:val>
                                            <p:strVal val="#ppt_w"/>
                                          </p:val>
                                        </p:tav>
                                      </p:tavLst>
                                    </p:anim>
                                    <p:anim calcmode="lin" valueType="num">
                                      <p:cBhvr>
                                        <p:cTn id="185" dur="500" fill="hold"/>
                                        <p:tgtEl>
                                          <p:spTgt spid="110"/>
                                        </p:tgtEl>
                                        <p:attrNameLst>
                                          <p:attrName>ppt_h</p:attrName>
                                        </p:attrNameLst>
                                      </p:cBhvr>
                                      <p:tavLst>
                                        <p:tav tm="0">
                                          <p:val>
                                            <p:fltVal val="0"/>
                                          </p:val>
                                        </p:tav>
                                        <p:tav tm="100000">
                                          <p:val>
                                            <p:strVal val="#ppt_h"/>
                                          </p:val>
                                        </p:tav>
                                      </p:tavLst>
                                    </p:anim>
                                    <p:animEffect transition="in" filter="fade">
                                      <p:cBhvr>
                                        <p:cTn id="186"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70" grpId="0" animBg="1"/>
      <p:bldP spid="74" grpId="0" animBg="1"/>
      <p:bldP spid="95" grpId="0" animBg="1"/>
      <p:bldP spid="96" grpId="0"/>
      <p:bldP spid="98" grpId="0"/>
      <p:bldP spid="99" grpId="0"/>
      <p:bldP spid="100" grpId="0" animBg="1"/>
      <p:bldP spid="101" grpId="0"/>
      <p:bldP spid="102" grpId="0" animBg="1"/>
      <p:bldP spid="103" grpId="0" animBg="1"/>
      <p:bldP spid="104" grpId="0" animBg="1"/>
      <p:bldP spid="105" grpId="0" animBg="1"/>
      <p:bldP spid="97" grpId="0" animBg="1"/>
      <p:bldP spid="106" grpId="0" animBg="1"/>
      <p:bldP spid="107" grpId="0" animBg="1"/>
      <p:bldP spid="108" grpId="0" animBg="1"/>
      <p:bldP spid="109" grpId="0" animBg="1"/>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组合 62">
            <a:extLst>
              <a:ext uri="{FF2B5EF4-FFF2-40B4-BE49-F238E27FC236}">
                <a16:creationId xmlns:a16="http://schemas.microsoft.com/office/drawing/2014/main" id="{A4D13F1F-F6D7-49E6-AD86-47C7BA54535E}"/>
              </a:ext>
            </a:extLst>
          </p:cNvPr>
          <p:cNvGrpSpPr/>
          <p:nvPr/>
        </p:nvGrpSpPr>
        <p:grpSpPr>
          <a:xfrm>
            <a:off x="-13120" y="4469387"/>
            <a:ext cx="12205120" cy="2398137"/>
            <a:chOff x="-13120" y="4469387"/>
            <a:chExt cx="12205120" cy="2398137"/>
          </a:xfrm>
        </p:grpSpPr>
        <p:pic>
          <p:nvPicPr>
            <p:cNvPr id="61" name="图片 60">
              <a:extLst>
                <a:ext uri="{FF2B5EF4-FFF2-40B4-BE49-F238E27FC236}">
                  <a16:creationId xmlns:a16="http://schemas.microsoft.com/office/drawing/2014/main" id="{C56779EF-F44E-4983-B112-C52A992490EC}"/>
                </a:ext>
              </a:extLst>
            </p:cNvPr>
            <p:cNvPicPr>
              <a:picLocks noChangeAspect="1"/>
            </p:cNvPicPr>
            <p:nvPr/>
          </p:nvPicPr>
          <p:blipFill rotWithShape="1">
            <a:blip r:embed="rId3" cstate="screen">
              <a:extLst>
                <a:ext uri="{BEBA8EAE-BF5A-486C-A8C5-ECC9F3942E4B}">
                  <a14:imgProps xmlns:a14="http://schemas.microsoft.com/office/drawing/2010/main">
                    <a14:imgLayer>
                      <a14:imgEffect>
                        <a14:saturation sat="33000"/>
                      </a14:imgEffect>
                    </a14:imgLayer>
                  </a14:imgProps>
                </a:ext>
                <a:ext uri="{28A0092B-C50C-407E-A947-70E740481C1C}">
                  <a14:useLocalDpi xmlns:a14="http://schemas.microsoft.com/office/drawing/2010/main"/>
                </a:ext>
              </a:extLst>
            </a:blip>
            <a:srcRect/>
            <a:stretch/>
          </p:blipFill>
          <p:spPr>
            <a:xfrm>
              <a:off x="0" y="4469387"/>
              <a:ext cx="12192000" cy="2388614"/>
            </a:xfrm>
            <a:prstGeom prst="rect">
              <a:avLst/>
            </a:prstGeom>
          </p:spPr>
        </p:pic>
        <p:sp>
          <p:nvSpPr>
            <p:cNvPr id="62" name="矩形 61">
              <a:extLst>
                <a:ext uri="{FF2B5EF4-FFF2-40B4-BE49-F238E27FC236}">
                  <a16:creationId xmlns:a16="http://schemas.microsoft.com/office/drawing/2014/main" id="{AD7EA260-B22A-43E1-A884-6EC724EDBC09}"/>
                </a:ext>
              </a:extLst>
            </p:cNvPr>
            <p:cNvSpPr/>
            <p:nvPr/>
          </p:nvSpPr>
          <p:spPr>
            <a:xfrm>
              <a:off x="-13120" y="4469387"/>
              <a:ext cx="12205120" cy="2398137"/>
            </a:xfrm>
            <a:prstGeom prst="rect">
              <a:avLst/>
            </a:prstGeom>
            <a:solidFill>
              <a:schemeClr val="tx1">
                <a:lumMod val="75000"/>
                <a:lumOff val="2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矩形 1">
            <a:extLst>
              <a:ext uri="{FF2B5EF4-FFF2-40B4-BE49-F238E27FC236}">
                <a16:creationId xmlns:a16="http://schemas.microsoft.com/office/drawing/2014/main" id="{D469DF40-40D3-4886-9644-0905653052C7}"/>
              </a:ext>
            </a:extLst>
          </p:cNvPr>
          <p:cNvSpPr/>
          <p:nvPr/>
        </p:nvSpPr>
        <p:spPr>
          <a:xfrm>
            <a:off x="0" y="0"/>
            <a:ext cx="11938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 name="组合 2">
            <a:extLst>
              <a:ext uri="{FF2B5EF4-FFF2-40B4-BE49-F238E27FC236}">
                <a16:creationId xmlns:a16="http://schemas.microsoft.com/office/drawing/2014/main" id="{424ED2FE-0D7E-4B05-9C02-99C0EF19C760}"/>
              </a:ext>
            </a:extLst>
          </p:cNvPr>
          <p:cNvGrpSpPr/>
          <p:nvPr/>
        </p:nvGrpSpPr>
        <p:grpSpPr>
          <a:xfrm>
            <a:off x="337719" y="851026"/>
            <a:ext cx="469900" cy="479424"/>
            <a:chOff x="151606" y="896144"/>
            <a:chExt cx="469900" cy="479424"/>
          </a:xfrm>
        </p:grpSpPr>
        <p:sp>
          <p:nvSpPr>
            <p:cNvPr id="4" name="图文框 3">
              <a:extLst>
                <a:ext uri="{FF2B5EF4-FFF2-40B4-BE49-F238E27FC236}">
                  <a16:creationId xmlns:a16="http://schemas.microsoft.com/office/drawing/2014/main" id="{519CF816-C9F7-43FA-8877-755210607D69}"/>
                </a:ext>
              </a:extLst>
            </p:cNvPr>
            <p:cNvSpPr/>
            <p:nvPr/>
          </p:nvSpPr>
          <p:spPr>
            <a:xfrm>
              <a:off x="151606" y="905668"/>
              <a:ext cx="469900" cy="469900"/>
            </a:xfrm>
            <a:prstGeom prst="frame">
              <a:avLst>
                <a:gd name="adj1" fmla="val 17568"/>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文本框 4">
              <a:extLst>
                <a:ext uri="{FF2B5EF4-FFF2-40B4-BE49-F238E27FC236}">
                  <a16:creationId xmlns:a16="http://schemas.microsoft.com/office/drawing/2014/main" id="{2E1981AE-72ED-4194-A606-431B4EB506EB}"/>
                </a:ext>
              </a:extLst>
            </p:cNvPr>
            <p:cNvSpPr txBox="1"/>
            <p:nvPr/>
          </p:nvSpPr>
          <p:spPr>
            <a:xfrm>
              <a:off x="340121" y="896144"/>
              <a:ext cx="92869" cy="461665"/>
            </a:xfrm>
            <a:prstGeom prst="rect">
              <a:avLst/>
            </a:prstGeom>
            <a:noFill/>
          </p:spPr>
          <p:txBody>
            <a:bodyPr wrap="square" rtlCol="0">
              <a:spAutoFit/>
            </a:bodyPr>
            <a:lstStyle/>
            <a:p>
              <a:pPr algn="ctr"/>
              <a:r>
                <a:rPr lang="en-US" altLang="zh-CN" sz="2400" dirty="0">
                  <a:solidFill>
                    <a:schemeClr val="bg1"/>
                  </a:solidFill>
                  <a:cs typeface="+mn-ea"/>
                  <a:sym typeface="+mn-lt"/>
                </a:rPr>
                <a:t>B</a:t>
              </a:r>
              <a:endParaRPr lang="zh-CN" altLang="en-US" sz="2400" dirty="0">
                <a:solidFill>
                  <a:schemeClr val="bg1"/>
                </a:solidFill>
                <a:cs typeface="+mn-ea"/>
                <a:sym typeface="+mn-lt"/>
              </a:endParaRPr>
            </a:p>
          </p:txBody>
        </p:sp>
      </p:grpSp>
      <p:sp>
        <p:nvSpPr>
          <p:cNvPr id="6" name="图文框 5">
            <a:extLst>
              <a:ext uri="{FF2B5EF4-FFF2-40B4-BE49-F238E27FC236}">
                <a16:creationId xmlns:a16="http://schemas.microsoft.com/office/drawing/2014/main" id="{0987274E-28B4-422D-8E83-9DDBDD08FD14}"/>
              </a:ext>
            </a:extLst>
          </p:cNvPr>
          <p:cNvSpPr/>
          <p:nvPr/>
        </p:nvSpPr>
        <p:spPr>
          <a:xfrm rot="21191490">
            <a:off x="840187" y="693434"/>
            <a:ext cx="128588" cy="128588"/>
          </a:xfrm>
          <a:prstGeom prst="frame">
            <a:avLst>
              <a:gd name="adj1" fmla="val 25463"/>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7" name="组合 6">
            <a:extLst>
              <a:ext uri="{FF2B5EF4-FFF2-40B4-BE49-F238E27FC236}">
                <a16:creationId xmlns:a16="http://schemas.microsoft.com/office/drawing/2014/main" id="{B9652A89-E0AF-4281-8026-20EB735EF744}"/>
              </a:ext>
            </a:extLst>
          </p:cNvPr>
          <p:cNvGrpSpPr/>
          <p:nvPr/>
        </p:nvGrpSpPr>
        <p:grpSpPr>
          <a:xfrm>
            <a:off x="0" y="1809749"/>
            <a:ext cx="1193800" cy="830180"/>
            <a:chOff x="0" y="2057399"/>
            <a:chExt cx="1193800" cy="830180"/>
          </a:xfrm>
        </p:grpSpPr>
        <p:sp>
          <p:nvSpPr>
            <p:cNvPr id="8" name="矩形 7">
              <a:extLst>
                <a:ext uri="{FF2B5EF4-FFF2-40B4-BE49-F238E27FC236}">
                  <a16:creationId xmlns:a16="http://schemas.microsoft.com/office/drawing/2014/main" id="{627A37CC-CA70-429C-BEB0-6CE710D92299}"/>
                </a:ext>
              </a:extLst>
            </p:cNvPr>
            <p:cNvSpPr/>
            <p:nvPr/>
          </p:nvSpPr>
          <p:spPr>
            <a:xfrm>
              <a:off x="0" y="2057400"/>
              <a:ext cx="1193800" cy="830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a:extLst>
                <a:ext uri="{FF2B5EF4-FFF2-40B4-BE49-F238E27FC236}">
                  <a16:creationId xmlns:a16="http://schemas.microsoft.com/office/drawing/2014/main" id="{FF7C1089-3B3E-4F0A-A152-855FAEB6A407}"/>
                </a:ext>
              </a:extLst>
            </p:cNvPr>
            <p:cNvSpPr/>
            <p:nvPr/>
          </p:nvSpPr>
          <p:spPr>
            <a:xfrm>
              <a:off x="1148081" y="2057399"/>
              <a:ext cx="45719" cy="830179"/>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0" name="图片 9">
              <a:extLst>
                <a:ext uri="{FF2B5EF4-FFF2-40B4-BE49-F238E27FC236}">
                  <a16:creationId xmlns:a16="http://schemas.microsoft.com/office/drawing/2014/main" id="{22A5CB31-E604-44F8-ACC1-64CB233FBE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3114" y="2209523"/>
              <a:ext cx="321854" cy="370938"/>
            </a:xfrm>
            <a:prstGeom prst="rect">
              <a:avLst/>
            </a:prstGeom>
          </p:spPr>
        </p:pic>
        <p:sp>
          <p:nvSpPr>
            <p:cNvPr id="11" name="文本框 10">
              <a:extLst>
                <a:ext uri="{FF2B5EF4-FFF2-40B4-BE49-F238E27FC236}">
                  <a16:creationId xmlns:a16="http://schemas.microsoft.com/office/drawing/2014/main" id="{24E56835-6864-4807-9CD1-503459C28B4F}"/>
                </a:ext>
              </a:extLst>
            </p:cNvPr>
            <p:cNvSpPr txBox="1"/>
            <p:nvPr/>
          </p:nvSpPr>
          <p:spPr>
            <a:xfrm>
              <a:off x="100172" y="2504261"/>
              <a:ext cx="947737" cy="307777"/>
            </a:xfrm>
            <a:prstGeom prst="rect">
              <a:avLst/>
            </a:prstGeom>
            <a:noFill/>
          </p:spPr>
          <p:txBody>
            <a:bodyPr wrap="square" rtlCol="0">
              <a:spAutoFit/>
            </a:bodyPr>
            <a:lstStyle/>
            <a:p>
              <a:pPr algn="ctr"/>
              <a:r>
                <a:rPr lang="en-US" altLang="zh-CN" sz="1400" dirty="0">
                  <a:cs typeface="+mn-ea"/>
                  <a:sym typeface="+mn-lt"/>
                </a:rPr>
                <a:t>Part 01</a:t>
              </a:r>
              <a:endParaRPr lang="zh-CN" altLang="en-US" sz="1400" dirty="0">
                <a:cs typeface="+mn-ea"/>
                <a:sym typeface="+mn-lt"/>
              </a:endParaRPr>
            </a:p>
          </p:txBody>
        </p:sp>
      </p:grpSp>
      <p:grpSp>
        <p:nvGrpSpPr>
          <p:cNvPr id="12" name="组合 11">
            <a:extLst>
              <a:ext uri="{FF2B5EF4-FFF2-40B4-BE49-F238E27FC236}">
                <a16:creationId xmlns:a16="http://schemas.microsoft.com/office/drawing/2014/main" id="{1517EFB0-77A3-4738-A9AD-8DFCBC03FF2D}"/>
              </a:ext>
            </a:extLst>
          </p:cNvPr>
          <p:cNvGrpSpPr/>
          <p:nvPr/>
        </p:nvGrpSpPr>
        <p:grpSpPr>
          <a:xfrm>
            <a:off x="-41773" y="3366878"/>
            <a:ext cx="1251106" cy="349921"/>
            <a:chOff x="-28653" y="3614528"/>
            <a:chExt cx="1251106" cy="349921"/>
          </a:xfrm>
        </p:grpSpPr>
        <p:sp>
          <p:nvSpPr>
            <p:cNvPr id="13" name="文本框 12">
              <a:extLst>
                <a:ext uri="{FF2B5EF4-FFF2-40B4-BE49-F238E27FC236}">
                  <a16:creationId xmlns:a16="http://schemas.microsoft.com/office/drawing/2014/main" id="{B9E059B3-95E9-4F54-8CD7-0370BD783261}"/>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项目解释</a:t>
              </a:r>
            </a:p>
          </p:txBody>
        </p:sp>
        <p:sp>
          <p:nvSpPr>
            <p:cNvPr id="14" name="文本框 13">
              <a:extLst>
                <a:ext uri="{FF2B5EF4-FFF2-40B4-BE49-F238E27FC236}">
                  <a16:creationId xmlns:a16="http://schemas.microsoft.com/office/drawing/2014/main" id="{788E95DA-969D-4A34-A242-3F91149DDB6D}"/>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EXPLANATION</a:t>
              </a:r>
              <a:endParaRPr lang="zh-CN" altLang="en-US" sz="500" dirty="0">
                <a:solidFill>
                  <a:schemeClr val="bg1"/>
                </a:solidFill>
                <a:cs typeface="+mn-ea"/>
                <a:sym typeface="+mn-lt"/>
              </a:endParaRPr>
            </a:p>
          </p:txBody>
        </p:sp>
      </p:grpSp>
      <p:grpSp>
        <p:nvGrpSpPr>
          <p:cNvPr id="15" name="组合 14">
            <a:extLst>
              <a:ext uri="{FF2B5EF4-FFF2-40B4-BE49-F238E27FC236}">
                <a16:creationId xmlns:a16="http://schemas.microsoft.com/office/drawing/2014/main" id="{E59E5331-2BCE-457E-89F0-792595C104DE}"/>
              </a:ext>
            </a:extLst>
          </p:cNvPr>
          <p:cNvGrpSpPr/>
          <p:nvPr/>
        </p:nvGrpSpPr>
        <p:grpSpPr>
          <a:xfrm>
            <a:off x="-41773" y="3975018"/>
            <a:ext cx="1251106" cy="349921"/>
            <a:chOff x="-28653" y="3614528"/>
            <a:chExt cx="1251106" cy="349921"/>
          </a:xfrm>
        </p:grpSpPr>
        <p:sp>
          <p:nvSpPr>
            <p:cNvPr id="16" name="文本框 15">
              <a:extLst>
                <a:ext uri="{FF2B5EF4-FFF2-40B4-BE49-F238E27FC236}">
                  <a16:creationId xmlns:a16="http://schemas.microsoft.com/office/drawing/2014/main" id="{FB553FFC-660A-4677-97A9-66124F834586}"/>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主项介绍</a:t>
              </a:r>
            </a:p>
          </p:txBody>
        </p:sp>
        <p:sp>
          <p:nvSpPr>
            <p:cNvPr id="17" name="文本框 16">
              <a:extLst>
                <a:ext uri="{FF2B5EF4-FFF2-40B4-BE49-F238E27FC236}">
                  <a16:creationId xmlns:a16="http://schemas.microsoft.com/office/drawing/2014/main" id="{5442E485-66B5-4F5C-A9C3-03538A86FFBB}"/>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MAIN ITEM INTRODUCTION</a:t>
              </a:r>
              <a:endParaRPr lang="zh-CN" altLang="en-US" sz="500" dirty="0">
                <a:solidFill>
                  <a:schemeClr val="bg1"/>
                </a:solidFill>
                <a:cs typeface="+mn-ea"/>
                <a:sym typeface="+mn-lt"/>
              </a:endParaRPr>
            </a:p>
          </p:txBody>
        </p:sp>
      </p:grpSp>
      <p:grpSp>
        <p:nvGrpSpPr>
          <p:cNvPr id="18" name="组合 17">
            <a:extLst>
              <a:ext uri="{FF2B5EF4-FFF2-40B4-BE49-F238E27FC236}">
                <a16:creationId xmlns:a16="http://schemas.microsoft.com/office/drawing/2014/main" id="{601B570E-2F92-4F93-9F24-7FC6D47761B9}"/>
              </a:ext>
            </a:extLst>
          </p:cNvPr>
          <p:cNvGrpSpPr/>
          <p:nvPr/>
        </p:nvGrpSpPr>
        <p:grpSpPr>
          <a:xfrm>
            <a:off x="-41773" y="4583158"/>
            <a:ext cx="1251106" cy="349921"/>
            <a:chOff x="-28653" y="3614528"/>
            <a:chExt cx="1251106" cy="349921"/>
          </a:xfrm>
        </p:grpSpPr>
        <p:sp>
          <p:nvSpPr>
            <p:cNvPr id="19" name="文本框 18">
              <a:extLst>
                <a:ext uri="{FF2B5EF4-FFF2-40B4-BE49-F238E27FC236}">
                  <a16:creationId xmlns:a16="http://schemas.microsoft.com/office/drawing/2014/main" id="{6D8EA7C2-837C-44E4-B70A-4D8522C9B9E8}"/>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项目管理</a:t>
              </a:r>
            </a:p>
          </p:txBody>
        </p:sp>
        <p:sp>
          <p:nvSpPr>
            <p:cNvPr id="20" name="文本框 19">
              <a:extLst>
                <a:ext uri="{FF2B5EF4-FFF2-40B4-BE49-F238E27FC236}">
                  <a16:creationId xmlns:a16="http://schemas.microsoft.com/office/drawing/2014/main" id="{1B59CE3F-0C74-4462-9EB4-B2D76B895104}"/>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MANAGEMENT</a:t>
              </a:r>
              <a:endParaRPr lang="zh-CN" altLang="en-US" sz="500" dirty="0">
                <a:solidFill>
                  <a:schemeClr val="bg1"/>
                </a:solidFill>
                <a:cs typeface="+mn-ea"/>
                <a:sym typeface="+mn-lt"/>
              </a:endParaRPr>
            </a:p>
          </p:txBody>
        </p:sp>
      </p:grpSp>
      <p:grpSp>
        <p:nvGrpSpPr>
          <p:cNvPr id="21" name="组合 20">
            <a:extLst>
              <a:ext uri="{FF2B5EF4-FFF2-40B4-BE49-F238E27FC236}">
                <a16:creationId xmlns:a16="http://schemas.microsoft.com/office/drawing/2014/main" id="{82FEA7D6-F467-4C19-B35B-0BFECCD4F4E0}"/>
              </a:ext>
            </a:extLst>
          </p:cNvPr>
          <p:cNvGrpSpPr/>
          <p:nvPr/>
        </p:nvGrpSpPr>
        <p:grpSpPr>
          <a:xfrm>
            <a:off x="-41773" y="5191298"/>
            <a:ext cx="1251106" cy="349921"/>
            <a:chOff x="-28653" y="3614528"/>
            <a:chExt cx="1251106" cy="349921"/>
          </a:xfrm>
        </p:grpSpPr>
        <p:sp>
          <p:nvSpPr>
            <p:cNvPr id="22" name="文本框 21">
              <a:extLst>
                <a:ext uri="{FF2B5EF4-FFF2-40B4-BE49-F238E27FC236}">
                  <a16:creationId xmlns:a16="http://schemas.microsoft.com/office/drawing/2014/main" id="{8079EF14-6A56-4E3D-A425-5A483F76B0FB}"/>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管理协会</a:t>
              </a:r>
            </a:p>
          </p:txBody>
        </p:sp>
        <p:sp>
          <p:nvSpPr>
            <p:cNvPr id="23" name="文本框 22">
              <a:extLst>
                <a:ext uri="{FF2B5EF4-FFF2-40B4-BE49-F238E27FC236}">
                  <a16:creationId xmlns:a16="http://schemas.microsoft.com/office/drawing/2014/main" id="{DFD1A355-5EBD-4F03-9501-B38C21B549A5}"/>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MANAGEMENT ASSOCIATION</a:t>
              </a:r>
              <a:endParaRPr lang="zh-CN" altLang="en-US" sz="500" dirty="0">
                <a:solidFill>
                  <a:schemeClr val="bg1"/>
                </a:solidFill>
                <a:cs typeface="+mn-ea"/>
                <a:sym typeface="+mn-lt"/>
              </a:endParaRPr>
            </a:p>
          </p:txBody>
        </p:sp>
      </p:grpSp>
      <p:grpSp>
        <p:nvGrpSpPr>
          <p:cNvPr id="24" name="组合 23">
            <a:extLst>
              <a:ext uri="{FF2B5EF4-FFF2-40B4-BE49-F238E27FC236}">
                <a16:creationId xmlns:a16="http://schemas.microsoft.com/office/drawing/2014/main" id="{17677F53-0A0D-43FE-B069-F1CCD8C47AC5}"/>
              </a:ext>
            </a:extLst>
          </p:cNvPr>
          <p:cNvGrpSpPr/>
          <p:nvPr/>
        </p:nvGrpSpPr>
        <p:grpSpPr>
          <a:xfrm>
            <a:off x="-41773" y="5799439"/>
            <a:ext cx="1251106" cy="349921"/>
            <a:chOff x="-21035" y="3833644"/>
            <a:chExt cx="1251106" cy="349921"/>
          </a:xfrm>
        </p:grpSpPr>
        <p:sp>
          <p:nvSpPr>
            <p:cNvPr id="25" name="文本框 24">
              <a:extLst>
                <a:ext uri="{FF2B5EF4-FFF2-40B4-BE49-F238E27FC236}">
                  <a16:creationId xmlns:a16="http://schemas.microsoft.com/office/drawing/2014/main" id="{EF23796D-A3E4-4580-9B4C-D6F9DC3A3CBE}"/>
                </a:ext>
              </a:extLst>
            </p:cNvPr>
            <p:cNvSpPr txBox="1"/>
            <p:nvPr/>
          </p:nvSpPr>
          <p:spPr>
            <a:xfrm>
              <a:off x="-21035" y="3833644"/>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科学管理</a:t>
              </a:r>
            </a:p>
          </p:txBody>
        </p:sp>
        <p:sp>
          <p:nvSpPr>
            <p:cNvPr id="26" name="文本框 25">
              <a:extLst>
                <a:ext uri="{FF2B5EF4-FFF2-40B4-BE49-F238E27FC236}">
                  <a16:creationId xmlns:a16="http://schemas.microsoft.com/office/drawing/2014/main" id="{8E28A87D-9339-44E5-B2CE-3EF53F8B3F31}"/>
                </a:ext>
              </a:extLst>
            </p:cNvPr>
            <p:cNvSpPr txBox="1"/>
            <p:nvPr/>
          </p:nvSpPr>
          <p:spPr>
            <a:xfrm>
              <a:off x="71264" y="4014288"/>
              <a:ext cx="1066509" cy="169277"/>
            </a:xfrm>
            <a:prstGeom prst="rect">
              <a:avLst/>
            </a:prstGeom>
            <a:noFill/>
          </p:spPr>
          <p:txBody>
            <a:bodyPr wrap="square" rtlCol="0">
              <a:spAutoFit/>
            </a:bodyPr>
            <a:lstStyle/>
            <a:p>
              <a:pPr algn="ctr"/>
              <a:r>
                <a:rPr lang="en-US" altLang="zh-CN" sz="500" dirty="0">
                  <a:solidFill>
                    <a:schemeClr val="bg1"/>
                  </a:solidFill>
                  <a:cs typeface="+mn-ea"/>
                  <a:sym typeface="+mn-lt"/>
                </a:rPr>
                <a:t>SCIENTIFIC MANAGEMENT</a:t>
              </a:r>
              <a:endParaRPr lang="zh-CN" altLang="en-US" sz="500" dirty="0">
                <a:solidFill>
                  <a:schemeClr val="bg1"/>
                </a:solidFill>
                <a:cs typeface="+mn-ea"/>
                <a:sym typeface="+mn-lt"/>
              </a:endParaRPr>
            </a:p>
          </p:txBody>
        </p:sp>
      </p:grpSp>
      <p:sp>
        <p:nvSpPr>
          <p:cNvPr id="27" name="等腰三角形 26">
            <a:extLst>
              <a:ext uri="{FF2B5EF4-FFF2-40B4-BE49-F238E27FC236}">
                <a16:creationId xmlns:a16="http://schemas.microsoft.com/office/drawing/2014/main" id="{8E3EE1E7-85B8-4CE5-96C9-5FCDBEDA2326}"/>
              </a:ext>
            </a:extLst>
          </p:cNvPr>
          <p:cNvSpPr/>
          <p:nvPr/>
        </p:nvSpPr>
        <p:spPr>
          <a:xfrm rot="16200000">
            <a:off x="1074971" y="5879944"/>
            <a:ext cx="135047" cy="95518"/>
          </a:xfrm>
          <a:prstGeom prst="triangl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27">
            <a:extLst>
              <a:ext uri="{FF2B5EF4-FFF2-40B4-BE49-F238E27FC236}">
                <a16:creationId xmlns:a16="http://schemas.microsoft.com/office/drawing/2014/main" id="{9941274B-CF47-4E9E-8144-17684F695B93}"/>
              </a:ext>
            </a:extLst>
          </p:cNvPr>
          <p:cNvSpPr/>
          <p:nvPr/>
        </p:nvSpPr>
        <p:spPr>
          <a:xfrm>
            <a:off x="0" y="0"/>
            <a:ext cx="1193800" cy="76200"/>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椭圆 28">
            <a:extLst>
              <a:ext uri="{FF2B5EF4-FFF2-40B4-BE49-F238E27FC236}">
                <a16:creationId xmlns:a16="http://schemas.microsoft.com/office/drawing/2014/main" id="{167E7B8F-65D7-4583-A7A8-85ACEFE50A01}"/>
              </a:ext>
            </a:extLst>
          </p:cNvPr>
          <p:cNvSpPr/>
          <p:nvPr/>
        </p:nvSpPr>
        <p:spPr>
          <a:xfrm>
            <a:off x="141945"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椭圆 29">
            <a:extLst>
              <a:ext uri="{FF2B5EF4-FFF2-40B4-BE49-F238E27FC236}">
                <a16:creationId xmlns:a16="http://schemas.microsoft.com/office/drawing/2014/main" id="{6D26E46F-701F-4B02-AFD7-1A0A63476B6D}"/>
              </a:ext>
            </a:extLst>
          </p:cNvPr>
          <p:cNvSpPr/>
          <p:nvPr/>
        </p:nvSpPr>
        <p:spPr>
          <a:xfrm>
            <a:off x="540818"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a:extLst>
              <a:ext uri="{FF2B5EF4-FFF2-40B4-BE49-F238E27FC236}">
                <a16:creationId xmlns:a16="http://schemas.microsoft.com/office/drawing/2014/main" id="{303E013E-97AB-413C-A62B-1237F473B168}"/>
              </a:ext>
            </a:extLst>
          </p:cNvPr>
          <p:cNvSpPr/>
          <p:nvPr/>
        </p:nvSpPr>
        <p:spPr>
          <a:xfrm>
            <a:off x="939691" y="6528514"/>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文本框 32">
            <a:extLst>
              <a:ext uri="{FF2B5EF4-FFF2-40B4-BE49-F238E27FC236}">
                <a16:creationId xmlns:a16="http://schemas.microsoft.com/office/drawing/2014/main" id="{962B53E2-462C-42B3-947D-B2298963C2B9}"/>
              </a:ext>
            </a:extLst>
          </p:cNvPr>
          <p:cNvSpPr txBox="1"/>
          <p:nvPr/>
        </p:nvSpPr>
        <p:spPr>
          <a:xfrm>
            <a:off x="5657863" y="558638"/>
            <a:ext cx="2199774" cy="584775"/>
          </a:xfrm>
          <a:prstGeom prst="rect">
            <a:avLst/>
          </a:prstGeom>
          <a:noFill/>
        </p:spPr>
        <p:txBody>
          <a:bodyPr wrap="square" rtlCol="0">
            <a:spAutoFit/>
          </a:bodyPr>
          <a:lstStyle/>
          <a:p>
            <a:pPr algn="ctr"/>
            <a:r>
              <a:rPr lang="zh-CN" altLang="en-US" sz="3200" spc="600" dirty="0">
                <a:solidFill>
                  <a:srgbClr val="FDD302"/>
                </a:solidFill>
                <a:cs typeface="+mn-ea"/>
                <a:sym typeface="+mn-lt"/>
              </a:rPr>
              <a:t>科学</a:t>
            </a:r>
            <a:r>
              <a:rPr lang="zh-CN" altLang="en-US" sz="3200" spc="600" dirty="0">
                <a:cs typeface="+mn-ea"/>
                <a:sym typeface="+mn-lt"/>
              </a:rPr>
              <a:t>管理</a:t>
            </a:r>
          </a:p>
        </p:txBody>
      </p:sp>
      <p:sp>
        <p:nvSpPr>
          <p:cNvPr id="34" name="矩形 33">
            <a:extLst>
              <a:ext uri="{FF2B5EF4-FFF2-40B4-BE49-F238E27FC236}">
                <a16:creationId xmlns:a16="http://schemas.microsoft.com/office/drawing/2014/main" id="{1CBC74A8-702E-4515-9D6A-31BAEC9CC56E}"/>
              </a:ext>
            </a:extLst>
          </p:cNvPr>
          <p:cNvSpPr/>
          <p:nvPr/>
        </p:nvSpPr>
        <p:spPr>
          <a:xfrm>
            <a:off x="5750902" y="1087728"/>
            <a:ext cx="2013693" cy="261610"/>
          </a:xfrm>
          <a:prstGeom prst="rect">
            <a:avLst/>
          </a:prstGeom>
        </p:spPr>
        <p:txBody>
          <a:bodyPr wrap="none">
            <a:spAutoFit/>
          </a:bodyPr>
          <a:lstStyle/>
          <a:p>
            <a:pPr algn="ctr"/>
            <a:r>
              <a:rPr lang="en-US" altLang="zh-CN" sz="1100" dirty="0">
                <a:cs typeface="+mn-ea"/>
                <a:sym typeface="+mn-lt"/>
              </a:rPr>
              <a:t>SCIENTIFIC MANAGEMENT</a:t>
            </a:r>
          </a:p>
        </p:txBody>
      </p:sp>
      <p:sp>
        <p:nvSpPr>
          <p:cNvPr id="35" name="Isosceles Triangle 26">
            <a:extLst>
              <a:ext uri="{FF2B5EF4-FFF2-40B4-BE49-F238E27FC236}">
                <a16:creationId xmlns:a16="http://schemas.microsoft.com/office/drawing/2014/main" id="{91A770B6-2300-49DB-BDC9-919D3B606829}"/>
              </a:ext>
            </a:extLst>
          </p:cNvPr>
          <p:cNvSpPr/>
          <p:nvPr/>
        </p:nvSpPr>
        <p:spPr>
          <a:xfrm>
            <a:off x="1215417" y="5263437"/>
            <a:ext cx="2687394" cy="1626380"/>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4">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BFBFB">
                  <a:lumMod val="65000"/>
                </a:srgbClr>
              </a:solidFill>
              <a:effectLst/>
              <a:uLnTx/>
              <a:uFillTx/>
              <a:cs typeface="+mn-ea"/>
              <a:sym typeface="+mn-lt"/>
            </a:endParaRPr>
          </a:p>
        </p:txBody>
      </p:sp>
      <p:sp>
        <p:nvSpPr>
          <p:cNvPr id="36" name="Isosceles Triangle 26">
            <a:extLst>
              <a:ext uri="{FF2B5EF4-FFF2-40B4-BE49-F238E27FC236}">
                <a16:creationId xmlns:a16="http://schemas.microsoft.com/office/drawing/2014/main" id="{C3C621B3-6DA5-4AE8-B2C1-A1AE919C3511}"/>
              </a:ext>
            </a:extLst>
          </p:cNvPr>
          <p:cNvSpPr/>
          <p:nvPr/>
        </p:nvSpPr>
        <p:spPr>
          <a:xfrm>
            <a:off x="3287511" y="5635441"/>
            <a:ext cx="2687394" cy="1243850"/>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4">
              <a:lumMod val="40000"/>
              <a:lumOff val="60000"/>
              <a:alpha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BFBFB">
                    <a:lumMod val="65000"/>
                  </a:srgbClr>
                </a:solidFill>
                <a:effectLst/>
                <a:uLnTx/>
                <a:uFillTx/>
                <a:cs typeface="+mn-ea"/>
                <a:sym typeface="+mn-lt"/>
              </a:rPr>
              <a:t>`</a:t>
            </a:r>
          </a:p>
        </p:txBody>
      </p:sp>
      <p:sp>
        <p:nvSpPr>
          <p:cNvPr id="37" name="Isosceles Triangle 26">
            <a:extLst>
              <a:ext uri="{FF2B5EF4-FFF2-40B4-BE49-F238E27FC236}">
                <a16:creationId xmlns:a16="http://schemas.microsoft.com/office/drawing/2014/main" id="{E389F42A-A578-4AF0-B7F8-F6D13FDFD2DA}"/>
              </a:ext>
            </a:extLst>
          </p:cNvPr>
          <p:cNvSpPr/>
          <p:nvPr/>
        </p:nvSpPr>
        <p:spPr>
          <a:xfrm>
            <a:off x="5359605" y="6245599"/>
            <a:ext cx="2687390" cy="63369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4">
              <a:lumMod val="60000"/>
              <a:lumOff val="40000"/>
              <a:alpha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BFBFB">
                  <a:lumMod val="65000"/>
                </a:srgbClr>
              </a:solidFill>
              <a:effectLst/>
              <a:uLnTx/>
              <a:uFillTx/>
              <a:cs typeface="+mn-ea"/>
              <a:sym typeface="+mn-lt"/>
            </a:endParaRPr>
          </a:p>
        </p:txBody>
      </p:sp>
      <p:sp>
        <p:nvSpPr>
          <p:cNvPr id="38" name="Isosceles Triangle 26">
            <a:extLst>
              <a:ext uri="{FF2B5EF4-FFF2-40B4-BE49-F238E27FC236}">
                <a16:creationId xmlns:a16="http://schemas.microsoft.com/office/drawing/2014/main" id="{81497EFB-F797-4096-B7C1-17B5C33A8281}"/>
              </a:ext>
            </a:extLst>
          </p:cNvPr>
          <p:cNvSpPr/>
          <p:nvPr/>
        </p:nvSpPr>
        <p:spPr>
          <a:xfrm>
            <a:off x="7431695" y="6056319"/>
            <a:ext cx="2687390" cy="813190"/>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FFCC29">
              <a:alpha val="8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BFBFB">
                  <a:lumMod val="65000"/>
                </a:srgbClr>
              </a:solidFill>
              <a:effectLst/>
              <a:uLnTx/>
              <a:uFillTx/>
              <a:cs typeface="+mn-ea"/>
              <a:sym typeface="+mn-lt"/>
            </a:endParaRPr>
          </a:p>
        </p:txBody>
      </p:sp>
      <p:sp>
        <p:nvSpPr>
          <p:cNvPr id="39" name="Isosceles Triangle 26">
            <a:extLst>
              <a:ext uri="{FF2B5EF4-FFF2-40B4-BE49-F238E27FC236}">
                <a16:creationId xmlns:a16="http://schemas.microsoft.com/office/drawing/2014/main" id="{BF07D363-35B6-41A8-8FFE-6C1D67A050DA}"/>
              </a:ext>
            </a:extLst>
          </p:cNvPr>
          <p:cNvSpPr/>
          <p:nvPr/>
        </p:nvSpPr>
        <p:spPr>
          <a:xfrm>
            <a:off x="9503785" y="5930739"/>
            <a:ext cx="2687394" cy="938770"/>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4BE02">
              <a:alpha val="80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BFBFB">
                  <a:lumMod val="65000"/>
                </a:srgbClr>
              </a:solidFill>
              <a:effectLst/>
              <a:uLnTx/>
              <a:uFillTx/>
              <a:cs typeface="+mn-ea"/>
              <a:sym typeface="+mn-lt"/>
            </a:endParaRPr>
          </a:p>
        </p:txBody>
      </p:sp>
      <p:grpSp>
        <p:nvGrpSpPr>
          <p:cNvPr id="59" name="组合 58">
            <a:extLst>
              <a:ext uri="{FF2B5EF4-FFF2-40B4-BE49-F238E27FC236}">
                <a16:creationId xmlns:a16="http://schemas.microsoft.com/office/drawing/2014/main" id="{49D98AE6-A0F5-4D41-AEC0-D964AF84597F}"/>
              </a:ext>
            </a:extLst>
          </p:cNvPr>
          <p:cNvGrpSpPr/>
          <p:nvPr/>
        </p:nvGrpSpPr>
        <p:grpSpPr>
          <a:xfrm>
            <a:off x="2376942" y="4627830"/>
            <a:ext cx="375052" cy="610498"/>
            <a:chOff x="6455410" y="4606184"/>
            <a:chExt cx="375052" cy="610498"/>
          </a:xfrm>
        </p:grpSpPr>
        <p:sp>
          <p:nvSpPr>
            <p:cNvPr id="40" name="Freeform 7">
              <a:extLst>
                <a:ext uri="{FF2B5EF4-FFF2-40B4-BE49-F238E27FC236}">
                  <a16:creationId xmlns:a16="http://schemas.microsoft.com/office/drawing/2014/main" id="{4CD9385A-005A-4FA7-AF5E-6C81C2843AA8}"/>
                </a:ext>
              </a:extLst>
            </p:cNvPr>
            <p:cNvSpPr>
              <a:spLocks noEditPoints="1"/>
            </p:cNvSpPr>
            <p:nvPr/>
          </p:nvSpPr>
          <p:spPr bwMode="auto">
            <a:xfrm>
              <a:off x="6455410" y="4606184"/>
              <a:ext cx="375052" cy="610498"/>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FFF2CC"/>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BFBFB">
                    <a:lumMod val="65000"/>
                  </a:srgbClr>
                </a:solidFill>
                <a:effectLst/>
                <a:uLnTx/>
                <a:uFillTx/>
                <a:cs typeface="+mn-ea"/>
                <a:sym typeface="+mn-lt"/>
              </a:endParaRPr>
            </a:p>
          </p:txBody>
        </p:sp>
        <p:sp>
          <p:nvSpPr>
            <p:cNvPr id="45" name="Text Box 10">
              <a:extLst>
                <a:ext uri="{FF2B5EF4-FFF2-40B4-BE49-F238E27FC236}">
                  <a16:creationId xmlns:a16="http://schemas.microsoft.com/office/drawing/2014/main" id="{1C7B3243-49FD-4445-8F39-FB78076E3DC6}"/>
                </a:ext>
              </a:extLst>
            </p:cNvPr>
            <p:cNvSpPr txBox="1">
              <a:spLocks noChangeArrowheads="1"/>
            </p:cNvSpPr>
            <p:nvPr/>
          </p:nvSpPr>
          <p:spPr bwMode="auto">
            <a:xfrm>
              <a:off x="6482571" y="4699646"/>
              <a:ext cx="320730" cy="323165"/>
            </a:xfrm>
            <a:prstGeom prst="rect">
              <a:avLst/>
            </a:prstGeom>
            <a:noFill/>
            <a:ln w="9525">
              <a:noFill/>
              <a:miter lim="800000"/>
              <a:headEnd/>
              <a:tailEnd/>
            </a:ln>
          </p:spPr>
          <p:txBody>
            <a:bodyPr wrap="square" lIns="45720" tIns="22860" rIns="45720" bIns="22860">
              <a:spAutoFit/>
            </a:bodyPr>
            <a:lstStyle/>
            <a:p>
              <a:pPr marL="0" marR="0" lvl="0" indent="0" algn="ctr" defTabSz="1088232" rtl="0" eaLnBrk="1" fontAlgn="auto" latinLnBrk="0" hangingPunct="1">
                <a:lnSpc>
                  <a:spcPct val="100000"/>
                </a:lnSpc>
                <a:spcBef>
                  <a:spcPts val="0"/>
                </a:spcBef>
                <a:spcAft>
                  <a:spcPts val="0"/>
                </a:spcAft>
                <a:buClrTx/>
                <a:buSzTx/>
                <a:buFontTx/>
                <a:buNone/>
                <a:tabLst/>
                <a:defRPr/>
              </a:pPr>
              <a:r>
                <a:rPr kumimoji="0" lang="id-ID" sz="900" b="1" i="0" u="none" strike="noStrike" kern="1200" cap="none" spc="0" normalizeH="0" baseline="0" noProof="0" dirty="0">
                  <a:ln>
                    <a:noFill/>
                  </a:ln>
                  <a:solidFill>
                    <a:schemeClr val="bg1"/>
                  </a:solidFill>
                  <a:effectLst/>
                  <a:uLnTx/>
                  <a:uFillTx/>
                  <a:cs typeface="+mn-ea"/>
                  <a:sym typeface="+mn-lt"/>
                </a:rPr>
                <a:t>8</a:t>
              </a:r>
              <a:r>
                <a:rPr kumimoji="0" lang="en-US" sz="900" b="1" i="0" u="none" strike="noStrike" kern="1200" cap="none" spc="0" normalizeH="0" baseline="0" noProof="0" dirty="0">
                  <a:ln>
                    <a:noFill/>
                  </a:ln>
                  <a:solidFill>
                    <a:schemeClr val="bg1"/>
                  </a:solidFill>
                  <a:effectLst/>
                  <a:uLnTx/>
                  <a:uFillTx/>
                  <a:cs typeface="+mn-ea"/>
                  <a:sym typeface="+mn-lt"/>
                </a:rPr>
                <a:t>0%</a:t>
              </a:r>
            </a:p>
          </p:txBody>
        </p:sp>
      </p:grpSp>
      <p:grpSp>
        <p:nvGrpSpPr>
          <p:cNvPr id="55" name="组合 54">
            <a:extLst>
              <a:ext uri="{FF2B5EF4-FFF2-40B4-BE49-F238E27FC236}">
                <a16:creationId xmlns:a16="http://schemas.microsoft.com/office/drawing/2014/main" id="{E34C201E-B32E-4F72-9DB0-C0C9D19910B3}"/>
              </a:ext>
            </a:extLst>
          </p:cNvPr>
          <p:cNvGrpSpPr/>
          <p:nvPr/>
        </p:nvGrpSpPr>
        <p:grpSpPr>
          <a:xfrm>
            <a:off x="10672747" y="5278191"/>
            <a:ext cx="375052" cy="610498"/>
            <a:chOff x="10672747" y="5278191"/>
            <a:chExt cx="375052" cy="610498"/>
          </a:xfrm>
        </p:grpSpPr>
        <p:sp>
          <p:nvSpPr>
            <p:cNvPr id="44" name="Freeform 7">
              <a:extLst>
                <a:ext uri="{FF2B5EF4-FFF2-40B4-BE49-F238E27FC236}">
                  <a16:creationId xmlns:a16="http://schemas.microsoft.com/office/drawing/2014/main" id="{E75FDA9F-181C-4FC3-B590-C6B739465308}"/>
                </a:ext>
              </a:extLst>
            </p:cNvPr>
            <p:cNvSpPr>
              <a:spLocks noEditPoints="1"/>
            </p:cNvSpPr>
            <p:nvPr/>
          </p:nvSpPr>
          <p:spPr bwMode="auto">
            <a:xfrm>
              <a:off x="10672747" y="5278191"/>
              <a:ext cx="375052" cy="610498"/>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E9CB35"/>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BFBFB">
                    <a:lumMod val="65000"/>
                  </a:srgbClr>
                </a:solidFill>
                <a:effectLst/>
                <a:uLnTx/>
                <a:uFillTx/>
                <a:cs typeface="+mn-ea"/>
                <a:sym typeface="+mn-lt"/>
              </a:endParaRPr>
            </a:p>
          </p:txBody>
        </p:sp>
        <p:sp>
          <p:nvSpPr>
            <p:cNvPr id="46" name="Text Box 10">
              <a:extLst>
                <a:ext uri="{FF2B5EF4-FFF2-40B4-BE49-F238E27FC236}">
                  <a16:creationId xmlns:a16="http://schemas.microsoft.com/office/drawing/2014/main" id="{5B7D5BD4-030B-4BDE-ABE1-237B143D9744}"/>
                </a:ext>
              </a:extLst>
            </p:cNvPr>
            <p:cNvSpPr txBox="1">
              <a:spLocks noChangeArrowheads="1"/>
            </p:cNvSpPr>
            <p:nvPr/>
          </p:nvSpPr>
          <p:spPr bwMode="auto">
            <a:xfrm>
              <a:off x="10699908" y="5358170"/>
              <a:ext cx="320730" cy="323165"/>
            </a:xfrm>
            <a:prstGeom prst="rect">
              <a:avLst/>
            </a:prstGeom>
            <a:noFill/>
            <a:ln w="9525">
              <a:noFill/>
              <a:miter lim="800000"/>
              <a:headEnd/>
              <a:tailEnd/>
            </a:ln>
          </p:spPr>
          <p:txBody>
            <a:bodyPr wrap="square" lIns="45720" tIns="22860" rIns="45720" bIns="22860">
              <a:spAutoFit/>
            </a:bodyPr>
            <a:lstStyle/>
            <a:p>
              <a:pPr marL="0" marR="0" lvl="0" indent="0" algn="ctr" defTabSz="1088232" rtl="0" eaLnBrk="1" fontAlgn="auto" latinLnBrk="0" hangingPunct="1">
                <a:lnSpc>
                  <a:spcPct val="100000"/>
                </a:lnSpc>
                <a:spcBef>
                  <a:spcPts val="0"/>
                </a:spcBef>
                <a:spcAft>
                  <a:spcPts val="0"/>
                </a:spcAft>
                <a:buClrTx/>
                <a:buSzTx/>
                <a:buFontTx/>
                <a:buNone/>
                <a:tabLst/>
                <a:defRPr/>
              </a:pPr>
              <a:r>
                <a:rPr kumimoji="0" lang="id-ID" sz="900" b="1" i="0" u="none" strike="noStrike" kern="1200" cap="none" spc="0" normalizeH="0" baseline="0" noProof="0" dirty="0">
                  <a:ln>
                    <a:noFill/>
                  </a:ln>
                  <a:solidFill>
                    <a:schemeClr val="bg1"/>
                  </a:solidFill>
                  <a:effectLst/>
                  <a:uLnTx/>
                  <a:uFillTx/>
                  <a:cs typeface="+mn-ea"/>
                  <a:sym typeface="+mn-lt"/>
                </a:rPr>
                <a:t>65</a:t>
              </a:r>
              <a:r>
                <a:rPr kumimoji="0" lang="en-US" sz="900" b="1" i="0" u="none" strike="noStrike" kern="1200" cap="none" spc="0" normalizeH="0" baseline="0" noProof="0" dirty="0">
                  <a:ln>
                    <a:noFill/>
                  </a:ln>
                  <a:solidFill>
                    <a:schemeClr val="bg1"/>
                  </a:solidFill>
                  <a:effectLst/>
                  <a:uLnTx/>
                  <a:uFillTx/>
                  <a:cs typeface="+mn-ea"/>
                  <a:sym typeface="+mn-lt"/>
                </a:rPr>
                <a:t>%</a:t>
              </a:r>
            </a:p>
          </p:txBody>
        </p:sp>
      </p:grpSp>
      <p:grpSp>
        <p:nvGrpSpPr>
          <p:cNvPr id="58" name="组合 57">
            <a:extLst>
              <a:ext uri="{FF2B5EF4-FFF2-40B4-BE49-F238E27FC236}">
                <a16:creationId xmlns:a16="http://schemas.microsoft.com/office/drawing/2014/main" id="{8C12AF2F-CBE8-46BE-AE41-72933A30C453}"/>
              </a:ext>
            </a:extLst>
          </p:cNvPr>
          <p:cNvGrpSpPr/>
          <p:nvPr/>
        </p:nvGrpSpPr>
        <p:grpSpPr>
          <a:xfrm>
            <a:off x="4443682" y="5006993"/>
            <a:ext cx="375052" cy="610498"/>
            <a:chOff x="7276277" y="4212796"/>
            <a:chExt cx="375052" cy="610498"/>
          </a:xfrm>
        </p:grpSpPr>
        <p:sp>
          <p:nvSpPr>
            <p:cNvPr id="41" name="Freeform 7">
              <a:extLst>
                <a:ext uri="{FF2B5EF4-FFF2-40B4-BE49-F238E27FC236}">
                  <a16:creationId xmlns:a16="http://schemas.microsoft.com/office/drawing/2014/main" id="{41C1974F-AADE-4EBF-B5DD-19F1270353B4}"/>
                </a:ext>
              </a:extLst>
            </p:cNvPr>
            <p:cNvSpPr>
              <a:spLocks noEditPoints="1"/>
            </p:cNvSpPr>
            <p:nvPr/>
          </p:nvSpPr>
          <p:spPr bwMode="auto">
            <a:xfrm>
              <a:off x="7276277" y="4212796"/>
              <a:ext cx="375052" cy="610498"/>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FFEBAD"/>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BFBFB">
                    <a:lumMod val="65000"/>
                  </a:srgbClr>
                </a:solidFill>
                <a:effectLst/>
                <a:uLnTx/>
                <a:uFillTx/>
                <a:cs typeface="+mn-ea"/>
                <a:sym typeface="+mn-lt"/>
              </a:endParaRPr>
            </a:p>
          </p:txBody>
        </p:sp>
        <p:sp>
          <p:nvSpPr>
            <p:cNvPr id="47" name="Text Box 10">
              <a:extLst>
                <a:ext uri="{FF2B5EF4-FFF2-40B4-BE49-F238E27FC236}">
                  <a16:creationId xmlns:a16="http://schemas.microsoft.com/office/drawing/2014/main" id="{E9BCDFFF-FAF3-49F1-AA11-3D19325173A1}"/>
                </a:ext>
              </a:extLst>
            </p:cNvPr>
            <p:cNvSpPr txBox="1">
              <a:spLocks noChangeArrowheads="1"/>
            </p:cNvSpPr>
            <p:nvPr/>
          </p:nvSpPr>
          <p:spPr bwMode="auto">
            <a:xfrm>
              <a:off x="7312711" y="4285585"/>
              <a:ext cx="320730" cy="323165"/>
            </a:xfrm>
            <a:prstGeom prst="rect">
              <a:avLst/>
            </a:prstGeom>
            <a:noFill/>
            <a:ln w="9525">
              <a:noFill/>
              <a:miter lim="800000"/>
              <a:headEnd/>
              <a:tailEnd/>
            </a:ln>
          </p:spPr>
          <p:txBody>
            <a:bodyPr wrap="square" lIns="45720" tIns="22860" rIns="45720" bIns="22860">
              <a:spAutoFit/>
            </a:bodyPr>
            <a:lstStyle/>
            <a:p>
              <a:pPr marL="0" marR="0" lvl="0" indent="0" algn="ctr" defTabSz="1088232" rtl="0" eaLnBrk="1" fontAlgn="auto" latinLnBrk="0" hangingPunct="1">
                <a:lnSpc>
                  <a:spcPct val="100000"/>
                </a:lnSpc>
                <a:spcBef>
                  <a:spcPts val="0"/>
                </a:spcBef>
                <a:spcAft>
                  <a:spcPts val="0"/>
                </a:spcAft>
                <a:buClrTx/>
                <a:buSzTx/>
                <a:buFontTx/>
                <a:buNone/>
                <a:tabLst/>
                <a:defRPr/>
              </a:pPr>
              <a:r>
                <a:rPr kumimoji="0" lang="id-ID" sz="900" b="1" i="0" u="none" strike="noStrike" kern="1200" cap="none" spc="0" normalizeH="0" baseline="0" noProof="0" dirty="0">
                  <a:ln>
                    <a:noFill/>
                  </a:ln>
                  <a:solidFill>
                    <a:schemeClr val="bg1"/>
                  </a:solidFill>
                  <a:effectLst/>
                  <a:uLnTx/>
                  <a:uFillTx/>
                  <a:cs typeface="+mn-ea"/>
                  <a:sym typeface="+mn-lt"/>
                </a:rPr>
                <a:t>30</a:t>
              </a:r>
              <a:r>
                <a:rPr kumimoji="0" lang="en-US" sz="900" b="1" i="0" u="none" strike="noStrike" kern="1200" cap="none" spc="0" normalizeH="0" baseline="0" noProof="0" dirty="0">
                  <a:ln>
                    <a:noFill/>
                  </a:ln>
                  <a:solidFill>
                    <a:schemeClr val="bg1"/>
                  </a:solidFill>
                  <a:effectLst/>
                  <a:uLnTx/>
                  <a:uFillTx/>
                  <a:cs typeface="+mn-ea"/>
                  <a:sym typeface="+mn-lt"/>
                </a:rPr>
                <a:t>%</a:t>
              </a:r>
            </a:p>
          </p:txBody>
        </p:sp>
      </p:grpSp>
      <p:grpSp>
        <p:nvGrpSpPr>
          <p:cNvPr id="57" name="组合 56">
            <a:extLst>
              <a:ext uri="{FF2B5EF4-FFF2-40B4-BE49-F238E27FC236}">
                <a16:creationId xmlns:a16="http://schemas.microsoft.com/office/drawing/2014/main" id="{5E8CC1AE-BBD8-4402-A464-F87A67BBAB27}"/>
              </a:ext>
            </a:extLst>
          </p:cNvPr>
          <p:cNvGrpSpPr/>
          <p:nvPr/>
        </p:nvGrpSpPr>
        <p:grpSpPr>
          <a:xfrm>
            <a:off x="6515770" y="5612784"/>
            <a:ext cx="375052" cy="610498"/>
            <a:chOff x="8391501" y="5072586"/>
            <a:chExt cx="375052" cy="610498"/>
          </a:xfrm>
        </p:grpSpPr>
        <p:sp>
          <p:nvSpPr>
            <p:cNvPr id="42" name="Freeform 7">
              <a:extLst>
                <a:ext uri="{FF2B5EF4-FFF2-40B4-BE49-F238E27FC236}">
                  <a16:creationId xmlns:a16="http://schemas.microsoft.com/office/drawing/2014/main" id="{D33DF939-7CFD-469B-A56B-20DEDA40DF66}"/>
                </a:ext>
              </a:extLst>
            </p:cNvPr>
            <p:cNvSpPr>
              <a:spLocks noEditPoints="1"/>
            </p:cNvSpPr>
            <p:nvPr/>
          </p:nvSpPr>
          <p:spPr bwMode="auto">
            <a:xfrm>
              <a:off x="8391501" y="5072586"/>
              <a:ext cx="375052" cy="610498"/>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FFDD74"/>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BFBFB">
                    <a:lumMod val="65000"/>
                  </a:srgbClr>
                </a:solidFill>
                <a:effectLst/>
                <a:uLnTx/>
                <a:uFillTx/>
                <a:cs typeface="+mn-ea"/>
                <a:sym typeface="+mn-lt"/>
              </a:endParaRPr>
            </a:p>
          </p:txBody>
        </p:sp>
        <p:sp>
          <p:nvSpPr>
            <p:cNvPr id="48" name="Text Box 10">
              <a:extLst>
                <a:ext uri="{FF2B5EF4-FFF2-40B4-BE49-F238E27FC236}">
                  <a16:creationId xmlns:a16="http://schemas.microsoft.com/office/drawing/2014/main" id="{12A02827-15E8-4C7C-BDD1-8874C1A33B52}"/>
                </a:ext>
              </a:extLst>
            </p:cNvPr>
            <p:cNvSpPr txBox="1">
              <a:spLocks noChangeArrowheads="1"/>
            </p:cNvSpPr>
            <p:nvPr/>
          </p:nvSpPr>
          <p:spPr bwMode="auto">
            <a:xfrm>
              <a:off x="8418289" y="5154751"/>
              <a:ext cx="320730" cy="323165"/>
            </a:xfrm>
            <a:prstGeom prst="rect">
              <a:avLst/>
            </a:prstGeom>
            <a:noFill/>
            <a:ln w="9525">
              <a:noFill/>
              <a:miter lim="800000"/>
              <a:headEnd/>
              <a:tailEnd/>
            </a:ln>
          </p:spPr>
          <p:txBody>
            <a:bodyPr wrap="square" lIns="45720" tIns="22860" rIns="45720" bIns="22860">
              <a:spAutoFit/>
            </a:bodyPr>
            <a:lstStyle/>
            <a:p>
              <a:pPr marL="0" marR="0" lvl="0" indent="0" algn="ctr" defTabSz="1088232" rtl="0" eaLnBrk="1" fontAlgn="auto" latinLnBrk="0" hangingPunct="1">
                <a:lnSpc>
                  <a:spcPct val="100000"/>
                </a:lnSpc>
                <a:spcBef>
                  <a:spcPts val="0"/>
                </a:spcBef>
                <a:spcAft>
                  <a:spcPts val="0"/>
                </a:spcAft>
                <a:buClrTx/>
                <a:buSzTx/>
                <a:buFontTx/>
                <a:buNone/>
                <a:tabLst/>
                <a:defRPr/>
              </a:pPr>
              <a:r>
                <a:rPr kumimoji="0" lang="id-ID" sz="900" b="1" i="0" u="none" strike="noStrike" kern="1200" cap="none" spc="0" normalizeH="0" baseline="0" noProof="0" dirty="0">
                  <a:ln>
                    <a:noFill/>
                  </a:ln>
                  <a:solidFill>
                    <a:schemeClr val="bg1"/>
                  </a:solidFill>
                  <a:effectLst/>
                  <a:uLnTx/>
                  <a:uFillTx/>
                  <a:cs typeface="+mn-ea"/>
                  <a:sym typeface="+mn-lt"/>
                </a:rPr>
                <a:t>50</a:t>
              </a:r>
              <a:r>
                <a:rPr kumimoji="0" lang="en-US" sz="900" b="1" i="0" u="none" strike="noStrike" kern="1200" cap="none" spc="0" normalizeH="0" baseline="0" noProof="0" dirty="0">
                  <a:ln>
                    <a:noFill/>
                  </a:ln>
                  <a:solidFill>
                    <a:schemeClr val="bg1"/>
                  </a:solidFill>
                  <a:effectLst/>
                  <a:uLnTx/>
                  <a:uFillTx/>
                  <a:cs typeface="+mn-ea"/>
                  <a:sym typeface="+mn-lt"/>
                </a:rPr>
                <a:t>%</a:t>
              </a:r>
            </a:p>
          </p:txBody>
        </p:sp>
      </p:grpSp>
      <p:grpSp>
        <p:nvGrpSpPr>
          <p:cNvPr id="56" name="组合 55">
            <a:extLst>
              <a:ext uri="{FF2B5EF4-FFF2-40B4-BE49-F238E27FC236}">
                <a16:creationId xmlns:a16="http://schemas.microsoft.com/office/drawing/2014/main" id="{918AD280-7AEA-433D-A4A4-CAA94BA04EA3}"/>
              </a:ext>
            </a:extLst>
          </p:cNvPr>
          <p:cNvGrpSpPr/>
          <p:nvPr/>
        </p:nvGrpSpPr>
        <p:grpSpPr>
          <a:xfrm>
            <a:off x="8587864" y="5443836"/>
            <a:ext cx="375052" cy="610498"/>
            <a:chOff x="9474803" y="4808013"/>
            <a:chExt cx="375052" cy="610498"/>
          </a:xfrm>
        </p:grpSpPr>
        <p:sp>
          <p:nvSpPr>
            <p:cNvPr id="43" name="Freeform 7">
              <a:extLst>
                <a:ext uri="{FF2B5EF4-FFF2-40B4-BE49-F238E27FC236}">
                  <a16:creationId xmlns:a16="http://schemas.microsoft.com/office/drawing/2014/main" id="{C387325B-CC92-4BC8-BB7D-60A2EB4046EB}"/>
                </a:ext>
              </a:extLst>
            </p:cNvPr>
            <p:cNvSpPr>
              <a:spLocks noEditPoints="1"/>
            </p:cNvSpPr>
            <p:nvPr/>
          </p:nvSpPr>
          <p:spPr bwMode="auto">
            <a:xfrm>
              <a:off x="9474803" y="4808013"/>
              <a:ext cx="375052" cy="610498"/>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FFD654"/>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BFBFB">
                    <a:lumMod val="65000"/>
                  </a:srgbClr>
                </a:solidFill>
                <a:effectLst/>
                <a:uLnTx/>
                <a:uFillTx/>
                <a:cs typeface="+mn-ea"/>
                <a:sym typeface="+mn-lt"/>
              </a:endParaRPr>
            </a:p>
          </p:txBody>
        </p:sp>
        <p:sp>
          <p:nvSpPr>
            <p:cNvPr id="49" name="Text Box 10">
              <a:extLst>
                <a:ext uri="{FF2B5EF4-FFF2-40B4-BE49-F238E27FC236}">
                  <a16:creationId xmlns:a16="http://schemas.microsoft.com/office/drawing/2014/main" id="{9421F064-E776-4095-A895-434289A81F7B}"/>
                </a:ext>
              </a:extLst>
            </p:cNvPr>
            <p:cNvSpPr txBox="1">
              <a:spLocks noChangeArrowheads="1"/>
            </p:cNvSpPr>
            <p:nvPr/>
          </p:nvSpPr>
          <p:spPr bwMode="auto">
            <a:xfrm>
              <a:off x="9503785" y="4884628"/>
              <a:ext cx="320730" cy="323165"/>
            </a:xfrm>
            <a:prstGeom prst="rect">
              <a:avLst/>
            </a:prstGeom>
            <a:noFill/>
            <a:ln w="9525">
              <a:noFill/>
              <a:miter lim="800000"/>
              <a:headEnd/>
              <a:tailEnd/>
            </a:ln>
          </p:spPr>
          <p:txBody>
            <a:bodyPr wrap="square" lIns="45720" tIns="22860" rIns="45720" bIns="22860">
              <a:spAutoFit/>
            </a:bodyPr>
            <a:lstStyle/>
            <a:p>
              <a:pPr marL="0" marR="0" lvl="0" indent="0" algn="ctr" defTabSz="1088232" rtl="0" eaLnBrk="1" fontAlgn="auto" latinLnBrk="0" hangingPunct="1">
                <a:lnSpc>
                  <a:spcPct val="100000"/>
                </a:lnSpc>
                <a:spcBef>
                  <a:spcPts val="0"/>
                </a:spcBef>
                <a:spcAft>
                  <a:spcPts val="0"/>
                </a:spcAft>
                <a:buClrTx/>
                <a:buSzTx/>
                <a:buFontTx/>
                <a:buNone/>
                <a:tabLst/>
                <a:defRPr/>
              </a:pPr>
              <a:r>
                <a:rPr kumimoji="0" lang="id-ID" sz="900" b="1" i="0" u="none" strike="noStrike" kern="1200" cap="none" spc="0" normalizeH="0" baseline="0" noProof="0" dirty="0">
                  <a:ln>
                    <a:noFill/>
                  </a:ln>
                  <a:solidFill>
                    <a:schemeClr val="bg1"/>
                  </a:solidFill>
                  <a:effectLst/>
                  <a:uLnTx/>
                  <a:uFillTx/>
                  <a:cs typeface="+mn-ea"/>
                  <a:sym typeface="+mn-lt"/>
                </a:rPr>
                <a:t>35%</a:t>
              </a:r>
              <a:endParaRPr kumimoji="0" lang="en-US" sz="900" b="1" i="0" u="none" strike="noStrike" kern="1200" cap="none" spc="0" normalizeH="0" baseline="0" noProof="0" dirty="0">
                <a:ln>
                  <a:noFill/>
                </a:ln>
                <a:solidFill>
                  <a:schemeClr val="bg1"/>
                </a:solidFill>
                <a:effectLst/>
                <a:uLnTx/>
                <a:uFillTx/>
                <a:cs typeface="+mn-ea"/>
                <a:sym typeface="+mn-lt"/>
              </a:endParaRPr>
            </a:p>
          </p:txBody>
        </p:sp>
      </p:grpSp>
      <p:sp>
        <p:nvSpPr>
          <p:cNvPr id="64" name="Oval 45">
            <a:extLst>
              <a:ext uri="{FF2B5EF4-FFF2-40B4-BE49-F238E27FC236}">
                <a16:creationId xmlns:a16="http://schemas.microsoft.com/office/drawing/2014/main" id="{EC57B86D-E1DF-423E-B506-E4EDCAFA0305}"/>
              </a:ext>
            </a:extLst>
          </p:cNvPr>
          <p:cNvSpPr>
            <a:spLocks noChangeAspect="1"/>
          </p:cNvSpPr>
          <p:nvPr/>
        </p:nvSpPr>
        <p:spPr bwMode="auto">
          <a:xfrm>
            <a:off x="8762254" y="1783116"/>
            <a:ext cx="239649" cy="239649"/>
          </a:xfrm>
          <a:prstGeom prst="ellipse">
            <a:avLst/>
          </a:prstGeom>
          <a:noFill/>
          <a:ln w="41275" cap="flat">
            <a:solidFill>
              <a:srgbClr val="F4CB49"/>
            </a:solidFill>
            <a:prstDash val="solid"/>
            <a:miter lim="800000"/>
            <a:headEnd type="none" w="med" len="med"/>
            <a:tailEnd type="none" w="med" len="med"/>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BFBFB">
                  <a:lumMod val="65000"/>
                </a:srgbClr>
              </a:solidFill>
              <a:effectLst/>
              <a:uLnTx/>
              <a:uFillTx/>
              <a:cs typeface="+mn-ea"/>
              <a:sym typeface="+mn-lt"/>
            </a:endParaRPr>
          </a:p>
        </p:txBody>
      </p:sp>
      <p:sp>
        <p:nvSpPr>
          <p:cNvPr id="65" name="Oval 45">
            <a:extLst>
              <a:ext uri="{FF2B5EF4-FFF2-40B4-BE49-F238E27FC236}">
                <a16:creationId xmlns:a16="http://schemas.microsoft.com/office/drawing/2014/main" id="{26C7C6AE-C229-415E-9673-4684E432BAD4}"/>
              </a:ext>
            </a:extLst>
          </p:cNvPr>
          <p:cNvSpPr>
            <a:spLocks noChangeAspect="1"/>
          </p:cNvSpPr>
          <p:nvPr/>
        </p:nvSpPr>
        <p:spPr bwMode="auto">
          <a:xfrm>
            <a:off x="4351322" y="1783116"/>
            <a:ext cx="239649" cy="239649"/>
          </a:xfrm>
          <a:prstGeom prst="ellipse">
            <a:avLst/>
          </a:prstGeom>
          <a:noFill/>
          <a:ln w="41275" cap="flat">
            <a:solidFill>
              <a:srgbClr val="D8C588"/>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BFBFB">
                  <a:lumMod val="65000"/>
                </a:srgbClr>
              </a:solidFill>
              <a:effectLst/>
              <a:uLnTx/>
              <a:uFillTx/>
              <a:cs typeface="+mn-ea"/>
              <a:sym typeface="+mn-lt"/>
            </a:endParaRPr>
          </a:p>
        </p:txBody>
      </p:sp>
      <p:sp>
        <p:nvSpPr>
          <p:cNvPr id="66" name="Oval 45">
            <a:extLst>
              <a:ext uri="{FF2B5EF4-FFF2-40B4-BE49-F238E27FC236}">
                <a16:creationId xmlns:a16="http://schemas.microsoft.com/office/drawing/2014/main" id="{BC12A81D-01FD-423A-A6B3-763B141186B0}"/>
              </a:ext>
            </a:extLst>
          </p:cNvPr>
          <p:cNvSpPr>
            <a:spLocks noChangeAspect="1"/>
          </p:cNvSpPr>
          <p:nvPr/>
        </p:nvSpPr>
        <p:spPr bwMode="auto">
          <a:xfrm>
            <a:off x="2145856" y="1783116"/>
            <a:ext cx="239649" cy="239649"/>
          </a:xfrm>
          <a:prstGeom prst="ellipse">
            <a:avLst/>
          </a:prstGeom>
          <a:noFill/>
          <a:ln w="41275" cap="flat">
            <a:solidFill>
              <a:srgbClr val="FFF2CC"/>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BFBFB">
                  <a:lumMod val="65000"/>
                </a:srgbClr>
              </a:solidFill>
              <a:effectLst/>
              <a:uLnTx/>
              <a:uFillTx/>
              <a:cs typeface="+mn-ea"/>
              <a:sym typeface="+mn-lt"/>
            </a:endParaRPr>
          </a:p>
        </p:txBody>
      </p:sp>
      <p:sp>
        <p:nvSpPr>
          <p:cNvPr id="67" name="Oval 45">
            <a:extLst>
              <a:ext uri="{FF2B5EF4-FFF2-40B4-BE49-F238E27FC236}">
                <a16:creationId xmlns:a16="http://schemas.microsoft.com/office/drawing/2014/main" id="{37C776C3-CB65-427B-9B09-C59613C951FC}"/>
              </a:ext>
            </a:extLst>
          </p:cNvPr>
          <p:cNvSpPr>
            <a:spLocks noChangeAspect="1"/>
          </p:cNvSpPr>
          <p:nvPr/>
        </p:nvSpPr>
        <p:spPr bwMode="auto">
          <a:xfrm>
            <a:off x="6556788" y="1783116"/>
            <a:ext cx="239649" cy="239649"/>
          </a:xfrm>
          <a:prstGeom prst="ellipse">
            <a:avLst/>
          </a:prstGeom>
          <a:noFill/>
          <a:ln w="41275" cap="flat">
            <a:solidFill>
              <a:srgbClr val="D9BC6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BFBFB">
                  <a:lumMod val="65000"/>
                </a:srgbClr>
              </a:solidFill>
              <a:effectLst/>
              <a:uLnTx/>
              <a:uFillTx/>
              <a:cs typeface="+mn-ea"/>
              <a:sym typeface="+mn-lt"/>
            </a:endParaRPr>
          </a:p>
        </p:txBody>
      </p:sp>
      <p:sp>
        <p:nvSpPr>
          <p:cNvPr id="68" name="Oval 45">
            <a:extLst>
              <a:ext uri="{FF2B5EF4-FFF2-40B4-BE49-F238E27FC236}">
                <a16:creationId xmlns:a16="http://schemas.microsoft.com/office/drawing/2014/main" id="{1812C4C7-80DB-4C35-9560-72A405DC6FEA}"/>
              </a:ext>
            </a:extLst>
          </p:cNvPr>
          <p:cNvSpPr>
            <a:spLocks noChangeAspect="1"/>
          </p:cNvSpPr>
          <p:nvPr/>
        </p:nvSpPr>
        <p:spPr bwMode="auto">
          <a:xfrm>
            <a:off x="10967719" y="1783116"/>
            <a:ext cx="239649" cy="239649"/>
          </a:xfrm>
          <a:prstGeom prst="ellipse">
            <a:avLst/>
          </a:prstGeom>
          <a:noFill/>
          <a:ln w="41275" cap="flat">
            <a:solidFill>
              <a:srgbClr val="CFB11C"/>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BFBFB">
                  <a:lumMod val="65000"/>
                </a:srgbClr>
              </a:solidFill>
              <a:effectLst/>
              <a:uLnTx/>
              <a:uFillTx/>
              <a:cs typeface="+mn-ea"/>
              <a:sym typeface="+mn-lt"/>
            </a:endParaRPr>
          </a:p>
        </p:txBody>
      </p:sp>
      <p:sp>
        <p:nvSpPr>
          <p:cNvPr id="69" name="文本框 68">
            <a:extLst>
              <a:ext uri="{FF2B5EF4-FFF2-40B4-BE49-F238E27FC236}">
                <a16:creationId xmlns:a16="http://schemas.microsoft.com/office/drawing/2014/main" id="{AF698BFF-FF8E-4993-87F6-1974DF9828EB}"/>
              </a:ext>
            </a:extLst>
          </p:cNvPr>
          <p:cNvSpPr txBox="1"/>
          <p:nvPr/>
        </p:nvSpPr>
        <p:spPr>
          <a:xfrm>
            <a:off x="1566039" y="2328602"/>
            <a:ext cx="1399281" cy="369332"/>
          </a:xfrm>
          <a:prstGeom prst="rect">
            <a:avLst/>
          </a:prstGeom>
          <a:noFill/>
        </p:spPr>
        <p:txBody>
          <a:bodyPr wrap="square" rtlCol="0">
            <a:spAutoFit/>
          </a:bodyPr>
          <a:lstStyle/>
          <a:p>
            <a:pPr algn="ctr"/>
            <a:r>
              <a:rPr lang="zh-CN" altLang="en-US" spc="300" dirty="0">
                <a:cs typeface="+mn-ea"/>
                <a:sym typeface="+mn-lt"/>
              </a:rPr>
              <a:t>管理启动</a:t>
            </a:r>
          </a:p>
        </p:txBody>
      </p:sp>
      <p:sp>
        <p:nvSpPr>
          <p:cNvPr id="70" name="文本框 69">
            <a:extLst>
              <a:ext uri="{FF2B5EF4-FFF2-40B4-BE49-F238E27FC236}">
                <a16:creationId xmlns:a16="http://schemas.microsoft.com/office/drawing/2014/main" id="{8A384402-5BA2-45B2-8EDC-DBF78F3AE642}"/>
              </a:ext>
            </a:extLst>
          </p:cNvPr>
          <p:cNvSpPr txBox="1"/>
          <p:nvPr/>
        </p:nvSpPr>
        <p:spPr>
          <a:xfrm>
            <a:off x="3771505" y="2328602"/>
            <a:ext cx="1399281" cy="369332"/>
          </a:xfrm>
          <a:prstGeom prst="rect">
            <a:avLst/>
          </a:prstGeom>
          <a:noFill/>
        </p:spPr>
        <p:txBody>
          <a:bodyPr wrap="square" rtlCol="0">
            <a:spAutoFit/>
          </a:bodyPr>
          <a:lstStyle/>
          <a:p>
            <a:pPr algn="ctr"/>
            <a:r>
              <a:rPr lang="zh-CN" altLang="en-US" spc="300" dirty="0">
                <a:cs typeface="+mn-ea"/>
                <a:sym typeface="+mn-lt"/>
              </a:rPr>
              <a:t>计划启动</a:t>
            </a:r>
          </a:p>
        </p:txBody>
      </p:sp>
      <p:sp>
        <p:nvSpPr>
          <p:cNvPr id="71" name="文本框 70">
            <a:extLst>
              <a:ext uri="{FF2B5EF4-FFF2-40B4-BE49-F238E27FC236}">
                <a16:creationId xmlns:a16="http://schemas.microsoft.com/office/drawing/2014/main" id="{A9921B54-B798-4127-81A6-3555D66A5ED4}"/>
              </a:ext>
            </a:extLst>
          </p:cNvPr>
          <p:cNvSpPr txBox="1"/>
          <p:nvPr/>
        </p:nvSpPr>
        <p:spPr>
          <a:xfrm>
            <a:off x="5976971" y="2328602"/>
            <a:ext cx="1399281" cy="369332"/>
          </a:xfrm>
          <a:prstGeom prst="rect">
            <a:avLst/>
          </a:prstGeom>
          <a:noFill/>
        </p:spPr>
        <p:txBody>
          <a:bodyPr wrap="square" rtlCol="0">
            <a:spAutoFit/>
          </a:bodyPr>
          <a:lstStyle/>
          <a:p>
            <a:pPr algn="ctr"/>
            <a:r>
              <a:rPr lang="zh-CN" altLang="en-US" spc="300" dirty="0">
                <a:cs typeface="+mn-ea"/>
                <a:sym typeface="+mn-lt"/>
              </a:rPr>
              <a:t>控制启动</a:t>
            </a:r>
          </a:p>
        </p:txBody>
      </p:sp>
      <p:sp>
        <p:nvSpPr>
          <p:cNvPr id="72" name="文本框 71">
            <a:extLst>
              <a:ext uri="{FF2B5EF4-FFF2-40B4-BE49-F238E27FC236}">
                <a16:creationId xmlns:a16="http://schemas.microsoft.com/office/drawing/2014/main" id="{14E820FB-C5EC-457E-84F9-8CE891A624F3}"/>
              </a:ext>
            </a:extLst>
          </p:cNvPr>
          <p:cNvSpPr txBox="1"/>
          <p:nvPr/>
        </p:nvSpPr>
        <p:spPr>
          <a:xfrm>
            <a:off x="8182437" y="2328602"/>
            <a:ext cx="1399281" cy="369332"/>
          </a:xfrm>
          <a:prstGeom prst="rect">
            <a:avLst/>
          </a:prstGeom>
          <a:noFill/>
        </p:spPr>
        <p:txBody>
          <a:bodyPr wrap="square" rtlCol="0">
            <a:spAutoFit/>
          </a:bodyPr>
          <a:lstStyle/>
          <a:p>
            <a:pPr algn="ctr"/>
            <a:r>
              <a:rPr lang="zh-CN" altLang="en-US" spc="300" dirty="0">
                <a:cs typeface="+mn-ea"/>
                <a:sym typeface="+mn-lt"/>
              </a:rPr>
              <a:t>实施启动</a:t>
            </a:r>
          </a:p>
        </p:txBody>
      </p:sp>
      <p:sp>
        <p:nvSpPr>
          <p:cNvPr id="73" name="文本框 72">
            <a:extLst>
              <a:ext uri="{FF2B5EF4-FFF2-40B4-BE49-F238E27FC236}">
                <a16:creationId xmlns:a16="http://schemas.microsoft.com/office/drawing/2014/main" id="{15874548-133D-47A6-8820-3F7CB9D3BBC8}"/>
              </a:ext>
            </a:extLst>
          </p:cNvPr>
          <p:cNvSpPr txBox="1"/>
          <p:nvPr/>
        </p:nvSpPr>
        <p:spPr>
          <a:xfrm>
            <a:off x="10387902" y="2328602"/>
            <a:ext cx="1399281" cy="369332"/>
          </a:xfrm>
          <a:prstGeom prst="rect">
            <a:avLst/>
          </a:prstGeom>
          <a:noFill/>
        </p:spPr>
        <p:txBody>
          <a:bodyPr wrap="square" rtlCol="0">
            <a:spAutoFit/>
          </a:bodyPr>
          <a:lstStyle/>
          <a:p>
            <a:pPr algn="ctr"/>
            <a:r>
              <a:rPr lang="zh-CN" altLang="en-US" spc="300" dirty="0">
                <a:cs typeface="+mn-ea"/>
                <a:sym typeface="+mn-lt"/>
              </a:rPr>
              <a:t>收尾启动</a:t>
            </a:r>
          </a:p>
        </p:txBody>
      </p:sp>
      <p:sp>
        <p:nvSpPr>
          <p:cNvPr id="74" name="文本框 73">
            <a:extLst>
              <a:ext uri="{FF2B5EF4-FFF2-40B4-BE49-F238E27FC236}">
                <a16:creationId xmlns:a16="http://schemas.microsoft.com/office/drawing/2014/main" id="{9F8F19F2-AB26-4456-A8EF-C3893E1D3322}"/>
              </a:ext>
            </a:extLst>
          </p:cNvPr>
          <p:cNvSpPr txBox="1"/>
          <p:nvPr/>
        </p:nvSpPr>
        <p:spPr>
          <a:xfrm>
            <a:off x="1430798" y="2940985"/>
            <a:ext cx="1733421" cy="1015663"/>
          </a:xfrm>
          <a:prstGeom prst="rect">
            <a:avLst/>
          </a:prstGeom>
          <a:noFill/>
        </p:spPr>
        <p:txBody>
          <a:bodyPr wrap="square" rtlCol="0">
            <a:spAutoFit/>
          </a:bodyPr>
          <a:lstStyle/>
          <a:p>
            <a:pPr algn="ctr">
              <a:lnSpc>
                <a:spcPts val="1800"/>
              </a:lnSpc>
            </a:pPr>
            <a:r>
              <a:rPr lang="zh-CN" altLang="en-US" sz="1400" spc="300" dirty="0">
                <a:solidFill>
                  <a:schemeClr val="tx1">
                    <a:lumMod val="85000"/>
                    <a:lumOff val="15000"/>
                  </a:schemeClr>
                </a:solidFill>
                <a:cs typeface="+mn-ea"/>
                <a:sym typeface="+mn-lt"/>
              </a:rPr>
              <a:t>管理启动占比高达</a:t>
            </a:r>
            <a:r>
              <a:rPr lang="en-US" altLang="zh-CN" sz="1400" spc="300" dirty="0">
                <a:solidFill>
                  <a:schemeClr val="tx1">
                    <a:lumMod val="85000"/>
                    <a:lumOff val="15000"/>
                  </a:schemeClr>
                </a:solidFill>
                <a:cs typeface="+mn-ea"/>
                <a:sym typeface="+mn-lt"/>
              </a:rPr>
              <a:t>80%</a:t>
            </a:r>
            <a:r>
              <a:rPr lang="zh-CN" altLang="en-US" sz="1400" spc="300" dirty="0">
                <a:solidFill>
                  <a:schemeClr val="tx1">
                    <a:lumMod val="85000"/>
                    <a:lumOff val="15000"/>
                  </a:schemeClr>
                </a:solidFill>
                <a:cs typeface="+mn-ea"/>
                <a:sym typeface="+mn-lt"/>
              </a:rPr>
              <a:t>，好的项目管理得有好的开始。</a:t>
            </a:r>
          </a:p>
        </p:txBody>
      </p:sp>
      <p:sp>
        <p:nvSpPr>
          <p:cNvPr id="75" name="矩形: 圆角 74">
            <a:extLst>
              <a:ext uri="{FF2B5EF4-FFF2-40B4-BE49-F238E27FC236}">
                <a16:creationId xmlns:a16="http://schemas.microsoft.com/office/drawing/2014/main" id="{EE85B09F-764A-4BA7-AB25-BB94D13B3CC3}"/>
              </a:ext>
            </a:extLst>
          </p:cNvPr>
          <p:cNvSpPr/>
          <p:nvPr/>
        </p:nvSpPr>
        <p:spPr>
          <a:xfrm>
            <a:off x="1918382" y="2816815"/>
            <a:ext cx="694594" cy="46849"/>
          </a:xfrm>
          <a:prstGeom prst="round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 name="文本框 75">
            <a:extLst>
              <a:ext uri="{FF2B5EF4-FFF2-40B4-BE49-F238E27FC236}">
                <a16:creationId xmlns:a16="http://schemas.microsoft.com/office/drawing/2014/main" id="{A7251A43-F848-429A-90E4-944570FB3B5A}"/>
              </a:ext>
            </a:extLst>
          </p:cNvPr>
          <p:cNvSpPr txBox="1"/>
          <p:nvPr/>
        </p:nvSpPr>
        <p:spPr>
          <a:xfrm>
            <a:off x="3655838" y="2940985"/>
            <a:ext cx="1733421" cy="1015663"/>
          </a:xfrm>
          <a:prstGeom prst="rect">
            <a:avLst/>
          </a:prstGeom>
          <a:noFill/>
        </p:spPr>
        <p:txBody>
          <a:bodyPr wrap="square" rtlCol="0">
            <a:spAutoFit/>
          </a:bodyPr>
          <a:lstStyle/>
          <a:p>
            <a:pPr algn="ctr">
              <a:lnSpc>
                <a:spcPts val="1800"/>
              </a:lnSpc>
            </a:pPr>
            <a:r>
              <a:rPr lang="zh-CN" altLang="en-US" sz="1400" spc="300" dirty="0">
                <a:solidFill>
                  <a:schemeClr val="tx1">
                    <a:lumMod val="85000"/>
                    <a:lumOff val="15000"/>
                  </a:schemeClr>
                </a:solidFill>
                <a:cs typeface="+mn-ea"/>
                <a:sym typeface="+mn-lt"/>
              </a:rPr>
              <a:t>计划启动占</a:t>
            </a:r>
            <a:r>
              <a:rPr lang="en-US" altLang="zh-CN" sz="1400" spc="300" dirty="0">
                <a:solidFill>
                  <a:schemeClr val="tx1">
                    <a:lumMod val="85000"/>
                    <a:lumOff val="15000"/>
                  </a:schemeClr>
                </a:solidFill>
                <a:cs typeface="+mn-ea"/>
                <a:sym typeface="+mn-lt"/>
              </a:rPr>
              <a:t>30%</a:t>
            </a:r>
            <a:r>
              <a:rPr lang="zh-CN" altLang="en-US" sz="1400" spc="300" dirty="0">
                <a:solidFill>
                  <a:schemeClr val="tx1">
                    <a:lumMod val="85000"/>
                    <a:lumOff val="15000"/>
                  </a:schemeClr>
                </a:solidFill>
                <a:cs typeface="+mn-ea"/>
                <a:sym typeface="+mn-lt"/>
              </a:rPr>
              <a:t>，良好的计划能决定项目管理的方向。</a:t>
            </a:r>
          </a:p>
        </p:txBody>
      </p:sp>
      <p:sp>
        <p:nvSpPr>
          <p:cNvPr id="77" name="矩形: 圆角 76">
            <a:extLst>
              <a:ext uri="{FF2B5EF4-FFF2-40B4-BE49-F238E27FC236}">
                <a16:creationId xmlns:a16="http://schemas.microsoft.com/office/drawing/2014/main" id="{0C14611D-E36A-4604-BC4E-5D6934F733C5}"/>
              </a:ext>
            </a:extLst>
          </p:cNvPr>
          <p:cNvSpPr/>
          <p:nvPr/>
        </p:nvSpPr>
        <p:spPr>
          <a:xfrm>
            <a:off x="4143422" y="2816815"/>
            <a:ext cx="694594" cy="46849"/>
          </a:xfrm>
          <a:prstGeom prst="round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8" name="文本框 77">
            <a:extLst>
              <a:ext uri="{FF2B5EF4-FFF2-40B4-BE49-F238E27FC236}">
                <a16:creationId xmlns:a16="http://schemas.microsoft.com/office/drawing/2014/main" id="{45722291-9887-4358-9153-E22CAAB61FF9}"/>
              </a:ext>
            </a:extLst>
          </p:cNvPr>
          <p:cNvSpPr txBox="1"/>
          <p:nvPr/>
        </p:nvSpPr>
        <p:spPr>
          <a:xfrm>
            <a:off x="5880878" y="2936141"/>
            <a:ext cx="1733421" cy="1015663"/>
          </a:xfrm>
          <a:prstGeom prst="rect">
            <a:avLst/>
          </a:prstGeom>
          <a:noFill/>
        </p:spPr>
        <p:txBody>
          <a:bodyPr wrap="square" rtlCol="0">
            <a:spAutoFit/>
          </a:bodyPr>
          <a:lstStyle/>
          <a:p>
            <a:pPr algn="ctr">
              <a:lnSpc>
                <a:spcPts val="1800"/>
              </a:lnSpc>
            </a:pPr>
            <a:r>
              <a:rPr lang="zh-CN" altLang="en-US" sz="1400" spc="300" dirty="0">
                <a:solidFill>
                  <a:schemeClr val="tx1">
                    <a:lumMod val="85000"/>
                    <a:lumOff val="15000"/>
                  </a:schemeClr>
                </a:solidFill>
                <a:cs typeface="+mn-ea"/>
                <a:sym typeface="+mn-lt"/>
              </a:rPr>
              <a:t>控制启动占</a:t>
            </a:r>
            <a:r>
              <a:rPr lang="en-US" altLang="zh-CN" sz="1400" spc="300" dirty="0">
                <a:solidFill>
                  <a:schemeClr val="tx1">
                    <a:lumMod val="85000"/>
                    <a:lumOff val="15000"/>
                  </a:schemeClr>
                </a:solidFill>
                <a:cs typeface="+mn-ea"/>
                <a:sym typeface="+mn-lt"/>
              </a:rPr>
              <a:t>50%</a:t>
            </a:r>
            <a:r>
              <a:rPr lang="zh-CN" altLang="en-US" sz="1400" spc="300" dirty="0">
                <a:solidFill>
                  <a:schemeClr val="tx1">
                    <a:lumMod val="85000"/>
                    <a:lumOff val="15000"/>
                  </a:schemeClr>
                </a:solidFill>
                <a:cs typeface="+mn-ea"/>
                <a:sym typeface="+mn-lt"/>
              </a:rPr>
              <a:t>，计划的合理控制有利于每项计划的实施。</a:t>
            </a:r>
          </a:p>
        </p:txBody>
      </p:sp>
      <p:sp>
        <p:nvSpPr>
          <p:cNvPr id="79" name="矩形: 圆角 78">
            <a:extLst>
              <a:ext uri="{FF2B5EF4-FFF2-40B4-BE49-F238E27FC236}">
                <a16:creationId xmlns:a16="http://schemas.microsoft.com/office/drawing/2014/main" id="{4153DC7D-B433-4E2F-836D-CC5560511B00}"/>
              </a:ext>
            </a:extLst>
          </p:cNvPr>
          <p:cNvSpPr/>
          <p:nvPr/>
        </p:nvSpPr>
        <p:spPr>
          <a:xfrm>
            <a:off x="6368462" y="2811971"/>
            <a:ext cx="694594" cy="46849"/>
          </a:xfrm>
          <a:prstGeom prst="round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0" name="文本框 79">
            <a:extLst>
              <a:ext uri="{FF2B5EF4-FFF2-40B4-BE49-F238E27FC236}">
                <a16:creationId xmlns:a16="http://schemas.microsoft.com/office/drawing/2014/main" id="{2A198A1D-8986-462D-817A-3426A02886B0}"/>
              </a:ext>
            </a:extLst>
          </p:cNvPr>
          <p:cNvSpPr txBox="1"/>
          <p:nvPr/>
        </p:nvSpPr>
        <p:spPr>
          <a:xfrm>
            <a:off x="8105918" y="2930693"/>
            <a:ext cx="1733421" cy="1231491"/>
          </a:xfrm>
          <a:prstGeom prst="rect">
            <a:avLst/>
          </a:prstGeom>
          <a:noFill/>
        </p:spPr>
        <p:txBody>
          <a:bodyPr wrap="square" rtlCol="0">
            <a:spAutoFit/>
          </a:bodyPr>
          <a:lstStyle/>
          <a:p>
            <a:pPr algn="ctr">
              <a:lnSpc>
                <a:spcPts val="1800"/>
              </a:lnSpc>
            </a:pPr>
            <a:r>
              <a:rPr lang="zh-CN" altLang="en-US" sz="1400" spc="300" dirty="0">
                <a:solidFill>
                  <a:schemeClr val="tx1">
                    <a:lumMod val="85000"/>
                    <a:lumOff val="15000"/>
                  </a:schemeClr>
                </a:solidFill>
                <a:cs typeface="+mn-ea"/>
                <a:sym typeface="+mn-lt"/>
              </a:rPr>
              <a:t>实施启动占</a:t>
            </a:r>
            <a:r>
              <a:rPr lang="en-US" altLang="zh-CN" sz="1400" spc="300" dirty="0">
                <a:solidFill>
                  <a:schemeClr val="tx1">
                    <a:lumMod val="85000"/>
                    <a:lumOff val="15000"/>
                  </a:schemeClr>
                </a:solidFill>
                <a:cs typeface="+mn-ea"/>
                <a:sym typeface="+mn-lt"/>
              </a:rPr>
              <a:t>35%</a:t>
            </a:r>
            <a:r>
              <a:rPr lang="zh-CN" altLang="en-US" sz="1400" spc="300" dirty="0">
                <a:solidFill>
                  <a:schemeClr val="tx1">
                    <a:lumMod val="85000"/>
                    <a:lumOff val="15000"/>
                  </a:schemeClr>
                </a:solidFill>
                <a:cs typeface="+mn-ea"/>
                <a:sym typeface="+mn-lt"/>
              </a:rPr>
              <a:t>，实施是所有计划的必要环节，没有实施不可。</a:t>
            </a:r>
          </a:p>
        </p:txBody>
      </p:sp>
      <p:sp>
        <p:nvSpPr>
          <p:cNvPr id="81" name="矩形: 圆角 80">
            <a:extLst>
              <a:ext uri="{FF2B5EF4-FFF2-40B4-BE49-F238E27FC236}">
                <a16:creationId xmlns:a16="http://schemas.microsoft.com/office/drawing/2014/main" id="{DE5CD79F-41BB-4087-B191-A9525297408B}"/>
              </a:ext>
            </a:extLst>
          </p:cNvPr>
          <p:cNvSpPr/>
          <p:nvPr/>
        </p:nvSpPr>
        <p:spPr>
          <a:xfrm>
            <a:off x="8593502" y="2806523"/>
            <a:ext cx="694594" cy="46849"/>
          </a:xfrm>
          <a:prstGeom prst="round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文本框 81">
            <a:extLst>
              <a:ext uri="{FF2B5EF4-FFF2-40B4-BE49-F238E27FC236}">
                <a16:creationId xmlns:a16="http://schemas.microsoft.com/office/drawing/2014/main" id="{A43B117C-B6E8-46EE-AB60-C7022A598630}"/>
              </a:ext>
            </a:extLst>
          </p:cNvPr>
          <p:cNvSpPr txBox="1"/>
          <p:nvPr/>
        </p:nvSpPr>
        <p:spPr>
          <a:xfrm>
            <a:off x="10272902" y="2930693"/>
            <a:ext cx="1733421" cy="1231491"/>
          </a:xfrm>
          <a:prstGeom prst="rect">
            <a:avLst/>
          </a:prstGeom>
          <a:noFill/>
        </p:spPr>
        <p:txBody>
          <a:bodyPr wrap="square" rtlCol="0">
            <a:spAutoFit/>
          </a:bodyPr>
          <a:lstStyle/>
          <a:p>
            <a:pPr algn="ctr">
              <a:lnSpc>
                <a:spcPts val="1800"/>
              </a:lnSpc>
            </a:pPr>
            <a:r>
              <a:rPr lang="zh-CN" altLang="en-US" sz="1400" spc="300" dirty="0">
                <a:solidFill>
                  <a:schemeClr val="tx1">
                    <a:lumMod val="85000"/>
                    <a:lumOff val="15000"/>
                  </a:schemeClr>
                </a:solidFill>
                <a:cs typeface="+mn-ea"/>
                <a:sym typeface="+mn-lt"/>
              </a:rPr>
              <a:t>收尾启动占</a:t>
            </a:r>
            <a:r>
              <a:rPr lang="en-US" altLang="zh-CN" sz="1400" spc="300" dirty="0">
                <a:solidFill>
                  <a:schemeClr val="tx1">
                    <a:lumMod val="85000"/>
                    <a:lumOff val="15000"/>
                  </a:schemeClr>
                </a:solidFill>
                <a:cs typeface="+mn-ea"/>
                <a:sym typeface="+mn-lt"/>
              </a:rPr>
              <a:t>65%</a:t>
            </a:r>
            <a:r>
              <a:rPr lang="zh-CN" altLang="en-US" sz="1400" spc="300" dirty="0">
                <a:solidFill>
                  <a:schemeClr val="tx1">
                    <a:lumMod val="85000"/>
                    <a:lumOff val="15000"/>
                  </a:schemeClr>
                </a:solidFill>
                <a:cs typeface="+mn-ea"/>
                <a:sym typeface="+mn-lt"/>
              </a:rPr>
              <a:t>，收尾是计划的必要环节，也是所有管理的末端。</a:t>
            </a:r>
          </a:p>
        </p:txBody>
      </p:sp>
      <p:sp>
        <p:nvSpPr>
          <p:cNvPr id="83" name="矩形: 圆角 82">
            <a:extLst>
              <a:ext uri="{FF2B5EF4-FFF2-40B4-BE49-F238E27FC236}">
                <a16:creationId xmlns:a16="http://schemas.microsoft.com/office/drawing/2014/main" id="{E1DA2A28-242D-4402-ADAC-4BFAAC28DE28}"/>
              </a:ext>
            </a:extLst>
          </p:cNvPr>
          <p:cNvSpPr/>
          <p:nvPr/>
        </p:nvSpPr>
        <p:spPr>
          <a:xfrm>
            <a:off x="10760486" y="2806523"/>
            <a:ext cx="694594" cy="46849"/>
          </a:xfrm>
          <a:prstGeom prst="round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4" name="图文框 83">
            <a:extLst>
              <a:ext uri="{FF2B5EF4-FFF2-40B4-BE49-F238E27FC236}">
                <a16:creationId xmlns:a16="http://schemas.microsoft.com/office/drawing/2014/main" id="{1F15B080-AB2E-47E8-8C30-04991DC844BF}"/>
              </a:ext>
            </a:extLst>
          </p:cNvPr>
          <p:cNvSpPr/>
          <p:nvPr/>
        </p:nvSpPr>
        <p:spPr>
          <a:xfrm rot="1419495">
            <a:off x="2861577" y="846280"/>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5" name="图文框 84">
            <a:extLst>
              <a:ext uri="{FF2B5EF4-FFF2-40B4-BE49-F238E27FC236}">
                <a16:creationId xmlns:a16="http://schemas.microsoft.com/office/drawing/2014/main" id="{28F499D5-9F70-4570-AA41-D16C11EEAE1B}"/>
              </a:ext>
            </a:extLst>
          </p:cNvPr>
          <p:cNvSpPr/>
          <p:nvPr/>
        </p:nvSpPr>
        <p:spPr>
          <a:xfrm rot="19438241">
            <a:off x="3211112" y="831583"/>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ustDataLst>
      <p:tags r:id="rId1"/>
    </p:custDataLst>
    <p:extLst>
      <p:ext uri="{BB962C8B-B14F-4D97-AF65-F5344CB8AC3E}">
        <p14:creationId xmlns:p14="http://schemas.microsoft.com/office/powerpoint/2010/main" val="3217398743"/>
      </p:ext>
    </p:extLst>
  </p:cSld>
  <p:clrMapOvr>
    <a:masterClrMapping/>
  </p:clrMapOvr>
  <mc:AlternateContent xmlns:mc="http://schemas.openxmlformats.org/markup-compatibility/2006" xmlns:p14="http://schemas.microsoft.com/office/powerpoint/2010/main">
    <mc:Choice Requires="p14">
      <p:transition spd="slow" p14:dur="1500" advTm="11286">
        <p:random/>
      </p:transition>
    </mc:Choice>
    <mc:Fallback xmlns="" xmlns:a16="http://schemas.microsoft.com/office/drawing/2014/main" xmlns:a14="http://schemas.microsoft.com/office/drawing/2010/main">
      <p:transition spd="slow" advTm="11286">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out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p:tgtEl>
                                          <p:spTgt spid="7"/>
                                        </p:tgtEl>
                                        <p:attrNameLst>
                                          <p:attrName>ppt_x</p:attrName>
                                        </p:attrNameLst>
                                      </p:cBhvr>
                                      <p:tavLst>
                                        <p:tav tm="0">
                                          <p:val>
                                            <p:strVal val="#ppt_x-#ppt_w*1.125000"/>
                                          </p:val>
                                        </p:tav>
                                        <p:tav tm="100000">
                                          <p:val>
                                            <p:strVal val="#ppt_x"/>
                                          </p:val>
                                        </p:tav>
                                      </p:tavLst>
                                    </p:anim>
                                    <p:animEffect transition="in" filter="wipe(righ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par>
                                <p:cTn id="38" presetID="14" presetClass="entr" presetSubtype="1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randombar(horizontal)">
                                      <p:cBhvr>
                                        <p:cTn id="40" dur="500"/>
                                        <p:tgtEl>
                                          <p:spTgt spid="15"/>
                                        </p:tgtEl>
                                      </p:cBhvr>
                                    </p:animEffect>
                                  </p:childTnLst>
                                </p:cTn>
                              </p:par>
                              <p:par>
                                <p:cTn id="41" presetID="14" presetClass="entr" presetSubtype="1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par>
                                <p:cTn id="44" presetID="14" presetClass="entr" presetSubtype="1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randombar(horizontal)">
                                      <p:cBhvr>
                                        <p:cTn id="46" dur="500"/>
                                        <p:tgtEl>
                                          <p:spTgt spid="21"/>
                                        </p:tgtEl>
                                      </p:cBhvr>
                                    </p:animEffect>
                                  </p:childTnLst>
                                </p:cTn>
                              </p:par>
                              <p:par>
                                <p:cTn id="47" presetID="14" presetClass="entr" presetSubtype="1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randombar(horizontal)">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2"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p:tgtEl>
                                          <p:spTgt spid="27"/>
                                        </p:tgtEl>
                                        <p:attrNameLst>
                                          <p:attrName>ppt_x</p:attrName>
                                        </p:attrNameLst>
                                      </p:cBhvr>
                                      <p:tavLst>
                                        <p:tav tm="0">
                                          <p:val>
                                            <p:strVal val="#ppt_x+#ppt_w*1.125000"/>
                                          </p:val>
                                        </p:tav>
                                        <p:tav tm="100000">
                                          <p:val>
                                            <p:strVal val="#ppt_x"/>
                                          </p:val>
                                        </p:tav>
                                      </p:tavLst>
                                    </p:anim>
                                    <p:animEffect transition="in" filter="wipe(left)">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barn(inVertical)">
                                      <p:cBhvr>
                                        <p:cTn id="60" dur="500"/>
                                        <p:tgtEl>
                                          <p:spTgt spid="31"/>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barn(inVertical)">
                                      <p:cBhvr>
                                        <p:cTn id="63" dur="500"/>
                                        <p:tgtEl>
                                          <p:spTgt spid="30"/>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barn(inVertical)">
                                      <p:cBhvr>
                                        <p:cTn id="66" dur="500"/>
                                        <p:tgtEl>
                                          <p:spTgt spid="29"/>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1000"/>
                                        <p:tgtEl>
                                          <p:spTgt spid="34"/>
                                        </p:tgtEl>
                                      </p:cBhvr>
                                    </p:animEffect>
                                    <p:anim calcmode="lin" valueType="num">
                                      <p:cBhvr>
                                        <p:cTn id="72" dur="1000" fill="hold"/>
                                        <p:tgtEl>
                                          <p:spTgt spid="34"/>
                                        </p:tgtEl>
                                        <p:attrNameLst>
                                          <p:attrName>ppt_x</p:attrName>
                                        </p:attrNameLst>
                                      </p:cBhvr>
                                      <p:tavLst>
                                        <p:tav tm="0">
                                          <p:val>
                                            <p:strVal val="#ppt_x"/>
                                          </p:val>
                                        </p:tav>
                                        <p:tav tm="100000">
                                          <p:val>
                                            <p:strVal val="#ppt_x"/>
                                          </p:val>
                                        </p:tav>
                                      </p:tavLst>
                                    </p:anim>
                                    <p:anim calcmode="lin" valueType="num">
                                      <p:cBhvr>
                                        <p:cTn id="73" dur="1000" fill="hold"/>
                                        <p:tgtEl>
                                          <p:spTgt spid="34"/>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63"/>
                                        </p:tgtEl>
                                        <p:attrNameLst>
                                          <p:attrName>style.visibility</p:attrName>
                                        </p:attrNameLst>
                                      </p:cBhvr>
                                      <p:to>
                                        <p:strVal val="visible"/>
                                      </p:to>
                                    </p:set>
                                    <p:animEffect transition="in" filter="wipe(left)">
                                      <p:cBhvr>
                                        <p:cTn id="83" dur="500"/>
                                        <p:tgtEl>
                                          <p:spTgt spid="63"/>
                                        </p:tgtEl>
                                      </p:cBhvr>
                                    </p:animEffect>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fade">
                                      <p:cBhvr>
                                        <p:cTn id="88" dur="1000"/>
                                        <p:tgtEl>
                                          <p:spTgt spid="35"/>
                                        </p:tgtEl>
                                      </p:cBhvr>
                                    </p:animEffect>
                                    <p:anim calcmode="lin" valueType="num">
                                      <p:cBhvr>
                                        <p:cTn id="89" dur="1000" fill="hold"/>
                                        <p:tgtEl>
                                          <p:spTgt spid="35"/>
                                        </p:tgtEl>
                                        <p:attrNameLst>
                                          <p:attrName>ppt_x</p:attrName>
                                        </p:attrNameLst>
                                      </p:cBhvr>
                                      <p:tavLst>
                                        <p:tav tm="0">
                                          <p:val>
                                            <p:strVal val="#ppt_x"/>
                                          </p:val>
                                        </p:tav>
                                        <p:tav tm="100000">
                                          <p:val>
                                            <p:strVal val="#ppt_x"/>
                                          </p:val>
                                        </p:tav>
                                      </p:tavLst>
                                    </p:anim>
                                    <p:anim calcmode="lin" valueType="num">
                                      <p:cBhvr>
                                        <p:cTn id="90" dur="1000" fill="hold"/>
                                        <p:tgtEl>
                                          <p:spTgt spid="35"/>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7"/>
                                        </p:tgtEl>
                                        <p:attrNameLst>
                                          <p:attrName>style.visibility</p:attrName>
                                        </p:attrNameLst>
                                      </p:cBhvr>
                                      <p:to>
                                        <p:strVal val="visible"/>
                                      </p:to>
                                    </p:set>
                                    <p:animEffect transition="in" filter="fade">
                                      <p:cBhvr>
                                        <p:cTn id="98" dur="1000"/>
                                        <p:tgtEl>
                                          <p:spTgt spid="37"/>
                                        </p:tgtEl>
                                      </p:cBhvr>
                                    </p:animEffect>
                                    <p:anim calcmode="lin" valueType="num">
                                      <p:cBhvr>
                                        <p:cTn id="99" dur="1000" fill="hold"/>
                                        <p:tgtEl>
                                          <p:spTgt spid="37"/>
                                        </p:tgtEl>
                                        <p:attrNameLst>
                                          <p:attrName>ppt_x</p:attrName>
                                        </p:attrNameLst>
                                      </p:cBhvr>
                                      <p:tavLst>
                                        <p:tav tm="0">
                                          <p:val>
                                            <p:strVal val="#ppt_x"/>
                                          </p:val>
                                        </p:tav>
                                        <p:tav tm="100000">
                                          <p:val>
                                            <p:strVal val="#ppt_x"/>
                                          </p:val>
                                        </p:tav>
                                      </p:tavLst>
                                    </p:anim>
                                    <p:anim calcmode="lin" valueType="num">
                                      <p:cBhvr>
                                        <p:cTn id="100" dur="1000" fill="hold"/>
                                        <p:tgtEl>
                                          <p:spTgt spid="37"/>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Effect transition="in" filter="fade">
                                      <p:cBhvr>
                                        <p:cTn id="103" dur="1000"/>
                                        <p:tgtEl>
                                          <p:spTgt spid="38"/>
                                        </p:tgtEl>
                                      </p:cBhvr>
                                    </p:animEffect>
                                    <p:anim calcmode="lin" valueType="num">
                                      <p:cBhvr>
                                        <p:cTn id="104" dur="1000" fill="hold"/>
                                        <p:tgtEl>
                                          <p:spTgt spid="38"/>
                                        </p:tgtEl>
                                        <p:attrNameLst>
                                          <p:attrName>ppt_x</p:attrName>
                                        </p:attrNameLst>
                                      </p:cBhvr>
                                      <p:tavLst>
                                        <p:tav tm="0">
                                          <p:val>
                                            <p:strVal val="#ppt_x"/>
                                          </p:val>
                                        </p:tav>
                                        <p:tav tm="100000">
                                          <p:val>
                                            <p:strVal val="#ppt_x"/>
                                          </p:val>
                                        </p:tav>
                                      </p:tavLst>
                                    </p:anim>
                                    <p:anim calcmode="lin" valueType="num">
                                      <p:cBhvr>
                                        <p:cTn id="105" dur="1000" fill="hold"/>
                                        <p:tgtEl>
                                          <p:spTgt spid="3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7" presetClass="entr" presetSubtype="0" fill="hold" nodeType="click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fade">
                                      <p:cBhvr>
                                        <p:cTn id="115" dur="1000"/>
                                        <p:tgtEl>
                                          <p:spTgt spid="59"/>
                                        </p:tgtEl>
                                      </p:cBhvr>
                                    </p:animEffect>
                                    <p:anim calcmode="lin" valueType="num">
                                      <p:cBhvr>
                                        <p:cTn id="116" dur="1000" fill="hold"/>
                                        <p:tgtEl>
                                          <p:spTgt spid="59"/>
                                        </p:tgtEl>
                                        <p:attrNameLst>
                                          <p:attrName>ppt_x</p:attrName>
                                        </p:attrNameLst>
                                      </p:cBhvr>
                                      <p:tavLst>
                                        <p:tav tm="0">
                                          <p:val>
                                            <p:strVal val="#ppt_x"/>
                                          </p:val>
                                        </p:tav>
                                        <p:tav tm="100000">
                                          <p:val>
                                            <p:strVal val="#ppt_x"/>
                                          </p:val>
                                        </p:tav>
                                      </p:tavLst>
                                    </p:anim>
                                    <p:anim calcmode="lin" valueType="num">
                                      <p:cBhvr>
                                        <p:cTn id="117" dur="1000" fill="hold"/>
                                        <p:tgtEl>
                                          <p:spTgt spid="59"/>
                                        </p:tgtEl>
                                        <p:attrNameLst>
                                          <p:attrName>ppt_y</p:attrName>
                                        </p:attrNameLst>
                                      </p:cBhvr>
                                      <p:tavLst>
                                        <p:tav tm="0">
                                          <p:val>
                                            <p:strVal val="#ppt_y-.1"/>
                                          </p:val>
                                        </p:tav>
                                        <p:tav tm="100000">
                                          <p:val>
                                            <p:strVal val="#ppt_y"/>
                                          </p:val>
                                        </p:tav>
                                      </p:tavLst>
                                    </p:anim>
                                  </p:childTnLst>
                                </p:cTn>
                              </p:par>
                              <p:par>
                                <p:cTn id="118" presetID="47" presetClass="entr" presetSubtype="0" fill="hold" nodeType="withEffect">
                                  <p:stCondLst>
                                    <p:cond delay="0"/>
                                  </p:stCondLst>
                                  <p:childTnLst>
                                    <p:set>
                                      <p:cBhvr>
                                        <p:cTn id="119" dur="1" fill="hold">
                                          <p:stCondLst>
                                            <p:cond delay="0"/>
                                          </p:stCondLst>
                                        </p:cTn>
                                        <p:tgtEl>
                                          <p:spTgt spid="58"/>
                                        </p:tgtEl>
                                        <p:attrNameLst>
                                          <p:attrName>style.visibility</p:attrName>
                                        </p:attrNameLst>
                                      </p:cBhvr>
                                      <p:to>
                                        <p:strVal val="visible"/>
                                      </p:to>
                                    </p:set>
                                    <p:animEffect transition="in" filter="fade">
                                      <p:cBhvr>
                                        <p:cTn id="120" dur="1000"/>
                                        <p:tgtEl>
                                          <p:spTgt spid="58"/>
                                        </p:tgtEl>
                                      </p:cBhvr>
                                    </p:animEffect>
                                    <p:anim calcmode="lin" valueType="num">
                                      <p:cBhvr>
                                        <p:cTn id="121" dur="1000" fill="hold"/>
                                        <p:tgtEl>
                                          <p:spTgt spid="58"/>
                                        </p:tgtEl>
                                        <p:attrNameLst>
                                          <p:attrName>ppt_x</p:attrName>
                                        </p:attrNameLst>
                                      </p:cBhvr>
                                      <p:tavLst>
                                        <p:tav tm="0">
                                          <p:val>
                                            <p:strVal val="#ppt_x"/>
                                          </p:val>
                                        </p:tav>
                                        <p:tav tm="100000">
                                          <p:val>
                                            <p:strVal val="#ppt_x"/>
                                          </p:val>
                                        </p:tav>
                                      </p:tavLst>
                                    </p:anim>
                                    <p:anim calcmode="lin" valueType="num">
                                      <p:cBhvr>
                                        <p:cTn id="122" dur="1000" fill="hold"/>
                                        <p:tgtEl>
                                          <p:spTgt spid="58"/>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par>
                                <p:cTn id="128" presetID="47" presetClass="entr" presetSubtype="0" fill="hold" nodeType="with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par>
                                <p:cTn id="133" presetID="47" presetClass="entr" presetSubtype="0" fill="hold" nodeType="with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fade">
                                      <p:cBhvr>
                                        <p:cTn id="135" dur="1000"/>
                                        <p:tgtEl>
                                          <p:spTgt spid="55"/>
                                        </p:tgtEl>
                                      </p:cBhvr>
                                    </p:animEffect>
                                    <p:anim calcmode="lin" valueType="num">
                                      <p:cBhvr>
                                        <p:cTn id="136" dur="1000" fill="hold"/>
                                        <p:tgtEl>
                                          <p:spTgt spid="55"/>
                                        </p:tgtEl>
                                        <p:attrNameLst>
                                          <p:attrName>ppt_x</p:attrName>
                                        </p:attrNameLst>
                                      </p:cBhvr>
                                      <p:tavLst>
                                        <p:tav tm="0">
                                          <p:val>
                                            <p:strVal val="#ppt_x"/>
                                          </p:val>
                                        </p:tav>
                                        <p:tav tm="100000">
                                          <p:val>
                                            <p:strVal val="#ppt_x"/>
                                          </p:val>
                                        </p:tav>
                                      </p:tavLst>
                                    </p:anim>
                                    <p:anim calcmode="lin" valueType="num">
                                      <p:cBhvr>
                                        <p:cTn id="137"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42" presetClass="entr" presetSubtype="0" fill="hold" grpId="0" nodeType="clickEffect">
                                  <p:stCondLst>
                                    <p:cond delay="0"/>
                                  </p:stCondLst>
                                  <p:childTnLst>
                                    <p:set>
                                      <p:cBhvr>
                                        <p:cTn id="141" dur="1" fill="hold">
                                          <p:stCondLst>
                                            <p:cond delay="0"/>
                                          </p:stCondLst>
                                        </p:cTn>
                                        <p:tgtEl>
                                          <p:spTgt spid="66"/>
                                        </p:tgtEl>
                                        <p:attrNameLst>
                                          <p:attrName>style.visibility</p:attrName>
                                        </p:attrNameLst>
                                      </p:cBhvr>
                                      <p:to>
                                        <p:strVal val="visible"/>
                                      </p:to>
                                    </p:set>
                                    <p:animEffect transition="in" filter="fade">
                                      <p:cBhvr>
                                        <p:cTn id="142" dur="1000"/>
                                        <p:tgtEl>
                                          <p:spTgt spid="66"/>
                                        </p:tgtEl>
                                      </p:cBhvr>
                                    </p:animEffect>
                                    <p:anim calcmode="lin" valueType="num">
                                      <p:cBhvr>
                                        <p:cTn id="143" dur="1000" fill="hold"/>
                                        <p:tgtEl>
                                          <p:spTgt spid="66"/>
                                        </p:tgtEl>
                                        <p:attrNameLst>
                                          <p:attrName>ppt_x</p:attrName>
                                        </p:attrNameLst>
                                      </p:cBhvr>
                                      <p:tavLst>
                                        <p:tav tm="0">
                                          <p:val>
                                            <p:strVal val="#ppt_x"/>
                                          </p:val>
                                        </p:tav>
                                        <p:tav tm="100000">
                                          <p:val>
                                            <p:strVal val="#ppt_x"/>
                                          </p:val>
                                        </p:tav>
                                      </p:tavLst>
                                    </p:anim>
                                    <p:anim calcmode="lin" valueType="num">
                                      <p:cBhvr>
                                        <p:cTn id="144" dur="1000" fill="hold"/>
                                        <p:tgtEl>
                                          <p:spTgt spid="66"/>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69"/>
                                        </p:tgtEl>
                                        <p:attrNameLst>
                                          <p:attrName>style.visibility</p:attrName>
                                        </p:attrNameLst>
                                      </p:cBhvr>
                                      <p:to>
                                        <p:strVal val="visible"/>
                                      </p:to>
                                    </p:set>
                                    <p:animEffect transition="in" filter="fade">
                                      <p:cBhvr>
                                        <p:cTn id="147" dur="1000"/>
                                        <p:tgtEl>
                                          <p:spTgt spid="69"/>
                                        </p:tgtEl>
                                      </p:cBhvr>
                                    </p:animEffect>
                                    <p:anim calcmode="lin" valueType="num">
                                      <p:cBhvr>
                                        <p:cTn id="148" dur="1000" fill="hold"/>
                                        <p:tgtEl>
                                          <p:spTgt spid="69"/>
                                        </p:tgtEl>
                                        <p:attrNameLst>
                                          <p:attrName>ppt_x</p:attrName>
                                        </p:attrNameLst>
                                      </p:cBhvr>
                                      <p:tavLst>
                                        <p:tav tm="0">
                                          <p:val>
                                            <p:strVal val="#ppt_x"/>
                                          </p:val>
                                        </p:tav>
                                        <p:tav tm="100000">
                                          <p:val>
                                            <p:strVal val="#ppt_x"/>
                                          </p:val>
                                        </p:tav>
                                      </p:tavLst>
                                    </p:anim>
                                    <p:anim calcmode="lin" valueType="num">
                                      <p:cBhvr>
                                        <p:cTn id="149" dur="1000" fill="hold"/>
                                        <p:tgtEl>
                                          <p:spTgt spid="69"/>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74"/>
                                        </p:tgtEl>
                                        <p:attrNameLst>
                                          <p:attrName>style.visibility</p:attrName>
                                        </p:attrNameLst>
                                      </p:cBhvr>
                                      <p:to>
                                        <p:strVal val="visible"/>
                                      </p:to>
                                    </p:set>
                                    <p:animEffect transition="in" filter="fade">
                                      <p:cBhvr>
                                        <p:cTn id="152" dur="1000"/>
                                        <p:tgtEl>
                                          <p:spTgt spid="74"/>
                                        </p:tgtEl>
                                      </p:cBhvr>
                                    </p:animEffect>
                                    <p:anim calcmode="lin" valueType="num">
                                      <p:cBhvr>
                                        <p:cTn id="153" dur="1000" fill="hold"/>
                                        <p:tgtEl>
                                          <p:spTgt spid="74"/>
                                        </p:tgtEl>
                                        <p:attrNameLst>
                                          <p:attrName>ppt_x</p:attrName>
                                        </p:attrNameLst>
                                      </p:cBhvr>
                                      <p:tavLst>
                                        <p:tav tm="0">
                                          <p:val>
                                            <p:strVal val="#ppt_x"/>
                                          </p:val>
                                        </p:tav>
                                        <p:tav tm="100000">
                                          <p:val>
                                            <p:strVal val="#ppt_x"/>
                                          </p:val>
                                        </p:tav>
                                      </p:tavLst>
                                    </p:anim>
                                    <p:anim calcmode="lin" valueType="num">
                                      <p:cBhvr>
                                        <p:cTn id="154" dur="1000" fill="hold"/>
                                        <p:tgtEl>
                                          <p:spTgt spid="74"/>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75"/>
                                        </p:tgtEl>
                                        <p:attrNameLst>
                                          <p:attrName>style.visibility</p:attrName>
                                        </p:attrNameLst>
                                      </p:cBhvr>
                                      <p:to>
                                        <p:strVal val="visible"/>
                                      </p:to>
                                    </p:set>
                                    <p:animEffect transition="in" filter="fade">
                                      <p:cBhvr>
                                        <p:cTn id="157" dur="1000"/>
                                        <p:tgtEl>
                                          <p:spTgt spid="75"/>
                                        </p:tgtEl>
                                      </p:cBhvr>
                                    </p:animEffect>
                                    <p:anim calcmode="lin" valueType="num">
                                      <p:cBhvr>
                                        <p:cTn id="158" dur="1000" fill="hold"/>
                                        <p:tgtEl>
                                          <p:spTgt spid="75"/>
                                        </p:tgtEl>
                                        <p:attrNameLst>
                                          <p:attrName>ppt_x</p:attrName>
                                        </p:attrNameLst>
                                      </p:cBhvr>
                                      <p:tavLst>
                                        <p:tav tm="0">
                                          <p:val>
                                            <p:strVal val="#ppt_x"/>
                                          </p:val>
                                        </p:tav>
                                        <p:tav tm="100000">
                                          <p:val>
                                            <p:strVal val="#ppt_x"/>
                                          </p:val>
                                        </p:tav>
                                      </p:tavLst>
                                    </p:anim>
                                    <p:anim calcmode="lin" valueType="num">
                                      <p:cBhvr>
                                        <p:cTn id="159"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42" presetClass="entr" presetSubtype="0" fill="hold" grpId="0" nodeType="clickEffect">
                                  <p:stCondLst>
                                    <p:cond delay="0"/>
                                  </p:stCondLst>
                                  <p:childTnLst>
                                    <p:set>
                                      <p:cBhvr>
                                        <p:cTn id="163" dur="1" fill="hold">
                                          <p:stCondLst>
                                            <p:cond delay="0"/>
                                          </p:stCondLst>
                                        </p:cTn>
                                        <p:tgtEl>
                                          <p:spTgt spid="65"/>
                                        </p:tgtEl>
                                        <p:attrNameLst>
                                          <p:attrName>style.visibility</p:attrName>
                                        </p:attrNameLst>
                                      </p:cBhvr>
                                      <p:to>
                                        <p:strVal val="visible"/>
                                      </p:to>
                                    </p:set>
                                    <p:animEffect transition="in" filter="fade">
                                      <p:cBhvr>
                                        <p:cTn id="164" dur="1000"/>
                                        <p:tgtEl>
                                          <p:spTgt spid="65"/>
                                        </p:tgtEl>
                                      </p:cBhvr>
                                    </p:animEffect>
                                    <p:anim calcmode="lin" valueType="num">
                                      <p:cBhvr>
                                        <p:cTn id="165" dur="1000" fill="hold"/>
                                        <p:tgtEl>
                                          <p:spTgt spid="65"/>
                                        </p:tgtEl>
                                        <p:attrNameLst>
                                          <p:attrName>ppt_x</p:attrName>
                                        </p:attrNameLst>
                                      </p:cBhvr>
                                      <p:tavLst>
                                        <p:tav tm="0">
                                          <p:val>
                                            <p:strVal val="#ppt_x"/>
                                          </p:val>
                                        </p:tav>
                                        <p:tav tm="100000">
                                          <p:val>
                                            <p:strVal val="#ppt_x"/>
                                          </p:val>
                                        </p:tav>
                                      </p:tavLst>
                                    </p:anim>
                                    <p:anim calcmode="lin" valueType="num">
                                      <p:cBhvr>
                                        <p:cTn id="166" dur="1000" fill="hold"/>
                                        <p:tgtEl>
                                          <p:spTgt spid="65"/>
                                        </p:tgtEl>
                                        <p:attrNameLst>
                                          <p:attrName>ppt_y</p:attrName>
                                        </p:attrNameLst>
                                      </p:cBhvr>
                                      <p:tavLst>
                                        <p:tav tm="0">
                                          <p:val>
                                            <p:strVal val="#ppt_y+.1"/>
                                          </p:val>
                                        </p:tav>
                                        <p:tav tm="100000">
                                          <p:val>
                                            <p:strVal val="#ppt_y"/>
                                          </p:val>
                                        </p:tav>
                                      </p:tavLst>
                                    </p:anim>
                                  </p:childTnLst>
                                </p:cTn>
                              </p:par>
                              <p:par>
                                <p:cTn id="167" presetID="42" presetClass="entr" presetSubtype="0" fill="hold" grpId="0" nodeType="withEffect">
                                  <p:stCondLst>
                                    <p:cond delay="0"/>
                                  </p:stCondLst>
                                  <p:childTnLst>
                                    <p:set>
                                      <p:cBhvr>
                                        <p:cTn id="168" dur="1" fill="hold">
                                          <p:stCondLst>
                                            <p:cond delay="0"/>
                                          </p:stCondLst>
                                        </p:cTn>
                                        <p:tgtEl>
                                          <p:spTgt spid="70"/>
                                        </p:tgtEl>
                                        <p:attrNameLst>
                                          <p:attrName>style.visibility</p:attrName>
                                        </p:attrNameLst>
                                      </p:cBhvr>
                                      <p:to>
                                        <p:strVal val="visible"/>
                                      </p:to>
                                    </p:set>
                                    <p:animEffect transition="in" filter="fade">
                                      <p:cBhvr>
                                        <p:cTn id="169" dur="1000"/>
                                        <p:tgtEl>
                                          <p:spTgt spid="70"/>
                                        </p:tgtEl>
                                      </p:cBhvr>
                                    </p:animEffect>
                                    <p:anim calcmode="lin" valueType="num">
                                      <p:cBhvr>
                                        <p:cTn id="170" dur="1000" fill="hold"/>
                                        <p:tgtEl>
                                          <p:spTgt spid="70"/>
                                        </p:tgtEl>
                                        <p:attrNameLst>
                                          <p:attrName>ppt_x</p:attrName>
                                        </p:attrNameLst>
                                      </p:cBhvr>
                                      <p:tavLst>
                                        <p:tav tm="0">
                                          <p:val>
                                            <p:strVal val="#ppt_x"/>
                                          </p:val>
                                        </p:tav>
                                        <p:tav tm="100000">
                                          <p:val>
                                            <p:strVal val="#ppt_x"/>
                                          </p:val>
                                        </p:tav>
                                      </p:tavLst>
                                    </p:anim>
                                    <p:anim calcmode="lin" valueType="num">
                                      <p:cBhvr>
                                        <p:cTn id="171" dur="1000" fill="hold"/>
                                        <p:tgtEl>
                                          <p:spTgt spid="70"/>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76"/>
                                        </p:tgtEl>
                                        <p:attrNameLst>
                                          <p:attrName>style.visibility</p:attrName>
                                        </p:attrNameLst>
                                      </p:cBhvr>
                                      <p:to>
                                        <p:strVal val="visible"/>
                                      </p:to>
                                    </p:set>
                                    <p:animEffect transition="in" filter="fade">
                                      <p:cBhvr>
                                        <p:cTn id="174" dur="1000"/>
                                        <p:tgtEl>
                                          <p:spTgt spid="76"/>
                                        </p:tgtEl>
                                      </p:cBhvr>
                                    </p:animEffect>
                                    <p:anim calcmode="lin" valueType="num">
                                      <p:cBhvr>
                                        <p:cTn id="175" dur="1000" fill="hold"/>
                                        <p:tgtEl>
                                          <p:spTgt spid="76"/>
                                        </p:tgtEl>
                                        <p:attrNameLst>
                                          <p:attrName>ppt_x</p:attrName>
                                        </p:attrNameLst>
                                      </p:cBhvr>
                                      <p:tavLst>
                                        <p:tav tm="0">
                                          <p:val>
                                            <p:strVal val="#ppt_x"/>
                                          </p:val>
                                        </p:tav>
                                        <p:tav tm="100000">
                                          <p:val>
                                            <p:strVal val="#ppt_x"/>
                                          </p:val>
                                        </p:tav>
                                      </p:tavLst>
                                    </p:anim>
                                    <p:anim calcmode="lin" valueType="num">
                                      <p:cBhvr>
                                        <p:cTn id="176" dur="1000" fill="hold"/>
                                        <p:tgtEl>
                                          <p:spTgt spid="76"/>
                                        </p:tgtEl>
                                        <p:attrNameLst>
                                          <p:attrName>ppt_y</p:attrName>
                                        </p:attrNameLst>
                                      </p:cBhvr>
                                      <p:tavLst>
                                        <p:tav tm="0">
                                          <p:val>
                                            <p:strVal val="#ppt_y+.1"/>
                                          </p:val>
                                        </p:tav>
                                        <p:tav tm="100000">
                                          <p:val>
                                            <p:strVal val="#ppt_y"/>
                                          </p:val>
                                        </p:tav>
                                      </p:tavLst>
                                    </p:anim>
                                  </p:childTnLst>
                                </p:cTn>
                              </p:par>
                              <p:par>
                                <p:cTn id="177" presetID="42" presetClass="entr" presetSubtype="0" fill="hold" grpId="0" nodeType="withEffect">
                                  <p:stCondLst>
                                    <p:cond delay="0"/>
                                  </p:stCondLst>
                                  <p:childTnLst>
                                    <p:set>
                                      <p:cBhvr>
                                        <p:cTn id="178" dur="1" fill="hold">
                                          <p:stCondLst>
                                            <p:cond delay="0"/>
                                          </p:stCondLst>
                                        </p:cTn>
                                        <p:tgtEl>
                                          <p:spTgt spid="77"/>
                                        </p:tgtEl>
                                        <p:attrNameLst>
                                          <p:attrName>style.visibility</p:attrName>
                                        </p:attrNameLst>
                                      </p:cBhvr>
                                      <p:to>
                                        <p:strVal val="visible"/>
                                      </p:to>
                                    </p:set>
                                    <p:animEffect transition="in" filter="fade">
                                      <p:cBhvr>
                                        <p:cTn id="179" dur="1000"/>
                                        <p:tgtEl>
                                          <p:spTgt spid="77"/>
                                        </p:tgtEl>
                                      </p:cBhvr>
                                    </p:animEffect>
                                    <p:anim calcmode="lin" valueType="num">
                                      <p:cBhvr>
                                        <p:cTn id="180" dur="1000" fill="hold"/>
                                        <p:tgtEl>
                                          <p:spTgt spid="77"/>
                                        </p:tgtEl>
                                        <p:attrNameLst>
                                          <p:attrName>ppt_x</p:attrName>
                                        </p:attrNameLst>
                                      </p:cBhvr>
                                      <p:tavLst>
                                        <p:tav tm="0">
                                          <p:val>
                                            <p:strVal val="#ppt_x"/>
                                          </p:val>
                                        </p:tav>
                                        <p:tav tm="100000">
                                          <p:val>
                                            <p:strVal val="#ppt_x"/>
                                          </p:val>
                                        </p:tav>
                                      </p:tavLst>
                                    </p:anim>
                                    <p:anim calcmode="lin" valueType="num">
                                      <p:cBhvr>
                                        <p:cTn id="181"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182" fill="hold">
                      <p:stCondLst>
                        <p:cond delay="indefinite"/>
                      </p:stCondLst>
                      <p:childTnLst>
                        <p:par>
                          <p:cTn id="183" fill="hold">
                            <p:stCondLst>
                              <p:cond delay="0"/>
                            </p:stCondLst>
                            <p:childTnLst>
                              <p:par>
                                <p:cTn id="184" presetID="42" presetClass="entr" presetSubtype="0" fill="hold" grpId="0" nodeType="clickEffect">
                                  <p:stCondLst>
                                    <p:cond delay="0"/>
                                  </p:stCondLst>
                                  <p:childTnLst>
                                    <p:set>
                                      <p:cBhvr>
                                        <p:cTn id="185" dur="1" fill="hold">
                                          <p:stCondLst>
                                            <p:cond delay="0"/>
                                          </p:stCondLst>
                                        </p:cTn>
                                        <p:tgtEl>
                                          <p:spTgt spid="67"/>
                                        </p:tgtEl>
                                        <p:attrNameLst>
                                          <p:attrName>style.visibility</p:attrName>
                                        </p:attrNameLst>
                                      </p:cBhvr>
                                      <p:to>
                                        <p:strVal val="visible"/>
                                      </p:to>
                                    </p:set>
                                    <p:animEffect transition="in" filter="fade">
                                      <p:cBhvr>
                                        <p:cTn id="186" dur="1000"/>
                                        <p:tgtEl>
                                          <p:spTgt spid="67"/>
                                        </p:tgtEl>
                                      </p:cBhvr>
                                    </p:animEffect>
                                    <p:anim calcmode="lin" valueType="num">
                                      <p:cBhvr>
                                        <p:cTn id="187" dur="1000" fill="hold"/>
                                        <p:tgtEl>
                                          <p:spTgt spid="67"/>
                                        </p:tgtEl>
                                        <p:attrNameLst>
                                          <p:attrName>ppt_x</p:attrName>
                                        </p:attrNameLst>
                                      </p:cBhvr>
                                      <p:tavLst>
                                        <p:tav tm="0">
                                          <p:val>
                                            <p:strVal val="#ppt_x"/>
                                          </p:val>
                                        </p:tav>
                                        <p:tav tm="100000">
                                          <p:val>
                                            <p:strVal val="#ppt_x"/>
                                          </p:val>
                                        </p:tav>
                                      </p:tavLst>
                                    </p:anim>
                                    <p:anim calcmode="lin" valueType="num">
                                      <p:cBhvr>
                                        <p:cTn id="188" dur="1000" fill="hold"/>
                                        <p:tgtEl>
                                          <p:spTgt spid="67"/>
                                        </p:tgtEl>
                                        <p:attrNameLst>
                                          <p:attrName>ppt_y</p:attrName>
                                        </p:attrNameLst>
                                      </p:cBhvr>
                                      <p:tavLst>
                                        <p:tav tm="0">
                                          <p:val>
                                            <p:strVal val="#ppt_y+.1"/>
                                          </p:val>
                                        </p:tav>
                                        <p:tav tm="100000">
                                          <p:val>
                                            <p:strVal val="#ppt_y"/>
                                          </p:val>
                                        </p:tav>
                                      </p:tavLst>
                                    </p:anim>
                                  </p:childTnLst>
                                </p:cTn>
                              </p:par>
                              <p:par>
                                <p:cTn id="189" presetID="42" presetClass="entr" presetSubtype="0" fill="hold" grpId="0" nodeType="withEffect">
                                  <p:stCondLst>
                                    <p:cond delay="0"/>
                                  </p:stCondLst>
                                  <p:childTnLst>
                                    <p:set>
                                      <p:cBhvr>
                                        <p:cTn id="190" dur="1" fill="hold">
                                          <p:stCondLst>
                                            <p:cond delay="0"/>
                                          </p:stCondLst>
                                        </p:cTn>
                                        <p:tgtEl>
                                          <p:spTgt spid="71"/>
                                        </p:tgtEl>
                                        <p:attrNameLst>
                                          <p:attrName>style.visibility</p:attrName>
                                        </p:attrNameLst>
                                      </p:cBhvr>
                                      <p:to>
                                        <p:strVal val="visible"/>
                                      </p:to>
                                    </p:set>
                                    <p:animEffect transition="in" filter="fade">
                                      <p:cBhvr>
                                        <p:cTn id="191" dur="1000"/>
                                        <p:tgtEl>
                                          <p:spTgt spid="71"/>
                                        </p:tgtEl>
                                      </p:cBhvr>
                                    </p:animEffect>
                                    <p:anim calcmode="lin" valueType="num">
                                      <p:cBhvr>
                                        <p:cTn id="192" dur="1000" fill="hold"/>
                                        <p:tgtEl>
                                          <p:spTgt spid="71"/>
                                        </p:tgtEl>
                                        <p:attrNameLst>
                                          <p:attrName>ppt_x</p:attrName>
                                        </p:attrNameLst>
                                      </p:cBhvr>
                                      <p:tavLst>
                                        <p:tav tm="0">
                                          <p:val>
                                            <p:strVal val="#ppt_x"/>
                                          </p:val>
                                        </p:tav>
                                        <p:tav tm="100000">
                                          <p:val>
                                            <p:strVal val="#ppt_x"/>
                                          </p:val>
                                        </p:tav>
                                      </p:tavLst>
                                    </p:anim>
                                    <p:anim calcmode="lin" valueType="num">
                                      <p:cBhvr>
                                        <p:cTn id="193" dur="1000" fill="hold"/>
                                        <p:tgtEl>
                                          <p:spTgt spid="71"/>
                                        </p:tgtEl>
                                        <p:attrNameLst>
                                          <p:attrName>ppt_y</p:attrName>
                                        </p:attrNameLst>
                                      </p:cBhvr>
                                      <p:tavLst>
                                        <p:tav tm="0">
                                          <p:val>
                                            <p:strVal val="#ppt_y+.1"/>
                                          </p:val>
                                        </p:tav>
                                        <p:tav tm="100000">
                                          <p:val>
                                            <p:strVal val="#ppt_y"/>
                                          </p:val>
                                        </p:tav>
                                      </p:tavLst>
                                    </p:anim>
                                  </p:childTnLst>
                                </p:cTn>
                              </p:par>
                              <p:par>
                                <p:cTn id="194" presetID="42" presetClass="entr" presetSubtype="0" fill="hold" grpId="0" nodeType="withEffect">
                                  <p:stCondLst>
                                    <p:cond delay="0"/>
                                  </p:stCondLst>
                                  <p:childTnLst>
                                    <p:set>
                                      <p:cBhvr>
                                        <p:cTn id="195" dur="1" fill="hold">
                                          <p:stCondLst>
                                            <p:cond delay="0"/>
                                          </p:stCondLst>
                                        </p:cTn>
                                        <p:tgtEl>
                                          <p:spTgt spid="78"/>
                                        </p:tgtEl>
                                        <p:attrNameLst>
                                          <p:attrName>style.visibility</p:attrName>
                                        </p:attrNameLst>
                                      </p:cBhvr>
                                      <p:to>
                                        <p:strVal val="visible"/>
                                      </p:to>
                                    </p:set>
                                    <p:animEffect transition="in" filter="fade">
                                      <p:cBhvr>
                                        <p:cTn id="196" dur="1000"/>
                                        <p:tgtEl>
                                          <p:spTgt spid="78"/>
                                        </p:tgtEl>
                                      </p:cBhvr>
                                    </p:animEffect>
                                    <p:anim calcmode="lin" valueType="num">
                                      <p:cBhvr>
                                        <p:cTn id="197" dur="1000" fill="hold"/>
                                        <p:tgtEl>
                                          <p:spTgt spid="78"/>
                                        </p:tgtEl>
                                        <p:attrNameLst>
                                          <p:attrName>ppt_x</p:attrName>
                                        </p:attrNameLst>
                                      </p:cBhvr>
                                      <p:tavLst>
                                        <p:tav tm="0">
                                          <p:val>
                                            <p:strVal val="#ppt_x"/>
                                          </p:val>
                                        </p:tav>
                                        <p:tav tm="100000">
                                          <p:val>
                                            <p:strVal val="#ppt_x"/>
                                          </p:val>
                                        </p:tav>
                                      </p:tavLst>
                                    </p:anim>
                                    <p:anim calcmode="lin" valueType="num">
                                      <p:cBhvr>
                                        <p:cTn id="198" dur="1000" fill="hold"/>
                                        <p:tgtEl>
                                          <p:spTgt spid="78"/>
                                        </p:tgtEl>
                                        <p:attrNameLst>
                                          <p:attrName>ppt_y</p:attrName>
                                        </p:attrNameLst>
                                      </p:cBhvr>
                                      <p:tavLst>
                                        <p:tav tm="0">
                                          <p:val>
                                            <p:strVal val="#ppt_y+.1"/>
                                          </p:val>
                                        </p:tav>
                                        <p:tav tm="100000">
                                          <p:val>
                                            <p:strVal val="#ppt_y"/>
                                          </p:val>
                                        </p:tav>
                                      </p:tavLst>
                                    </p:anim>
                                  </p:childTnLst>
                                </p:cTn>
                              </p:par>
                              <p:par>
                                <p:cTn id="199" presetID="42" presetClass="entr" presetSubtype="0" fill="hold" grpId="0" nodeType="withEffect">
                                  <p:stCondLst>
                                    <p:cond delay="0"/>
                                  </p:stCondLst>
                                  <p:childTnLst>
                                    <p:set>
                                      <p:cBhvr>
                                        <p:cTn id="200" dur="1" fill="hold">
                                          <p:stCondLst>
                                            <p:cond delay="0"/>
                                          </p:stCondLst>
                                        </p:cTn>
                                        <p:tgtEl>
                                          <p:spTgt spid="79"/>
                                        </p:tgtEl>
                                        <p:attrNameLst>
                                          <p:attrName>style.visibility</p:attrName>
                                        </p:attrNameLst>
                                      </p:cBhvr>
                                      <p:to>
                                        <p:strVal val="visible"/>
                                      </p:to>
                                    </p:set>
                                    <p:animEffect transition="in" filter="fade">
                                      <p:cBhvr>
                                        <p:cTn id="201" dur="1000"/>
                                        <p:tgtEl>
                                          <p:spTgt spid="79"/>
                                        </p:tgtEl>
                                      </p:cBhvr>
                                    </p:animEffect>
                                    <p:anim calcmode="lin" valueType="num">
                                      <p:cBhvr>
                                        <p:cTn id="202" dur="1000" fill="hold"/>
                                        <p:tgtEl>
                                          <p:spTgt spid="79"/>
                                        </p:tgtEl>
                                        <p:attrNameLst>
                                          <p:attrName>ppt_x</p:attrName>
                                        </p:attrNameLst>
                                      </p:cBhvr>
                                      <p:tavLst>
                                        <p:tav tm="0">
                                          <p:val>
                                            <p:strVal val="#ppt_x"/>
                                          </p:val>
                                        </p:tav>
                                        <p:tav tm="100000">
                                          <p:val>
                                            <p:strVal val="#ppt_x"/>
                                          </p:val>
                                        </p:tav>
                                      </p:tavLst>
                                    </p:anim>
                                    <p:anim calcmode="lin" valueType="num">
                                      <p:cBhvr>
                                        <p:cTn id="203"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204" fill="hold">
                      <p:stCondLst>
                        <p:cond delay="indefinite"/>
                      </p:stCondLst>
                      <p:childTnLst>
                        <p:par>
                          <p:cTn id="205" fill="hold">
                            <p:stCondLst>
                              <p:cond delay="0"/>
                            </p:stCondLst>
                            <p:childTnLst>
                              <p:par>
                                <p:cTn id="206" presetID="42" presetClass="entr" presetSubtype="0" fill="hold" grpId="0" nodeType="clickEffect">
                                  <p:stCondLst>
                                    <p:cond delay="0"/>
                                  </p:stCondLst>
                                  <p:childTnLst>
                                    <p:set>
                                      <p:cBhvr>
                                        <p:cTn id="207" dur="1" fill="hold">
                                          <p:stCondLst>
                                            <p:cond delay="0"/>
                                          </p:stCondLst>
                                        </p:cTn>
                                        <p:tgtEl>
                                          <p:spTgt spid="64"/>
                                        </p:tgtEl>
                                        <p:attrNameLst>
                                          <p:attrName>style.visibility</p:attrName>
                                        </p:attrNameLst>
                                      </p:cBhvr>
                                      <p:to>
                                        <p:strVal val="visible"/>
                                      </p:to>
                                    </p:set>
                                    <p:animEffect transition="in" filter="fade">
                                      <p:cBhvr>
                                        <p:cTn id="208" dur="1000"/>
                                        <p:tgtEl>
                                          <p:spTgt spid="64"/>
                                        </p:tgtEl>
                                      </p:cBhvr>
                                    </p:animEffect>
                                    <p:anim calcmode="lin" valueType="num">
                                      <p:cBhvr>
                                        <p:cTn id="209" dur="1000" fill="hold"/>
                                        <p:tgtEl>
                                          <p:spTgt spid="64"/>
                                        </p:tgtEl>
                                        <p:attrNameLst>
                                          <p:attrName>ppt_x</p:attrName>
                                        </p:attrNameLst>
                                      </p:cBhvr>
                                      <p:tavLst>
                                        <p:tav tm="0">
                                          <p:val>
                                            <p:strVal val="#ppt_x"/>
                                          </p:val>
                                        </p:tav>
                                        <p:tav tm="100000">
                                          <p:val>
                                            <p:strVal val="#ppt_x"/>
                                          </p:val>
                                        </p:tav>
                                      </p:tavLst>
                                    </p:anim>
                                    <p:anim calcmode="lin" valueType="num">
                                      <p:cBhvr>
                                        <p:cTn id="210" dur="1000" fill="hold"/>
                                        <p:tgtEl>
                                          <p:spTgt spid="64"/>
                                        </p:tgtEl>
                                        <p:attrNameLst>
                                          <p:attrName>ppt_y</p:attrName>
                                        </p:attrNameLst>
                                      </p:cBhvr>
                                      <p:tavLst>
                                        <p:tav tm="0">
                                          <p:val>
                                            <p:strVal val="#ppt_y+.1"/>
                                          </p:val>
                                        </p:tav>
                                        <p:tav tm="100000">
                                          <p:val>
                                            <p:strVal val="#ppt_y"/>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72"/>
                                        </p:tgtEl>
                                        <p:attrNameLst>
                                          <p:attrName>style.visibility</p:attrName>
                                        </p:attrNameLst>
                                      </p:cBhvr>
                                      <p:to>
                                        <p:strVal val="visible"/>
                                      </p:to>
                                    </p:set>
                                    <p:animEffect transition="in" filter="fade">
                                      <p:cBhvr>
                                        <p:cTn id="213" dur="1000"/>
                                        <p:tgtEl>
                                          <p:spTgt spid="72"/>
                                        </p:tgtEl>
                                      </p:cBhvr>
                                    </p:animEffect>
                                    <p:anim calcmode="lin" valueType="num">
                                      <p:cBhvr>
                                        <p:cTn id="214" dur="1000" fill="hold"/>
                                        <p:tgtEl>
                                          <p:spTgt spid="72"/>
                                        </p:tgtEl>
                                        <p:attrNameLst>
                                          <p:attrName>ppt_x</p:attrName>
                                        </p:attrNameLst>
                                      </p:cBhvr>
                                      <p:tavLst>
                                        <p:tav tm="0">
                                          <p:val>
                                            <p:strVal val="#ppt_x"/>
                                          </p:val>
                                        </p:tav>
                                        <p:tav tm="100000">
                                          <p:val>
                                            <p:strVal val="#ppt_x"/>
                                          </p:val>
                                        </p:tav>
                                      </p:tavLst>
                                    </p:anim>
                                    <p:anim calcmode="lin" valueType="num">
                                      <p:cBhvr>
                                        <p:cTn id="215" dur="1000" fill="hold"/>
                                        <p:tgtEl>
                                          <p:spTgt spid="72"/>
                                        </p:tgtEl>
                                        <p:attrNameLst>
                                          <p:attrName>ppt_y</p:attrName>
                                        </p:attrNameLst>
                                      </p:cBhvr>
                                      <p:tavLst>
                                        <p:tav tm="0">
                                          <p:val>
                                            <p:strVal val="#ppt_y+.1"/>
                                          </p:val>
                                        </p:tav>
                                        <p:tav tm="100000">
                                          <p:val>
                                            <p:strVal val="#ppt_y"/>
                                          </p:val>
                                        </p:tav>
                                      </p:tavLst>
                                    </p:anim>
                                  </p:childTnLst>
                                </p:cTn>
                              </p:par>
                              <p:par>
                                <p:cTn id="216" presetID="42" presetClass="entr" presetSubtype="0" fill="hold" grpId="0" nodeType="withEffect">
                                  <p:stCondLst>
                                    <p:cond delay="0"/>
                                  </p:stCondLst>
                                  <p:childTnLst>
                                    <p:set>
                                      <p:cBhvr>
                                        <p:cTn id="217" dur="1" fill="hold">
                                          <p:stCondLst>
                                            <p:cond delay="0"/>
                                          </p:stCondLst>
                                        </p:cTn>
                                        <p:tgtEl>
                                          <p:spTgt spid="80"/>
                                        </p:tgtEl>
                                        <p:attrNameLst>
                                          <p:attrName>style.visibility</p:attrName>
                                        </p:attrNameLst>
                                      </p:cBhvr>
                                      <p:to>
                                        <p:strVal val="visible"/>
                                      </p:to>
                                    </p:set>
                                    <p:animEffect transition="in" filter="fade">
                                      <p:cBhvr>
                                        <p:cTn id="218" dur="1000"/>
                                        <p:tgtEl>
                                          <p:spTgt spid="80"/>
                                        </p:tgtEl>
                                      </p:cBhvr>
                                    </p:animEffect>
                                    <p:anim calcmode="lin" valueType="num">
                                      <p:cBhvr>
                                        <p:cTn id="219" dur="1000" fill="hold"/>
                                        <p:tgtEl>
                                          <p:spTgt spid="80"/>
                                        </p:tgtEl>
                                        <p:attrNameLst>
                                          <p:attrName>ppt_x</p:attrName>
                                        </p:attrNameLst>
                                      </p:cBhvr>
                                      <p:tavLst>
                                        <p:tav tm="0">
                                          <p:val>
                                            <p:strVal val="#ppt_x"/>
                                          </p:val>
                                        </p:tav>
                                        <p:tav tm="100000">
                                          <p:val>
                                            <p:strVal val="#ppt_x"/>
                                          </p:val>
                                        </p:tav>
                                      </p:tavLst>
                                    </p:anim>
                                    <p:anim calcmode="lin" valueType="num">
                                      <p:cBhvr>
                                        <p:cTn id="220" dur="1000" fill="hold"/>
                                        <p:tgtEl>
                                          <p:spTgt spid="80"/>
                                        </p:tgtEl>
                                        <p:attrNameLst>
                                          <p:attrName>ppt_y</p:attrName>
                                        </p:attrNameLst>
                                      </p:cBhvr>
                                      <p:tavLst>
                                        <p:tav tm="0">
                                          <p:val>
                                            <p:strVal val="#ppt_y+.1"/>
                                          </p:val>
                                        </p:tav>
                                        <p:tav tm="100000">
                                          <p:val>
                                            <p:strVal val="#ppt_y"/>
                                          </p:val>
                                        </p:tav>
                                      </p:tavLst>
                                    </p:anim>
                                  </p:childTnLst>
                                </p:cTn>
                              </p:par>
                              <p:par>
                                <p:cTn id="221" presetID="42" presetClass="entr" presetSubtype="0" fill="hold" grpId="0" nodeType="withEffect">
                                  <p:stCondLst>
                                    <p:cond delay="0"/>
                                  </p:stCondLst>
                                  <p:childTnLst>
                                    <p:set>
                                      <p:cBhvr>
                                        <p:cTn id="222" dur="1" fill="hold">
                                          <p:stCondLst>
                                            <p:cond delay="0"/>
                                          </p:stCondLst>
                                        </p:cTn>
                                        <p:tgtEl>
                                          <p:spTgt spid="81"/>
                                        </p:tgtEl>
                                        <p:attrNameLst>
                                          <p:attrName>style.visibility</p:attrName>
                                        </p:attrNameLst>
                                      </p:cBhvr>
                                      <p:to>
                                        <p:strVal val="visible"/>
                                      </p:to>
                                    </p:set>
                                    <p:animEffect transition="in" filter="fade">
                                      <p:cBhvr>
                                        <p:cTn id="223" dur="1000"/>
                                        <p:tgtEl>
                                          <p:spTgt spid="81"/>
                                        </p:tgtEl>
                                      </p:cBhvr>
                                    </p:animEffect>
                                    <p:anim calcmode="lin" valueType="num">
                                      <p:cBhvr>
                                        <p:cTn id="224" dur="1000" fill="hold"/>
                                        <p:tgtEl>
                                          <p:spTgt spid="81"/>
                                        </p:tgtEl>
                                        <p:attrNameLst>
                                          <p:attrName>ppt_x</p:attrName>
                                        </p:attrNameLst>
                                      </p:cBhvr>
                                      <p:tavLst>
                                        <p:tav tm="0">
                                          <p:val>
                                            <p:strVal val="#ppt_x"/>
                                          </p:val>
                                        </p:tav>
                                        <p:tav tm="100000">
                                          <p:val>
                                            <p:strVal val="#ppt_x"/>
                                          </p:val>
                                        </p:tav>
                                      </p:tavLst>
                                    </p:anim>
                                    <p:anim calcmode="lin" valueType="num">
                                      <p:cBhvr>
                                        <p:cTn id="225"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226" fill="hold">
                      <p:stCondLst>
                        <p:cond delay="indefinite"/>
                      </p:stCondLst>
                      <p:childTnLst>
                        <p:par>
                          <p:cTn id="227" fill="hold">
                            <p:stCondLst>
                              <p:cond delay="0"/>
                            </p:stCondLst>
                            <p:childTnLst>
                              <p:par>
                                <p:cTn id="228" presetID="42" presetClass="entr" presetSubtype="0" fill="hold" grpId="0" nodeType="clickEffect">
                                  <p:stCondLst>
                                    <p:cond delay="0"/>
                                  </p:stCondLst>
                                  <p:childTnLst>
                                    <p:set>
                                      <p:cBhvr>
                                        <p:cTn id="229" dur="1" fill="hold">
                                          <p:stCondLst>
                                            <p:cond delay="0"/>
                                          </p:stCondLst>
                                        </p:cTn>
                                        <p:tgtEl>
                                          <p:spTgt spid="68"/>
                                        </p:tgtEl>
                                        <p:attrNameLst>
                                          <p:attrName>style.visibility</p:attrName>
                                        </p:attrNameLst>
                                      </p:cBhvr>
                                      <p:to>
                                        <p:strVal val="visible"/>
                                      </p:to>
                                    </p:set>
                                    <p:animEffect transition="in" filter="fade">
                                      <p:cBhvr>
                                        <p:cTn id="230" dur="1000"/>
                                        <p:tgtEl>
                                          <p:spTgt spid="68"/>
                                        </p:tgtEl>
                                      </p:cBhvr>
                                    </p:animEffect>
                                    <p:anim calcmode="lin" valueType="num">
                                      <p:cBhvr>
                                        <p:cTn id="231" dur="1000" fill="hold"/>
                                        <p:tgtEl>
                                          <p:spTgt spid="68"/>
                                        </p:tgtEl>
                                        <p:attrNameLst>
                                          <p:attrName>ppt_x</p:attrName>
                                        </p:attrNameLst>
                                      </p:cBhvr>
                                      <p:tavLst>
                                        <p:tav tm="0">
                                          <p:val>
                                            <p:strVal val="#ppt_x"/>
                                          </p:val>
                                        </p:tav>
                                        <p:tav tm="100000">
                                          <p:val>
                                            <p:strVal val="#ppt_x"/>
                                          </p:val>
                                        </p:tav>
                                      </p:tavLst>
                                    </p:anim>
                                    <p:anim calcmode="lin" valueType="num">
                                      <p:cBhvr>
                                        <p:cTn id="232" dur="1000" fill="hold"/>
                                        <p:tgtEl>
                                          <p:spTgt spid="68"/>
                                        </p:tgtEl>
                                        <p:attrNameLst>
                                          <p:attrName>ppt_y</p:attrName>
                                        </p:attrNameLst>
                                      </p:cBhvr>
                                      <p:tavLst>
                                        <p:tav tm="0">
                                          <p:val>
                                            <p:strVal val="#ppt_y+.1"/>
                                          </p:val>
                                        </p:tav>
                                        <p:tav tm="100000">
                                          <p:val>
                                            <p:strVal val="#ppt_y"/>
                                          </p:val>
                                        </p:tav>
                                      </p:tavLst>
                                    </p:anim>
                                  </p:childTnLst>
                                </p:cTn>
                              </p:par>
                              <p:par>
                                <p:cTn id="233" presetID="42" presetClass="entr" presetSubtype="0" fill="hold" grpId="0" nodeType="withEffect">
                                  <p:stCondLst>
                                    <p:cond delay="0"/>
                                  </p:stCondLst>
                                  <p:childTnLst>
                                    <p:set>
                                      <p:cBhvr>
                                        <p:cTn id="234" dur="1" fill="hold">
                                          <p:stCondLst>
                                            <p:cond delay="0"/>
                                          </p:stCondLst>
                                        </p:cTn>
                                        <p:tgtEl>
                                          <p:spTgt spid="73"/>
                                        </p:tgtEl>
                                        <p:attrNameLst>
                                          <p:attrName>style.visibility</p:attrName>
                                        </p:attrNameLst>
                                      </p:cBhvr>
                                      <p:to>
                                        <p:strVal val="visible"/>
                                      </p:to>
                                    </p:set>
                                    <p:animEffect transition="in" filter="fade">
                                      <p:cBhvr>
                                        <p:cTn id="235" dur="1000"/>
                                        <p:tgtEl>
                                          <p:spTgt spid="73"/>
                                        </p:tgtEl>
                                      </p:cBhvr>
                                    </p:animEffect>
                                    <p:anim calcmode="lin" valueType="num">
                                      <p:cBhvr>
                                        <p:cTn id="236" dur="1000" fill="hold"/>
                                        <p:tgtEl>
                                          <p:spTgt spid="73"/>
                                        </p:tgtEl>
                                        <p:attrNameLst>
                                          <p:attrName>ppt_x</p:attrName>
                                        </p:attrNameLst>
                                      </p:cBhvr>
                                      <p:tavLst>
                                        <p:tav tm="0">
                                          <p:val>
                                            <p:strVal val="#ppt_x"/>
                                          </p:val>
                                        </p:tav>
                                        <p:tav tm="100000">
                                          <p:val>
                                            <p:strVal val="#ppt_x"/>
                                          </p:val>
                                        </p:tav>
                                      </p:tavLst>
                                    </p:anim>
                                    <p:anim calcmode="lin" valueType="num">
                                      <p:cBhvr>
                                        <p:cTn id="237" dur="1000" fill="hold"/>
                                        <p:tgtEl>
                                          <p:spTgt spid="73"/>
                                        </p:tgtEl>
                                        <p:attrNameLst>
                                          <p:attrName>ppt_y</p:attrName>
                                        </p:attrNameLst>
                                      </p:cBhvr>
                                      <p:tavLst>
                                        <p:tav tm="0">
                                          <p:val>
                                            <p:strVal val="#ppt_y+.1"/>
                                          </p:val>
                                        </p:tav>
                                        <p:tav tm="100000">
                                          <p:val>
                                            <p:strVal val="#ppt_y"/>
                                          </p:val>
                                        </p:tav>
                                      </p:tavLst>
                                    </p:anim>
                                  </p:childTnLst>
                                </p:cTn>
                              </p:par>
                              <p:par>
                                <p:cTn id="238" presetID="42" presetClass="entr" presetSubtype="0" fill="hold" grpId="0" nodeType="withEffect">
                                  <p:stCondLst>
                                    <p:cond delay="0"/>
                                  </p:stCondLst>
                                  <p:childTnLst>
                                    <p:set>
                                      <p:cBhvr>
                                        <p:cTn id="239" dur="1" fill="hold">
                                          <p:stCondLst>
                                            <p:cond delay="0"/>
                                          </p:stCondLst>
                                        </p:cTn>
                                        <p:tgtEl>
                                          <p:spTgt spid="82"/>
                                        </p:tgtEl>
                                        <p:attrNameLst>
                                          <p:attrName>style.visibility</p:attrName>
                                        </p:attrNameLst>
                                      </p:cBhvr>
                                      <p:to>
                                        <p:strVal val="visible"/>
                                      </p:to>
                                    </p:set>
                                    <p:animEffect transition="in" filter="fade">
                                      <p:cBhvr>
                                        <p:cTn id="240" dur="1000"/>
                                        <p:tgtEl>
                                          <p:spTgt spid="82"/>
                                        </p:tgtEl>
                                      </p:cBhvr>
                                    </p:animEffect>
                                    <p:anim calcmode="lin" valueType="num">
                                      <p:cBhvr>
                                        <p:cTn id="241" dur="1000" fill="hold"/>
                                        <p:tgtEl>
                                          <p:spTgt spid="82"/>
                                        </p:tgtEl>
                                        <p:attrNameLst>
                                          <p:attrName>ppt_x</p:attrName>
                                        </p:attrNameLst>
                                      </p:cBhvr>
                                      <p:tavLst>
                                        <p:tav tm="0">
                                          <p:val>
                                            <p:strVal val="#ppt_x"/>
                                          </p:val>
                                        </p:tav>
                                        <p:tav tm="100000">
                                          <p:val>
                                            <p:strVal val="#ppt_x"/>
                                          </p:val>
                                        </p:tav>
                                      </p:tavLst>
                                    </p:anim>
                                    <p:anim calcmode="lin" valueType="num">
                                      <p:cBhvr>
                                        <p:cTn id="242" dur="1000" fill="hold"/>
                                        <p:tgtEl>
                                          <p:spTgt spid="82"/>
                                        </p:tgtEl>
                                        <p:attrNameLst>
                                          <p:attrName>ppt_y</p:attrName>
                                        </p:attrNameLst>
                                      </p:cBhvr>
                                      <p:tavLst>
                                        <p:tav tm="0">
                                          <p:val>
                                            <p:strVal val="#ppt_y+.1"/>
                                          </p:val>
                                        </p:tav>
                                        <p:tav tm="100000">
                                          <p:val>
                                            <p:strVal val="#ppt_y"/>
                                          </p:val>
                                        </p:tav>
                                      </p:tavLst>
                                    </p:anim>
                                  </p:childTnLst>
                                </p:cTn>
                              </p:par>
                              <p:par>
                                <p:cTn id="243" presetID="42" presetClass="entr" presetSubtype="0" fill="hold" grpId="0" nodeType="withEffect">
                                  <p:stCondLst>
                                    <p:cond delay="0"/>
                                  </p:stCondLst>
                                  <p:childTnLst>
                                    <p:set>
                                      <p:cBhvr>
                                        <p:cTn id="244" dur="1" fill="hold">
                                          <p:stCondLst>
                                            <p:cond delay="0"/>
                                          </p:stCondLst>
                                        </p:cTn>
                                        <p:tgtEl>
                                          <p:spTgt spid="83"/>
                                        </p:tgtEl>
                                        <p:attrNameLst>
                                          <p:attrName>style.visibility</p:attrName>
                                        </p:attrNameLst>
                                      </p:cBhvr>
                                      <p:to>
                                        <p:strVal val="visible"/>
                                      </p:to>
                                    </p:set>
                                    <p:animEffect transition="in" filter="fade">
                                      <p:cBhvr>
                                        <p:cTn id="245" dur="1000"/>
                                        <p:tgtEl>
                                          <p:spTgt spid="83"/>
                                        </p:tgtEl>
                                      </p:cBhvr>
                                    </p:animEffect>
                                    <p:anim calcmode="lin" valueType="num">
                                      <p:cBhvr>
                                        <p:cTn id="246" dur="1000" fill="hold"/>
                                        <p:tgtEl>
                                          <p:spTgt spid="83"/>
                                        </p:tgtEl>
                                        <p:attrNameLst>
                                          <p:attrName>ppt_x</p:attrName>
                                        </p:attrNameLst>
                                      </p:cBhvr>
                                      <p:tavLst>
                                        <p:tav tm="0">
                                          <p:val>
                                            <p:strVal val="#ppt_x"/>
                                          </p:val>
                                        </p:tav>
                                        <p:tav tm="100000">
                                          <p:val>
                                            <p:strVal val="#ppt_x"/>
                                          </p:val>
                                        </p:tav>
                                      </p:tavLst>
                                    </p:anim>
                                    <p:anim calcmode="lin" valueType="num">
                                      <p:cBhvr>
                                        <p:cTn id="247" dur="1000" fill="hold"/>
                                        <p:tgtEl>
                                          <p:spTgt spid="83"/>
                                        </p:tgtEl>
                                        <p:attrNameLst>
                                          <p:attrName>ppt_y</p:attrName>
                                        </p:attrNameLst>
                                      </p:cBhvr>
                                      <p:tavLst>
                                        <p:tav tm="0">
                                          <p:val>
                                            <p:strVal val="#ppt_y+.1"/>
                                          </p:val>
                                        </p:tav>
                                        <p:tav tm="100000">
                                          <p:val>
                                            <p:strVal val="#ppt_y"/>
                                          </p:val>
                                        </p:tav>
                                      </p:tavLst>
                                    </p:anim>
                                  </p:childTnLst>
                                </p:cTn>
                              </p:par>
                              <p:par>
                                <p:cTn id="248" presetID="53" presetClass="entr" presetSubtype="16" fill="hold" grpId="0" nodeType="withEffect">
                                  <p:stCondLst>
                                    <p:cond delay="0"/>
                                  </p:stCondLst>
                                  <p:childTnLst>
                                    <p:set>
                                      <p:cBhvr>
                                        <p:cTn id="249" dur="1" fill="hold">
                                          <p:stCondLst>
                                            <p:cond delay="0"/>
                                          </p:stCondLst>
                                        </p:cTn>
                                        <p:tgtEl>
                                          <p:spTgt spid="84"/>
                                        </p:tgtEl>
                                        <p:attrNameLst>
                                          <p:attrName>style.visibility</p:attrName>
                                        </p:attrNameLst>
                                      </p:cBhvr>
                                      <p:to>
                                        <p:strVal val="visible"/>
                                      </p:to>
                                    </p:set>
                                    <p:anim calcmode="lin" valueType="num">
                                      <p:cBhvr>
                                        <p:cTn id="250" dur="500" fill="hold"/>
                                        <p:tgtEl>
                                          <p:spTgt spid="84"/>
                                        </p:tgtEl>
                                        <p:attrNameLst>
                                          <p:attrName>ppt_w</p:attrName>
                                        </p:attrNameLst>
                                      </p:cBhvr>
                                      <p:tavLst>
                                        <p:tav tm="0">
                                          <p:val>
                                            <p:fltVal val="0"/>
                                          </p:val>
                                        </p:tav>
                                        <p:tav tm="100000">
                                          <p:val>
                                            <p:strVal val="#ppt_w"/>
                                          </p:val>
                                        </p:tav>
                                      </p:tavLst>
                                    </p:anim>
                                    <p:anim calcmode="lin" valueType="num">
                                      <p:cBhvr>
                                        <p:cTn id="251" dur="500" fill="hold"/>
                                        <p:tgtEl>
                                          <p:spTgt spid="84"/>
                                        </p:tgtEl>
                                        <p:attrNameLst>
                                          <p:attrName>ppt_h</p:attrName>
                                        </p:attrNameLst>
                                      </p:cBhvr>
                                      <p:tavLst>
                                        <p:tav tm="0">
                                          <p:val>
                                            <p:fltVal val="0"/>
                                          </p:val>
                                        </p:tav>
                                        <p:tav tm="100000">
                                          <p:val>
                                            <p:strVal val="#ppt_h"/>
                                          </p:val>
                                        </p:tav>
                                      </p:tavLst>
                                    </p:anim>
                                    <p:animEffect transition="in" filter="fade">
                                      <p:cBhvr>
                                        <p:cTn id="252" dur="500"/>
                                        <p:tgtEl>
                                          <p:spTgt spid="84"/>
                                        </p:tgtEl>
                                      </p:cBhvr>
                                    </p:animEffect>
                                  </p:childTnLst>
                                </p:cTn>
                              </p:par>
                              <p:par>
                                <p:cTn id="253" presetID="53" presetClass="entr" presetSubtype="16" fill="hold" grpId="0" nodeType="withEffect">
                                  <p:stCondLst>
                                    <p:cond delay="0"/>
                                  </p:stCondLst>
                                  <p:childTnLst>
                                    <p:set>
                                      <p:cBhvr>
                                        <p:cTn id="254" dur="1" fill="hold">
                                          <p:stCondLst>
                                            <p:cond delay="0"/>
                                          </p:stCondLst>
                                        </p:cTn>
                                        <p:tgtEl>
                                          <p:spTgt spid="85"/>
                                        </p:tgtEl>
                                        <p:attrNameLst>
                                          <p:attrName>style.visibility</p:attrName>
                                        </p:attrNameLst>
                                      </p:cBhvr>
                                      <p:to>
                                        <p:strVal val="visible"/>
                                      </p:to>
                                    </p:set>
                                    <p:anim calcmode="lin" valueType="num">
                                      <p:cBhvr>
                                        <p:cTn id="255" dur="500" fill="hold"/>
                                        <p:tgtEl>
                                          <p:spTgt spid="85"/>
                                        </p:tgtEl>
                                        <p:attrNameLst>
                                          <p:attrName>ppt_w</p:attrName>
                                        </p:attrNameLst>
                                      </p:cBhvr>
                                      <p:tavLst>
                                        <p:tav tm="0">
                                          <p:val>
                                            <p:fltVal val="0"/>
                                          </p:val>
                                        </p:tav>
                                        <p:tav tm="100000">
                                          <p:val>
                                            <p:strVal val="#ppt_w"/>
                                          </p:val>
                                        </p:tav>
                                      </p:tavLst>
                                    </p:anim>
                                    <p:anim calcmode="lin" valueType="num">
                                      <p:cBhvr>
                                        <p:cTn id="256" dur="500" fill="hold"/>
                                        <p:tgtEl>
                                          <p:spTgt spid="85"/>
                                        </p:tgtEl>
                                        <p:attrNameLst>
                                          <p:attrName>ppt_h</p:attrName>
                                        </p:attrNameLst>
                                      </p:cBhvr>
                                      <p:tavLst>
                                        <p:tav tm="0">
                                          <p:val>
                                            <p:fltVal val="0"/>
                                          </p:val>
                                        </p:tav>
                                        <p:tav tm="100000">
                                          <p:val>
                                            <p:strVal val="#ppt_h"/>
                                          </p:val>
                                        </p:tav>
                                      </p:tavLst>
                                    </p:anim>
                                    <p:animEffect transition="in" filter="fade">
                                      <p:cBhvr>
                                        <p:cTn id="25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27" grpId="0" animBg="1"/>
      <p:bldP spid="28" grpId="0" animBg="1"/>
      <p:bldP spid="29" grpId="0" animBg="1"/>
      <p:bldP spid="30" grpId="0" animBg="1"/>
      <p:bldP spid="31" grpId="0" animBg="1"/>
      <p:bldP spid="33" grpId="0"/>
      <p:bldP spid="34" grpId="0"/>
      <p:bldP spid="35" grpId="0" animBg="1"/>
      <p:bldP spid="36" grpId="0" animBg="1"/>
      <p:bldP spid="37" grpId="0" animBg="1"/>
      <p:bldP spid="38" grpId="0" animBg="1"/>
      <p:bldP spid="39" grpId="0" animBg="1"/>
      <p:bldP spid="64" grpId="0" animBg="1"/>
      <p:bldP spid="65" grpId="0" animBg="1"/>
      <p:bldP spid="66" grpId="0" animBg="1"/>
      <p:bldP spid="67" grpId="0" animBg="1"/>
      <p:bldP spid="68" grpId="0" animBg="1"/>
      <p:bldP spid="69" grpId="0"/>
      <p:bldP spid="70" grpId="0"/>
      <p:bldP spid="71" grpId="0"/>
      <p:bldP spid="72" grpId="0"/>
      <p:bldP spid="73" grpId="0"/>
      <p:bldP spid="74" grpId="0"/>
      <p:bldP spid="75" grpId="0" animBg="1"/>
      <p:bldP spid="76" grpId="0"/>
      <p:bldP spid="77" grpId="0" animBg="1"/>
      <p:bldP spid="78" grpId="0"/>
      <p:bldP spid="79" grpId="0" animBg="1"/>
      <p:bldP spid="80" grpId="0"/>
      <p:bldP spid="81" grpId="0" animBg="1"/>
      <p:bldP spid="82" grpId="0"/>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a:extLst>
              <a:ext uri="{FF2B5EF4-FFF2-40B4-BE49-F238E27FC236}">
                <a16:creationId xmlns:a16="http://schemas.microsoft.com/office/drawing/2014/main" id="{20CFD7A9-BD5F-44E0-B60D-722C8BE58309}"/>
              </a:ext>
            </a:extLst>
          </p:cNvPr>
          <p:cNvSpPr/>
          <p:nvPr/>
        </p:nvSpPr>
        <p:spPr>
          <a:xfrm flipH="1">
            <a:off x="5239657" y="4049487"/>
            <a:ext cx="6952343" cy="2808514"/>
          </a:xfrm>
          <a:prstGeom prst="r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图文框 2">
            <a:extLst>
              <a:ext uri="{FF2B5EF4-FFF2-40B4-BE49-F238E27FC236}">
                <a16:creationId xmlns:a16="http://schemas.microsoft.com/office/drawing/2014/main" id="{8AD9A652-8AE9-4D7D-980E-53DB3D7668A8}"/>
              </a:ext>
            </a:extLst>
          </p:cNvPr>
          <p:cNvSpPr/>
          <p:nvPr/>
        </p:nvSpPr>
        <p:spPr>
          <a:xfrm rot="1419495">
            <a:off x="9064230" y="5739976"/>
            <a:ext cx="805226" cy="809486"/>
          </a:xfrm>
          <a:prstGeom prst="frame">
            <a:avLst>
              <a:gd name="adj1" fmla="val 24690"/>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 name="图文框 3">
            <a:extLst>
              <a:ext uri="{FF2B5EF4-FFF2-40B4-BE49-F238E27FC236}">
                <a16:creationId xmlns:a16="http://schemas.microsoft.com/office/drawing/2014/main" id="{CBD92302-2AE4-4470-A595-C8BB26FB2B3E}"/>
              </a:ext>
            </a:extLst>
          </p:cNvPr>
          <p:cNvSpPr/>
          <p:nvPr/>
        </p:nvSpPr>
        <p:spPr>
          <a:xfrm rot="19438241">
            <a:off x="10069275" y="6215226"/>
            <a:ext cx="356184" cy="358068"/>
          </a:xfrm>
          <a:prstGeom prst="frame">
            <a:avLst>
              <a:gd name="adj1" fmla="val 25290"/>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 name="图文框 7">
            <a:extLst>
              <a:ext uri="{FF2B5EF4-FFF2-40B4-BE49-F238E27FC236}">
                <a16:creationId xmlns:a16="http://schemas.microsoft.com/office/drawing/2014/main" id="{D8FF2943-7B4B-4A36-A914-CC8231C48A7F}"/>
              </a:ext>
            </a:extLst>
          </p:cNvPr>
          <p:cNvSpPr/>
          <p:nvPr/>
        </p:nvSpPr>
        <p:spPr>
          <a:xfrm>
            <a:off x="4238241" y="1988419"/>
            <a:ext cx="356184" cy="358068"/>
          </a:xfrm>
          <a:prstGeom prst="frame">
            <a:avLst>
              <a:gd name="adj1" fmla="val 26313"/>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 name="图文框 8">
            <a:extLst>
              <a:ext uri="{FF2B5EF4-FFF2-40B4-BE49-F238E27FC236}">
                <a16:creationId xmlns:a16="http://schemas.microsoft.com/office/drawing/2014/main" id="{6C5A8C8C-4630-40F6-A8CF-9786DF23F797}"/>
              </a:ext>
            </a:extLst>
          </p:cNvPr>
          <p:cNvSpPr/>
          <p:nvPr/>
        </p:nvSpPr>
        <p:spPr>
          <a:xfrm rot="802938">
            <a:off x="679641" y="985636"/>
            <a:ext cx="616206" cy="619466"/>
          </a:xfrm>
          <a:prstGeom prst="frame">
            <a:avLst>
              <a:gd name="adj1" fmla="val 38930"/>
            </a:avLst>
          </a:prstGeom>
          <a:solidFill>
            <a:srgbClr val="FDD302"/>
          </a:solidFill>
          <a:ln>
            <a:noFill/>
          </a:ln>
          <a:effectLst>
            <a:outerShdw blurRad="63500" sx="102000" sy="102000" algn="ctr" rotWithShape="0">
              <a:prstClr val="black">
                <a:alpha val="40000"/>
              </a:prstClr>
            </a:outerShdw>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 name="图文框 9">
            <a:extLst>
              <a:ext uri="{FF2B5EF4-FFF2-40B4-BE49-F238E27FC236}">
                <a16:creationId xmlns:a16="http://schemas.microsoft.com/office/drawing/2014/main" id="{4C3D15EC-7140-4453-8C7E-8F739755864E}"/>
              </a:ext>
            </a:extLst>
          </p:cNvPr>
          <p:cNvSpPr/>
          <p:nvPr/>
        </p:nvSpPr>
        <p:spPr>
          <a:xfrm rot="1652870">
            <a:off x="7483012" y="713701"/>
            <a:ext cx="411752" cy="413930"/>
          </a:xfrm>
          <a:prstGeom prst="frame">
            <a:avLst>
              <a:gd name="adj1" fmla="val 42306"/>
            </a:avLst>
          </a:prstGeom>
          <a:solidFill>
            <a:srgbClr val="FDD302"/>
          </a:solidFill>
          <a:ln>
            <a:noFill/>
          </a:ln>
          <a:effectLst>
            <a:outerShdw blurRad="63500" sx="102000" sy="102000" algn="ctr" rotWithShape="0">
              <a:prstClr val="black">
                <a:alpha val="40000"/>
              </a:prstClr>
            </a:outerShdw>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 name="图文框 10">
            <a:extLst>
              <a:ext uri="{FF2B5EF4-FFF2-40B4-BE49-F238E27FC236}">
                <a16:creationId xmlns:a16="http://schemas.microsoft.com/office/drawing/2014/main" id="{6C2E76E2-4500-43F1-8B4D-21172B617359}"/>
              </a:ext>
            </a:extLst>
          </p:cNvPr>
          <p:cNvSpPr/>
          <p:nvPr/>
        </p:nvSpPr>
        <p:spPr>
          <a:xfrm rot="1652870">
            <a:off x="10644729" y="2473426"/>
            <a:ext cx="300430" cy="302020"/>
          </a:xfrm>
          <a:prstGeom prst="frame">
            <a:avLst>
              <a:gd name="adj1" fmla="val 42306"/>
            </a:avLst>
          </a:prstGeom>
          <a:solidFill>
            <a:srgbClr val="FDD302"/>
          </a:solidFill>
          <a:ln>
            <a:noFill/>
          </a:ln>
          <a:effectLst>
            <a:outerShdw blurRad="63500" sx="102000" sy="102000" algn="ctr" rotWithShape="0">
              <a:prstClr val="black">
                <a:alpha val="40000"/>
              </a:prstClr>
            </a:outerShdw>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2" name="图文框 11">
            <a:extLst>
              <a:ext uri="{FF2B5EF4-FFF2-40B4-BE49-F238E27FC236}">
                <a16:creationId xmlns:a16="http://schemas.microsoft.com/office/drawing/2014/main" id="{DA11D619-0F30-499E-8ED3-14E5D9322A70}"/>
              </a:ext>
            </a:extLst>
          </p:cNvPr>
          <p:cNvSpPr/>
          <p:nvPr/>
        </p:nvSpPr>
        <p:spPr>
          <a:xfrm rot="1652870">
            <a:off x="2490657" y="5642415"/>
            <a:ext cx="300430" cy="302020"/>
          </a:xfrm>
          <a:prstGeom prst="frame">
            <a:avLst>
              <a:gd name="adj1" fmla="val 42306"/>
            </a:avLst>
          </a:prstGeom>
          <a:solidFill>
            <a:srgbClr val="FDD302"/>
          </a:solidFill>
          <a:ln>
            <a:noFill/>
          </a:ln>
          <a:effectLst>
            <a:outerShdw blurRad="63500" sx="102000" sy="102000" algn="ctr" rotWithShape="0">
              <a:prstClr val="black">
                <a:alpha val="40000"/>
              </a:prstClr>
            </a:outerShdw>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cs typeface="+mn-ea"/>
              <a:sym typeface="+mn-lt"/>
            </a:endParaRPr>
          </a:p>
        </p:txBody>
      </p:sp>
      <p:sp>
        <p:nvSpPr>
          <p:cNvPr id="13" name="图文框 12">
            <a:extLst>
              <a:ext uri="{FF2B5EF4-FFF2-40B4-BE49-F238E27FC236}">
                <a16:creationId xmlns:a16="http://schemas.microsoft.com/office/drawing/2014/main" id="{778E902B-C769-4CDE-9590-1B4F8E092C71}"/>
              </a:ext>
            </a:extLst>
          </p:cNvPr>
          <p:cNvSpPr/>
          <p:nvPr/>
        </p:nvSpPr>
        <p:spPr>
          <a:xfrm rot="802938">
            <a:off x="6445441" y="4907696"/>
            <a:ext cx="616206" cy="619466"/>
          </a:xfrm>
          <a:prstGeom prst="frame">
            <a:avLst>
              <a:gd name="adj1" fmla="val 38930"/>
            </a:avLst>
          </a:prstGeom>
          <a:solidFill>
            <a:srgbClr val="FDD302"/>
          </a:solidFill>
          <a:ln>
            <a:noFill/>
          </a:ln>
          <a:effectLst>
            <a:outerShdw blurRad="63500" sx="102000" sy="102000" algn="ctr" rotWithShape="0">
              <a:prstClr val="black">
                <a:alpha val="40000"/>
              </a:prstClr>
            </a:outerShdw>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4" name="矩形 13">
            <a:extLst>
              <a:ext uri="{FF2B5EF4-FFF2-40B4-BE49-F238E27FC236}">
                <a16:creationId xmlns:a16="http://schemas.microsoft.com/office/drawing/2014/main" id="{AE087352-E2F0-4C16-976E-522EDE08597B}"/>
              </a:ext>
            </a:extLst>
          </p:cNvPr>
          <p:cNvSpPr/>
          <p:nvPr/>
        </p:nvSpPr>
        <p:spPr>
          <a:xfrm>
            <a:off x="4238241" y="2761555"/>
            <a:ext cx="5519460" cy="830997"/>
          </a:xfrm>
          <a:prstGeom prst="rect">
            <a:avLst/>
          </a:prstGeom>
        </p:spPr>
        <p:txBody>
          <a:bodyPr wrap="none">
            <a:spAutoFit/>
          </a:bodyPr>
          <a:lstStyle/>
          <a:p>
            <a:pPr algn="ctr"/>
            <a:r>
              <a:rPr lang="zh-CN" altLang="en-US" sz="4800" spc="400" dirty="0">
                <a:cs typeface="+mn-ea"/>
                <a:sym typeface="+mn-lt"/>
              </a:rPr>
              <a:t>项目管理剖析总结</a:t>
            </a:r>
          </a:p>
        </p:txBody>
      </p:sp>
      <p:sp>
        <p:nvSpPr>
          <p:cNvPr id="15" name="矩形 14">
            <a:extLst>
              <a:ext uri="{FF2B5EF4-FFF2-40B4-BE49-F238E27FC236}">
                <a16:creationId xmlns:a16="http://schemas.microsoft.com/office/drawing/2014/main" id="{EB105221-0356-4190-8877-729C03A2DEAD}"/>
              </a:ext>
            </a:extLst>
          </p:cNvPr>
          <p:cNvSpPr/>
          <p:nvPr/>
        </p:nvSpPr>
        <p:spPr>
          <a:xfrm>
            <a:off x="4538131" y="3512681"/>
            <a:ext cx="4919680" cy="338554"/>
          </a:xfrm>
          <a:prstGeom prst="rect">
            <a:avLst/>
          </a:prstGeom>
        </p:spPr>
        <p:txBody>
          <a:bodyPr wrap="none">
            <a:spAutoFit/>
          </a:bodyPr>
          <a:lstStyle/>
          <a:p>
            <a:pPr algn="ctr"/>
            <a:r>
              <a:rPr lang="zh-CN" altLang="en-US" sz="1600" spc="100" dirty="0">
                <a:cs typeface="+mn-ea"/>
                <a:sym typeface="+mn-lt"/>
              </a:rPr>
              <a:t>ENTERPRISE PROJECT SUMMARY ANALYSIS</a:t>
            </a:r>
          </a:p>
        </p:txBody>
      </p:sp>
      <p:grpSp>
        <p:nvGrpSpPr>
          <p:cNvPr id="17" name="组合 16">
            <a:extLst>
              <a:ext uri="{FF2B5EF4-FFF2-40B4-BE49-F238E27FC236}">
                <a16:creationId xmlns:a16="http://schemas.microsoft.com/office/drawing/2014/main" id="{BC729762-A54D-4152-A08E-C10645CC8769}"/>
              </a:ext>
            </a:extLst>
          </p:cNvPr>
          <p:cNvGrpSpPr/>
          <p:nvPr/>
        </p:nvGrpSpPr>
        <p:grpSpPr>
          <a:xfrm>
            <a:off x="2752153" y="2574562"/>
            <a:ext cx="1275346" cy="1275344"/>
            <a:chOff x="2926321" y="2153656"/>
            <a:chExt cx="1275346" cy="1275344"/>
          </a:xfrm>
        </p:grpSpPr>
        <p:sp>
          <p:nvSpPr>
            <p:cNvPr id="5" name="图文框 4">
              <a:extLst>
                <a:ext uri="{FF2B5EF4-FFF2-40B4-BE49-F238E27FC236}">
                  <a16:creationId xmlns:a16="http://schemas.microsoft.com/office/drawing/2014/main" id="{79C9BFE5-6C14-4324-9784-6CD1D615B6A9}"/>
                </a:ext>
              </a:extLst>
            </p:cNvPr>
            <p:cNvSpPr/>
            <p:nvPr/>
          </p:nvSpPr>
          <p:spPr>
            <a:xfrm>
              <a:off x="2926321" y="2153656"/>
              <a:ext cx="1275346" cy="1275344"/>
            </a:xfrm>
            <a:prstGeom prst="frame">
              <a:avLst>
                <a:gd name="adj1" fmla="val 18912"/>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ffectLst>
                  <a:outerShdw blurRad="38100" dist="38100" dir="2700000" algn="tl">
                    <a:srgbClr val="000000">
                      <a:alpha val="43137"/>
                    </a:srgbClr>
                  </a:outerShdw>
                </a:effectLst>
                <a:cs typeface="+mn-ea"/>
                <a:sym typeface="+mn-lt"/>
              </a:endParaRPr>
            </a:p>
          </p:txBody>
        </p:sp>
        <p:sp>
          <p:nvSpPr>
            <p:cNvPr id="6" name="文本框 5">
              <a:extLst>
                <a:ext uri="{FF2B5EF4-FFF2-40B4-BE49-F238E27FC236}">
                  <a16:creationId xmlns:a16="http://schemas.microsoft.com/office/drawing/2014/main" id="{4CF80F21-17AD-4D0F-9BF5-9EF8C0142072}"/>
                </a:ext>
              </a:extLst>
            </p:cNvPr>
            <p:cNvSpPr txBox="1"/>
            <p:nvPr/>
          </p:nvSpPr>
          <p:spPr>
            <a:xfrm>
              <a:off x="3151913" y="2406608"/>
              <a:ext cx="824162" cy="707886"/>
            </a:xfrm>
            <a:prstGeom prst="rect">
              <a:avLst/>
            </a:prstGeom>
            <a:noFill/>
          </p:spPr>
          <p:txBody>
            <a:bodyPr wrap="square" rtlCol="0">
              <a:spAutoFit/>
            </a:bodyPr>
            <a:lstStyle/>
            <a:p>
              <a:pPr algn="ctr"/>
              <a:r>
                <a:rPr lang="en-US" altLang="zh-CN" sz="4000" dirty="0">
                  <a:solidFill>
                    <a:schemeClr val="bg1">
                      <a:lumMod val="50000"/>
                    </a:schemeClr>
                  </a:solidFill>
                  <a:cs typeface="+mn-ea"/>
                  <a:sym typeface="+mn-lt"/>
                </a:rPr>
                <a:t>02</a:t>
              </a:r>
              <a:endParaRPr lang="zh-CN" altLang="en-US" sz="4000" dirty="0">
                <a:solidFill>
                  <a:schemeClr val="bg1">
                    <a:lumMod val="50000"/>
                  </a:schemeClr>
                </a:solidFill>
                <a:cs typeface="+mn-ea"/>
                <a:sym typeface="+mn-lt"/>
              </a:endParaRPr>
            </a:p>
          </p:txBody>
        </p:sp>
        <p:sp>
          <p:nvSpPr>
            <p:cNvPr id="16" name="文本框 15">
              <a:extLst>
                <a:ext uri="{FF2B5EF4-FFF2-40B4-BE49-F238E27FC236}">
                  <a16:creationId xmlns:a16="http://schemas.microsoft.com/office/drawing/2014/main" id="{D11D3791-CDA1-432E-8B51-96CFE30E1D3F}"/>
                </a:ext>
              </a:extLst>
            </p:cNvPr>
            <p:cNvSpPr txBox="1"/>
            <p:nvPr/>
          </p:nvSpPr>
          <p:spPr>
            <a:xfrm>
              <a:off x="3181679" y="2388614"/>
              <a:ext cx="824162" cy="707886"/>
            </a:xfrm>
            <a:prstGeom prst="rect">
              <a:avLst/>
            </a:prstGeom>
            <a:noFill/>
          </p:spPr>
          <p:txBody>
            <a:bodyPr wrap="square" rtlCol="0">
              <a:spAutoFit/>
            </a:bodyPr>
            <a:lstStyle/>
            <a:p>
              <a:pPr algn="ctr"/>
              <a:r>
                <a:rPr lang="en-US" altLang="zh-CN" sz="4000" dirty="0">
                  <a:cs typeface="+mn-ea"/>
                  <a:sym typeface="+mn-lt"/>
                </a:rPr>
                <a:t>02</a:t>
              </a:r>
              <a:endParaRPr lang="zh-CN" altLang="en-US" sz="4000" dirty="0">
                <a:cs typeface="+mn-ea"/>
                <a:sym typeface="+mn-lt"/>
              </a:endParaRPr>
            </a:p>
          </p:txBody>
        </p:sp>
      </p:grpSp>
      <p:sp>
        <p:nvSpPr>
          <p:cNvPr id="19" name="TextBox 18"/>
          <p:cNvSpPr txBox="1"/>
          <p:nvPr/>
        </p:nvSpPr>
        <p:spPr>
          <a:xfrm>
            <a:off x="135033" y="6617792"/>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下载 </a:t>
            </a:r>
            <a:r>
              <a:rPr kumimoji="0" lang="en-US" altLang="zh-CN" sz="100" b="0" i="0" u="none" strike="noStrike" kern="0" cap="none" spc="0" normalizeH="0" baseline="0" noProof="0" dirty="0" smtClean="0">
                <a:ln>
                  <a:noFill/>
                </a:ln>
                <a:solidFill>
                  <a:schemeClr val="bg1"/>
                </a:solidFill>
                <a:effectLst/>
                <a:uLnTx/>
                <a:uFillTx/>
              </a:rPr>
              <a:t>http://www.1ppt.com/xiazai/</a:t>
            </a:r>
          </a:p>
        </p:txBody>
      </p:sp>
    </p:spTree>
    <p:custDataLst>
      <p:tags r:id="rId1"/>
    </p:custDataLst>
    <p:extLst>
      <p:ext uri="{BB962C8B-B14F-4D97-AF65-F5344CB8AC3E}">
        <p14:creationId xmlns:p14="http://schemas.microsoft.com/office/powerpoint/2010/main" val="295128910"/>
      </p:ext>
    </p:extLst>
  </p:cSld>
  <p:clrMapOvr>
    <a:masterClrMapping/>
  </p:clrMapOvr>
  <mc:AlternateContent xmlns:mc="http://schemas.openxmlformats.org/markup-compatibility/2006" xmlns:p14="http://schemas.microsoft.com/office/powerpoint/2010/main">
    <mc:Choice Requires="p14">
      <p:transition spd="slow" p14:dur="1500" advTm="3623">
        <p:random/>
      </p:transition>
    </mc:Choice>
    <mc:Fallback xmlns="" xmlns:a16="http://schemas.microsoft.com/office/drawing/2014/main">
      <p:transition spd="slow" advTm="3623">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1000" fill="hold"/>
                                        <p:tgtEl>
                                          <p:spTgt spid="17"/>
                                        </p:tgtEl>
                                        <p:attrNameLst>
                                          <p:attrName>ppt_w</p:attrName>
                                        </p:attrNameLst>
                                      </p:cBhvr>
                                      <p:tavLst>
                                        <p:tav tm="0">
                                          <p:val>
                                            <p:fltVal val="0"/>
                                          </p:val>
                                        </p:tav>
                                        <p:tav tm="100000">
                                          <p:val>
                                            <p:strVal val="#ppt_w"/>
                                          </p:val>
                                        </p:tav>
                                      </p:tavLst>
                                    </p:anim>
                                    <p:anim calcmode="lin" valueType="num">
                                      <p:cBhvr>
                                        <p:cTn id="25" dur="1000" fill="hold"/>
                                        <p:tgtEl>
                                          <p:spTgt spid="17"/>
                                        </p:tgtEl>
                                        <p:attrNameLst>
                                          <p:attrName>ppt_h</p:attrName>
                                        </p:attrNameLst>
                                      </p:cBhvr>
                                      <p:tavLst>
                                        <p:tav tm="0">
                                          <p:val>
                                            <p:fltVal val="0"/>
                                          </p:val>
                                        </p:tav>
                                        <p:tav tm="100000">
                                          <p:val>
                                            <p:strVal val="#ppt_h"/>
                                          </p:val>
                                        </p:tav>
                                      </p:tavLst>
                                    </p:anim>
                                    <p:anim calcmode="lin" valueType="num">
                                      <p:cBhvr>
                                        <p:cTn id="26" dur="1000" fill="hold"/>
                                        <p:tgtEl>
                                          <p:spTgt spid="17"/>
                                        </p:tgtEl>
                                        <p:attrNameLst>
                                          <p:attrName>style.rotation</p:attrName>
                                        </p:attrNameLst>
                                      </p:cBhvr>
                                      <p:tavLst>
                                        <p:tav tm="0">
                                          <p:val>
                                            <p:fltVal val="90"/>
                                          </p:val>
                                        </p:tav>
                                        <p:tav tm="100000">
                                          <p:val>
                                            <p:fltVal val="0"/>
                                          </p:val>
                                        </p:tav>
                                      </p:tavLst>
                                    </p:anim>
                                    <p:animEffect transition="in" filter="fade">
                                      <p:cBhvr>
                                        <p:cTn id="27" dur="1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outVertical)">
                                      <p:cBhvr>
                                        <p:cTn id="32" dur="500"/>
                                        <p:tgtEl>
                                          <p:spTgt spid="14"/>
                                        </p:tgtEl>
                                      </p:cBhvr>
                                    </p:animEffect>
                                  </p:childTnLst>
                                </p:cTn>
                              </p:par>
                              <p:par>
                                <p:cTn id="33" presetID="16" presetClass="entr" presetSubtype="37"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outVertical)">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p:cTn id="60" dur="500" fill="hold"/>
                                        <p:tgtEl>
                                          <p:spTgt spid="10"/>
                                        </p:tgtEl>
                                        <p:attrNameLst>
                                          <p:attrName>ppt_w</p:attrName>
                                        </p:attrNameLst>
                                      </p:cBhvr>
                                      <p:tavLst>
                                        <p:tav tm="0">
                                          <p:val>
                                            <p:fltVal val="0"/>
                                          </p:val>
                                        </p:tav>
                                        <p:tav tm="100000">
                                          <p:val>
                                            <p:strVal val="#ppt_w"/>
                                          </p:val>
                                        </p:tav>
                                      </p:tavLst>
                                    </p:anim>
                                    <p:anim calcmode="lin" valueType="num">
                                      <p:cBhvr>
                                        <p:cTn id="61" dur="500" fill="hold"/>
                                        <p:tgtEl>
                                          <p:spTgt spid="10"/>
                                        </p:tgtEl>
                                        <p:attrNameLst>
                                          <p:attrName>ppt_h</p:attrName>
                                        </p:attrNameLst>
                                      </p:cBhvr>
                                      <p:tavLst>
                                        <p:tav tm="0">
                                          <p:val>
                                            <p:fltVal val="0"/>
                                          </p:val>
                                        </p:tav>
                                        <p:tav tm="100000">
                                          <p:val>
                                            <p:strVal val="#ppt_h"/>
                                          </p:val>
                                        </p:tav>
                                      </p:tavLst>
                                    </p:anim>
                                    <p:animEffect transition="in" filter="fade">
                                      <p:cBhvr>
                                        <p:cTn id="62" dur="500"/>
                                        <p:tgtEl>
                                          <p:spTgt spid="10"/>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p:cTn id="65" dur="500" fill="hold"/>
                                        <p:tgtEl>
                                          <p:spTgt spid="11"/>
                                        </p:tgtEl>
                                        <p:attrNameLst>
                                          <p:attrName>ppt_w</p:attrName>
                                        </p:attrNameLst>
                                      </p:cBhvr>
                                      <p:tavLst>
                                        <p:tav tm="0">
                                          <p:val>
                                            <p:fltVal val="0"/>
                                          </p:val>
                                        </p:tav>
                                        <p:tav tm="100000">
                                          <p:val>
                                            <p:strVal val="#ppt_w"/>
                                          </p:val>
                                        </p:tav>
                                      </p:tavLst>
                                    </p:anim>
                                    <p:anim calcmode="lin" valueType="num">
                                      <p:cBhvr>
                                        <p:cTn id="66" dur="500" fill="hold"/>
                                        <p:tgtEl>
                                          <p:spTgt spid="11"/>
                                        </p:tgtEl>
                                        <p:attrNameLst>
                                          <p:attrName>ppt_h</p:attrName>
                                        </p:attrNameLst>
                                      </p:cBhvr>
                                      <p:tavLst>
                                        <p:tav tm="0">
                                          <p:val>
                                            <p:fltVal val="0"/>
                                          </p:val>
                                        </p:tav>
                                        <p:tav tm="100000">
                                          <p:val>
                                            <p:strVal val="#ppt_h"/>
                                          </p:val>
                                        </p:tav>
                                      </p:tavLst>
                                    </p:anim>
                                    <p:animEffect transition="in" filter="fade">
                                      <p:cBhvr>
                                        <p:cTn id="6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animBg="1"/>
      <p:bldP spid="9" grpId="0" animBg="1"/>
      <p:bldP spid="10" grpId="0" animBg="1"/>
      <p:bldP spid="11" grpId="0" animBg="1"/>
      <p:bldP spid="12" grpId="0" animBg="1"/>
      <p:bldP spid="13" grpId="0" animBg="1"/>
      <p:bldP spid="14"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1|1.9|0.8|0.6|0.7|0.9|0.9|1.3"/>
</p:tagLst>
</file>

<file path=ppt/tags/tag10.xml><?xml version="1.0" encoding="utf-8"?>
<p:tagLst xmlns:a="http://schemas.openxmlformats.org/drawingml/2006/main" xmlns:r="http://schemas.openxmlformats.org/officeDocument/2006/relationships" xmlns:p="http://schemas.openxmlformats.org/presentationml/2006/main">
  <p:tag name="TIMING" val="|1.2|0|0.3|0.4|0.5|0.5|0.5|0.5|0.5|0.4|0.6"/>
</p:tagLst>
</file>

<file path=ppt/tags/tag11.xml><?xml version="1.0" encoding="utf-8"?>
<p:tagLst xmlns:a="http://schemas.openxmlformats.org/drawingml/2006/main" xmlns:r="http://schemas.openxmlformats.org/officeDocument/2006/relationships" xmlns:p="http://schemas.openxmlformats.org/presentationml/2006/main">
  <p:tag name="TIMING" val="|0.2|0.5|0.5|0.4|0.4|0.5|0.5|0.5"/>
</p:tagLst>
</file>

<file path=ppt/tags/tag12.xml><?xml version="1.0" encoding="utf-8"?>
<p:tagLst xmlns:a="http://schemas.openxmlformats.org/drawingml/2006/main" xmlns:r="http://schemas.openxmlformats.org/officeDocument/2006/relationships" xmlns:p="http://schemas.openxmlformats.org/presentationml/2006/main">
  <p:tag name="TIMING" val="|0.5|0.4|0.5|0.4|0.4|0.4|0.5|0.4|0.7|0.6|0.8|0.6|0.4|0.5|0.4|0.5|0.6|0.5|0.4|0.7|0.5|0.7|0.4"/>
</p:tagLst>
</file>

<file path=ppt/tags/tag13.xml><?xml version="1.0" encoding="utf-8"?>
<p:tagLst xmlns:a="http://schemas.openxmlformats.org/drawingml/2006/main" xmlns:r="http://schemas.openxmlformats.org/officeDocument/2006/relationships" xmlns:p="http://schemas.openxmlformats.org/presentationml/2006/main">
  <p:tag name="TIMING" val="|0.4|0.5|0.5|0.5|0.6|0.5|0.6|0.6|0.5|0.5|0.6|0.5|0.5"/>
</p:tagLst>
</file>

<file path=ppt/tags/tag14.xml><?xml version="1.0" encoding="utf-8"?>
<p:tagLst xmlns:a="http://schemas.openxmlformats.org/drawingml/2006/main" xmlns:r="http://schemas.openxmlformats.org/officeDocument/2006/relationships" xmlns:p="http://schemas.openxmlformats.org/presentationml/2006/main">
  <p:tag name="TIMING" val="|0.5|0.5|0.6|0.4|0.8|1.2|0.7|0.4|0.4|0.4|0.4|0.5|0.5|0.6|0.4|0.5"/>
</p:tagLst>
</file>

<file path=ppt/tags/tag15.xml><?xml version="1.0" encoding="utf-8"?>
<p:tagLst xmlns:a="http://schemas.openxmlformats.org/drawingml/2006/main" xmlns:r="http://schemas.openxmlformats.org/officeDocument/2006/relationships" xmlns:p="http://schemas.openxmlformats.org/presentationml/2006/main">
  <p:tag name="TIMING" val="|0.3|0.5|0.4|0.4|0.5"/>
</p:tagLst>
</file>

<file path=ppt/tags/tag16.xml><?xml version="1.0" encoding="utf-8"?>
<p:tagLst xmlns:a="http://schemas.openxmlformats.org/drawingml/2006/main" xmlns:r="http://schemas.openxmlformats.org/officeDocument/2006/relationships" xmlns:p="http://schemas.openxmlformats.org/presentationml/2006/main">
  <p:tag name="TIMING" val="|0.4|0.4|0.4|0.4|0.4|0.3|0.4|0.3|0.4|0.4|0.4|0.6|0.5|0.6|0.4|0.5|0.5|0.6"/>
</p:tagLst>
</file>

<file path=ppt/tags/tag17.xml><?xml version="1.0" encoding="utf-8"?>
<p:tagLst xmlns:a="http://schemas.openxmlformats.org/drawingml/2006/main" xmlns:r="http://schemas.openxmlformats.org/officeDocument/2006/relationships" xmlns:p="http://schemas.openxmlformats.org/presentationml/2006/main">
  <p:tag name="TIMING" val="|0.5|0.6|0.5|0.3|0.4|0.3|0.4|0.4"/>
</p:tagLst>
</file>

<file path=ppt/tags/tag18.xml><?xml version="1.0" encoding="utf-8"?>
<p:tagLst xmlns:a="http://schemas.openxmlformats.org/drawingml/2006/main" xmlns:r="http://schemas.openxmlformats.org/officeDocument/2006/relationships" xmlns:p="http://schemas.openxmlformats.org/presentationml/2006/main">
  <p:tag name="TIMING" val="|0.4|0.5|0.4|0.4|0.4|0.4|0.5|0.5|0.5|0.7|0.4|0.6|0.5"/>
</p:tagLst>
</file>

<file path=ppt/tags/tag19.xml><?xml version="1.0" encoding="utf-8"?>
<p:tagLst xmlns:a="http://schemas.openxmlformats.org/drawingml/2006/main" xmlns:r="http://schemas.openxmlformats.org/officeDocument/2006/relationships" xmlns:p="http://schemas.openxmlformats.org/presentationml/2006/main">
  <p:tag name="TIMING" val="|0|0.4|0.5|0.4|0.4|0.5|0.7|0.6|0.6|0.6|0.6|0.4|0.3|0.4|0.4|0.3"/>
</p:tagLst>
</file>

<file path=ppt/tags/tag2.xml><?xml version="1.0" encoding="utf-8"?>
<p:tagLst xmlns:a="http://schemas.openxmlformats.org/drawingml/2006/main" xmlns:r="http://schemas.openxmlformats.org/officeDocument/2006/relationships" xmlns:p="http://schemas.openxmlformats.org/presentationml/2006/main">
  <p:tag name="TIMING" val="|0.7|0.5|0.5|0.5|0.5|0.5|0.5|0.6|0.4|0.4|0.7|0.6|0.5"/>
</p:tagLst>
</file>

<file path=ppt/tags/tag20.xml><?xml version="1.0" encoding="utf-8"?>
<p:tagLst xmlns:a="http://schemas.openxmlformats.org/drawingml/2006/main" xmlns:r="http://schemas.openxmlformats.org/officeDocument/2006/relationships" xmlns:p="http://schemas.openxmlformats.org/presentationml/2006/main">
  <p:tag name="TIMING" val="|0.4|0.5|0.5|0.5|0.6"/>
</p:tagLst>
</file>

<file path=ppt/tags/tag21.xml><?xml version="1.0" encoding="utf-8"?>
<p:tagLst xmlns:a="http://schemas.openxmlformats.org/drawingml/2006/main" xmlns:r="http://schemas.openxmlformats.org/officeDocument/2006/relationships" xmlns:p="http://schemas.openxmlformats.org/presentationml/2006/main">
  <p:tag name="TIMING" val="|0.5|0.5|0.5|0.6|0.7|0.5|0.4|0.4|0.5|0.4|0.4|0.4|0.3|0.4|0.4|0.4|0.4|0.3|0.3|0.4|0.4"/>
</p:tagLst>
</file>

<file path=ppt/tags/tag22.xml><?xml version="1.0" encoding="utf-8"?>
<p:tagLst xmlns:a="http://schemas.openxmlformats.org/drawingml/2006/main" xmlns:r="http://schemas.openxmlformats.org/officeDocument/2006/relationships" xmlns:p="http://schemas.openxmlformats.org/presentationml/2006/main">
  <p:tag name="TIMING" val="|0.5|0.7|0.7|0.5|1.1|0.4|0.4|0.4|0.4|0.4|0.5|0.8|0.5|0.4|0.4"/>
</p:tagLst>
</file>

<file path=ppt/tags/tag23.xml><?xml version="1.0" encoding="utf-8"?>
<p:tagLst xmlns:a="http://schemas.openxmlformats.org/drawingml/2006/main" xmlns:r="http://schemas.openxmlformats.org/officeDocument/2006/relationships" xmlns:p="http://schemas.openxmlformats.org/presentationml/2006/main">
  <p:tag name="TIMING" val="|0.5|0.4|0.5|0.4|0.5|0.3|0.4|0.4|0.3"/>
</p:tagLst>
</file>

<file path=ppt/tags/tag24.xml><?xml version="1.0" encoding="utf-8"?>
<p:tagLst xmlns:a="http://schemas.openxmlformats.org/drawingml/2006/main" xmlns:r="http://schemas.openxmlformats.org/officeDocument/2006/relationships" xmlns:p="http://schemas.openxmlformats.org/presentationml/2006/main">
  <p:tag name="TIMING" val="|0.3|0.5|0.4|0.4|0.3|0.4|0.3|0.3|0.4|0.4|0.3|0.3|0.4|0.3"/>
</p:tagLst>
</file>

<file path=ppt/tags/tag25.xml><?xml version="1.0" encoding="utf-8"?>
<p:tagLst xmlns:a="http://schemas.openxmlformats.org/drawingml/2006/main" xmlns:r="http://schemas.openxmlformats.org/officeDocument/2006/relationships" xmlns:p="http://schemas.openxmlformats.org/presentationml/2006/main">
  <p:tag name="TIMING" val="|0|0.4|0.5|0.4|0.4|0.4|0.4|0.4"/>
</p:tagLst>
</file>

<file path=ppt/tags/tag3.xml><?xml version="1.0" encoding="utf-8"?>
<p:tagLst xmlns:a="http://schemas.openxmlformats.org/drawingml/2006/main" xmlns:r="http://schemas.openxmlformats.org/officeDocument/2006/relationships" xmlns:p="http://schemas.openxmlformats.org/presentationml/2006/main">
  <p:tag name="TIMING" val="|0.5|0.7|0.6|0.6|0.7"/>
</p:tagLst>
</file>

<file path=ppt/tags/tag4.xml><?xml version="1.0" encoding="utf-8"?>
<p:tagLst xmlns:a="http://schemas.openxmlformats.org/drawingml/2006/main" xmlns:r="http://schemas.openxmlformats.org/officeDocument/2006/relationships" xmlns:p="http://schemas.openxmlformats.org/presentationml/2006/main">
  <p:tag name="TIMING" val="|0.8|0.9|0.5|0.7|0.5|0.5|0.7|0.6|0.7|0.5|0.6|0.6|0.5|0.5|0.5|0.6"/>
</p:tagLst>
</file>

<file path=ppt/tags/tag5.xml><?xml version="1.0" encoding="utf-8"?>
<p:tagLst xmlns:a="http://schemas.openxmlformats.org/drawingml/2006/main" xmlns:r="http://schemas.openxmlformats.org/officeDocument/2006/relationships" xmlns:p="http://schemas.openxmlformats.org/presentationml/2006/main">
  <p:tag name="TIMING" val="|0.5|1.1|0.5|0.7|0.5|0.5|0.6|0.6|0.6|0.4|0.5|0.5|0.5|0.6|0.4|0.5|0.6|0.4|0.5|0.6"/>
</p:tagLst>
</file>

<file path=ppt/tags/tag6.xml><?xml version="1.0" encoding="utf-8"?>
<p:tagLst xmlns:a="http://schemas.openxmlformats.org/drawingml/2006/main" xmlns:r="http://schemas.openxmlformats.org/officeDocument/2006/relationships" xmlns:p="http://schemas.openxmlformats.org/presentationml/2006/main">
  <p:tag name="TIMING" val="|0.7|0.7|0.5|0.5|0.4|0.4|0.6|0.5|0.5|0.5|0.6|1|0.5"/>
</p:tagLst>
</file>

<file path=ppt/tags/tag7.xml><?xml version="1.0" encoding="utf-8"?>
<p:tagLst xmlns:a="http://schemas.openxmlformats.org/drawingml/2006/main" xmlns:r="http://schemas.openxmlformats.org/officeDocument/2006/relationships" xmlns:p="http://schemas.openxmlformats.org/presentationml/2006/main">
  <p:tag name="TIMING" val="|0.6|0.3|0.5|0.5|0.5|0.5|0.6|0.5|0.5|0.5|0.6|0.1|0.4|0.5|0.6|0.4|0.5|0.5|0.5|0.6|0.7|0.7|0.7"/>
</p:tagLst>
</file>

<file path=ppt/tags/tag8.xml><?xml version="1.0" encoding="utf-8"?>
<p:tagLst xmlns:a="http://schemas.openxmlformats.org/drawingml/2006/main" xmlns:r="http://schemas.openxmlformats.org/officeDocument/2006/relationships" xmlns:p="http://schemas.openxmlformats.org/presentationml/2006/main">
  <p:tag name="TIMING" val="|0.4|0.7|0.7|0.6|0.5|0.5|0.5|0.5|0.6|0.6|0.6|0.5|0.5|0.5|0.6|0.7"/>
</p:tagLst>
</file>

<file path=ppt/tags/tag9.xml><?xml version="1.0" encoding="utf-8"?>
<p:tagLst xmlns:a="http://schemas.openxmlformats.org/drawingml/2006/main" xmlns:r="http://schemas.openxmlformats.org/officeDocument/2006/relationships" xmlns:p="http://schemas.openxmlformats.org/presentationml/2006/main">
  <p:tag name="TIMING" val="|0.6|0.7|0.6|0.5|0.4"/>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v0xztnb">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1105</TotalTime>
  <Words>2368</Words>
  <Application>Microsoft Office PowerPoint</Application>
  <PresentationFormat>宽屏</PresentationFormat>
  <Paragraphs>478</Paragraphs>
  <Slides>25</Slides>
  <Notes>1</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25</vt:i4>
      </vt:variant>
    </vt:vector>
  </HeadingPairs>
  <TitlesOfParts>
    <vt:vector size="32" baseType="lpstr">
      <vt:lpstr>宋体</vt:lpstr>
      <vt:lpstr>微软雅黑</vt:lpstr>
      <vt:lpstr>Arial</vt:lpstr>
      <vt:lpstr>Calibri</vt:lpstr>
      <vt:lpstr>Wingdings</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419</cp:revision>
  <dcterms:created xsi:type="dcterms:W3CDTF">2019-12-05T08:16:22Z</dcterms:created>
  <dcterms:modified xsi:type="dcterms:W3CDTF">2023-04-17T04:28:12Z</dcterms:modified>
</cp:coreProperties>
</file>