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1"/>
  </p:notesMasterIdLst>
  <p:sldIdLst>
    <p:sldId id="320" r:id="rId3"/>
    <p:sldId id="321" r:id="rId4"/>
    <p:sldId id="322" r:id="rId5"/>
    <p:sldId id="292" r:id="rId6"/>
    <p:sldId id="293" r:id="rId7"/>
    <p:sldId id="323" r:id="rId8"/>
    <p:sldId id="294" r:id="rId9"/>
    <p:sldId id="295" r:id="rId10"/>
    <p:sldId id="296" r:id="rId11"/>
    <p:sldId id="324" r:id="rId12"/>
    <p:sldId id="325" r:id="rId13"/>
    <p:sldId id="301" r:id="rId14"/>
    <p:sldId id="302" r:id="rId15"/>
    <p:sldId id="303" r:id="rId16"/>
    <p:sldId id="304" r:id="rId17"/>
    <p:sldId id="326" r:id="rId18"/>
    <p:sldId id="318" r:id="rId19"/>
    <p:sldId id="319" r:id="rId20"/>
    <p:sldId id="305" r:id="rId21"/>
    <p:sldId id="306" r:id="rId22"/>
    <p:sldId id="310" r:id="rId23"/>
    <p:sldId id="311" r:id="rId24"/>
    <p:sldId id="312" r:id="rId25"/>
    <p:sldId id="327" r:id="rId26"/>
    <p:sldId id="307" r:id="rId27"/>
    <p:sldId id="308" r:id="rId28"/>
    <p:sldId id="309" r:id="rId29"/>
    <p:sldId id="331"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7B894"/>
    <a:srgbClr val="5A9BDF"/>
    <a:srgbClr val="677AD1"/>
    <a:srgbClr val="638F04"/>
    <a:srgbClr val="1AC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78"/>
      </p:cViewPr>
      <p:guideLst>
        <p:guide orient="horz" pos="21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extLst>
      <p:ext uri="{BB962C8B-B14F-4D97-AF65-F5344CB8AC3E}">
        <p14:creationId xmlns:p14="http://schemas.microsoft.com/office/powerpoint/2010/main" val="42697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5</a:t>
            </a:fld>
            <a:endParaRPr lang="en-US" altLang="zh-CN"/>
          </a:p>
        </p:txBody>
      </p:sp>
    </p:spTree>
    <p:extLst>
      <p:ext uri="{BB962C8B-B14F-4D97-AF65-F5344CB8AC3E}">
        <p14:creationId xmlns:p14="http://schemas.microsoft.com/office/powerpoint/2010/main" val="162562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6</a:t>
            </a:fld>
            <a:endParaRPr lang="en-US" altLang="zh-CN"/>
          </a:p>
        </p:txBody>
      </p:sp>
    </p:spTree>
    <p:extLst>
      <p:ext uri="{BB962C8B-B14F-4D97-AF65-F5344CB8AC3E}">
        <p14:creationId xmlns:p14="http://schemas.microsoft.com/office/powerpoint/2010/main" val="302063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7</a:t>
            </a:fld>
            <a:endParaRPr lang="en-US" altLang="zh-CN"/>
          </a:p>
        </p:txBody>
      </p:sp>
    </p:spTree>
    <p:extLst>
      <p:ext uri="{BB962C8B-B14F-4D97-AF65-F5344CB8AC3E}">
        <p14:creationId xmlns:p14="http://schemas.microsoft.com/office/powerpoint/2010/main" val="148551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8</a:t>
            </a:fld>
            <a:endParaRPr lang="en-US" altLang="zh-CN"/>
          </a:p>
        </p:txBody>
      </p:sp>
    </p:spTree>
    <p:extLst>
      <p:ext uri="{BB962C8B-B14F-4D97-AF65-F5344CB8AC3E}">
        <p14:creationId xmlns:p14="http://schemas.microsoft.com/office/powerpoint/2010/main" val="303137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9</a:t>
            </a:fld>
            <a:endParaRPr lang="en-US" altLang="zh-CN"/>
          </a:p>
        </p:txBody>
      </p:sp>
    </p:spTree>
    <p:extLst>
      <p:ext uri="{BB962C8B-B14F-4D97-AF65-F5344CB8AC3E}">
        <p14:creationId xmlns:p14="http://schemas.microsoft.com/office/powerpoint/2010/main" val="151812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C24BC1-63E7-44F6-BEE4-FE03522806BC}" type="slidenum">
              <a:rPr lang="zh-CN" altLang="en-US" smtClean="0"/>
              <a:t>13</a:t>
            </a:fld>
            <a:endParaRPr lang="zh-CN" altLang="en-US"/>
          </a:p>
        </p:txBody>
      </p:sp>
    </p:spTree>
    <p:extLst>
      <p:ext uri="{BB962C8B-B14F-4D97-AF65-F5344CB8AC3E}">
        <p14:creationId xmlns:p14="http://schemas.microsoft.com/office/powerpoint/2010/main" val="260661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FB051B5-468E-4E31-BF0F-BBE86D9FCDC1}" type="slidenum">
              <a:rPr lang="zh-CN" altLang="en-US" smtClean="0"/>
              <a:t>14</a:t>
            </a:fld>
            <a:endParaRPr lang="zh-CN" altLang="en-US"/>
          </a:p>
        </p:txBody>
      </p:sp>
    </p:spTree>
    <p:extLst>
      <p:ext uri="{BB962C8B-B14F-4D97-AF65-F5344CB8AC3E}">
        <p14:creationId xmlns:p14="http://schemas.microsoft.com/office/powerpoint/2010/main" val="265646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17</a:t>
            </a:fld>
            <a:endParaRPr lang="zh-CN" altLang="en-US"/>
          </a:p>
        </p:txBody>
      </p:sp>
    </p:spTree>
    <p:extLst>
      <p:ext uri="{BB962C8B-B14F-4D97-AF65-F5344CB8AC3E}">
        <p14:creationId xmlns:p14="http://schemas.microsoft.com/office/powerpoint/2010/main" val="317529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18</a:t>
            </a:fld>
            <a:endParaRPr lang="zh-CN" altLang="en-US"/>
          </a:p>
        </p:txBody>
      </p:sp>
    </p:spTree>
    <p:extLst>
      <p:ext uri="{BB962C8B-B14F-4D97-AF65-F5344CB8AC3E}">
        <p14:creationId xmlns:p14="http://schemas.microsoft.com/office/powerpoint/2010/main" val="126635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21"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2023-04-17</a:t>
            </a:fld>
            <a:endParaRPr lang="zh-CN" altLang="en-US"/>
          </a:p>
        </p:txBody>
      </p:sp>
      <p:sp>
        <p:nvSpPr>
          <p:cNvPr id="22" name="页脚占位符 3"/>
          <p:cNvSpPr>
            <a:spLocks noGrp="1"/>
          </p:cNvSpPr>
          <p:nvPr>
            <p:ph type="ftr" sz="quarter" idx="11"/>
          </p:nvPr>
        </p:nvSpPr>
        <p:spPr>
          <a:xfrm>
            <a:off x="4038600" y="6356350"/>
            <a:ext cx="4114800" cy="365125"/>
          </a:xfrm>
        </p:spPr>
        <p:txBody>
          <a:bodyPr/>
          <a:lstStyle/>
          <a:p>
            <a:endParaRPr lang="zh-CN" altLang="en-US"/>
          </a:p>
        </p:txBody>
      </p:sp>
      <p:sp>
        <p:nvSpPr>
          <p:cNvPr id="23"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4" name="日期占位符 1">
            <a:extLst>
              <a:ext uri="{FF2B5EF4-FFF2-40B4-BE49-F238E27FC236}">
                <a16:creationId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2023-04-17</a:t>
            </a:fld>
            <a:endParaRPr lang="zh-CN" altLang="en-US"/>
          </a:p>
        </p:txBody>
      </p:sp>
      <p:sp>
        <p:nvSpPr>
          <p:cNvPr id="25" name="灯片编号占位符 3">
            <a:extLst>
              <a:ext uri="{FF2B5EF4-FFF2-40B4-BE49-F238E27FC236}">
                <a16:creationId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6" name="图片 25">
            <a:extLst>
              <a:ext uri="{FF2B5EF4-FFF2-40B4-BE49-F238E27FC236}">
                <a16:creationId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7" name="矩形: 圆角 8">
            <a:extLst>
              <a:ext uri="{FF2B5EF4-FFF2-40B4-BE49-F238E27FC236}">
                <a16:creationId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8" name="图片 27">
            <a:extLst>
              <a:ext uri="{FF2B5EF4-FFF2-40B4-BE49-F238E27FC236}">
                <a16:creationId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9" name="组合 28">
            <a:extLst>
              <a:ext uri="{FF2B5EF4-FFF2-40B4-BE49-F238E27FC236}">
                <a16:creationId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30" name="图片 29">
              <a:extLst>
                <a:ext uri="{FF2B5EF4-FFF2-40B4-BE49-F238E27FC236}">
                  <a16:creationId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1" name="图片 30">
              <a:extLst>
                <a:ext uri="{FF2B5EF4-FFF2-40B4-BE49-F238E27FC236}">
                  <a16:creationId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32" name="组合 31">
            <a:extLst>
              <a:ext uri="{FF2B5EF4-FFF2-40B4-BE49-F238E27FC236}">
                <a16:creationId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33" name="图片 32">
              <a:extLst>
                <a:ext uri="{FF2B5EF4-FFF2-40B4-BE49-F238E27FC236}">
                  <a16:creationId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4" name="图片 33">
              <a:extLst>
                <a:ext uri="{FF2B5EF4-FFF2-40B4-BE49-F238E27FC236}">
                  <a16:creationId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5" name="图片 34">
            <a:extLst>
              <a:ext uri="{FF2B5EF4-FFF2-40B4-BE49-F238E27FC236}">
                <a16:creationId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6" name="图片 35">
            <a:extLst>
              <a:ext uri="{FF2B5EF4-FFF2-40B4-BE49-F238E27FC236}">
                <a16:creationId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42"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6"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7"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2023-04-17</a:t>
            </a:fld>
            <a:endParaRPr lang="zh-CN" altLang="en-US"/>
          </a:p>
        </p:txBody>
      </p:sp>
      <p:sp>
        <p:nvSpPr>
          <p:cNvPr id="18" name="页脚占位符 3"/>
          <p:cNvSpPr>
            <a:spLocks noGrp="1"/>
          </p:cNvSpPr>
          <p:nvPr>
            <p:ph type="ftr" sz="quarter" idx="11"/>
          </p:nvPr>
        </p:nvSpPr>
        <p:spPr>
          <a:xfrm>
            <a:off x="4038600" y="6356350"/>
            <a:ext cx="4114800" cy="365125"/>
          </a:xfrm>
        </p:spPr>
        <p:txBody>
          <a:bodyPr/>
          <a:lstStyle/>
          <a:p>
            <a:endParaRPr lang="zh-CN" altLang="en-US"/>
          </a:p>
        </p:txBody>
      </p:sp>
      <p:sp>
        <p:nvSpPr>
          <p:cNvPr id="19"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0" name="日期占位符 1">
            <a:extLst>
              <a:ext uri="{FF2B5EF4-FFF2-40B4-BE49-F238E27FC236}">
                <a16:creationId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2023-04-17</a:t>
            </a:fld>
            <a:endParaRPr lang="zh-CN" altLang="en-US"/>
          </a:p>
        </p:txBody>
      </p:sp>
      <p:sp>
        <p:nvSpPr>
          <p:cNvPr id="21" name="灯片编号占位符 3">
            <a:extLst>
              <a:ext uri="{FF2B5EF4-FFF2-40B4-BE49-F238E27FC236}">
                <a16:creationId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2" name="图片 21">
            <a:extLst>
              <a:ext uri="{FF2B5EF4-FFF2-40B4-BE49-F238E27FC236}">
                <a16:creationId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3" name="矩形: 圆角 8">
            <a:extLst>
              <a:ext uri="{FF2B5EF4-FFF2-40B4-BE49-F238E27FC236}">
                <a16:creationId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4" name="图片 23">
            <a:extLst>
              <a:ext uri="{FF2B5EF4-FFF2-40B4-BE49-F238E27FC236}">
                <a16:creationId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5" name="组合 24">
            <a:extLst>
              <a:ext uri="{FF2B5EF4-FFF2-40B4-BE49-F238E27FC236}">
                <a16:creationId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26" name="图片 25">
              <a:extLst>
                <a:ext uri="{FF2B5EF4-FFF2-40B4-BE49-F238E27FC236}">
                  <a16:creationId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27" name="图片 26">
              <a:extLst>
                <a:ext uri="{FF2B5EF4-FFF2-40B4-BE49-F238E27FC236}">
                  <a16:creationId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8" name="组合 27">
            <a:extLst>
              <a:ext uri="{FF2B5EF4-FFF2-40B4-BE49-F238E27FC236}">
                <a16:creationId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29" name="图片 28">
              <a:extLst>
                <a:ext uri="{FF2B5EF4-FFF2-40B4-BE49-F238E27FC236}">
                  <a16:creationId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0" name="图片 29">
              <a:extLst>
                <a:ext uri="{FF2B5EF4-FFF2-40B4-BE49-F238E27FC236}">
                  <a16:creationId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1" name="图片 30">
            <a:extLst>
              <a:ext uri="{FF2B5EF4-FFF2-40B4-BE49-F238E27FC236}">
                <a16:creationId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2" name="图片 31">
            <a:extLst>
              <a:ext uri="{FF2B5EF4-FFF2-40B4-BE49-F238E27FC236}">
                <a16:creationId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42"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92766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6601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54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11" name="TextBox 10"/>
          <p:cNvSpPr txBox="1"/>
          <p:nvPr userDrawn="1"/>
        </p:nvSpPr>
        <p:spPr>
          <a:xfrm>
            <a:off x="1496224" y="673351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84669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6" name="日期占位符 1">
            <a:extLst>
              <a:ext uri="{FF2B5EF4-FFF2-40B4-BE49-F238E27FC236}">
                <a16:creationId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2023-04-17</a:t>
            </a:fld>
            <a:endParaRPr lang="zh-CN" altLang="en-US"/>
          </a:p>
        </p:txBody>
      </p:sp>
      <p:sp>
        <p:nvSpPr>
          <p:cNvPr id="7" name="灯片编号占位符 3">
            <a:extLst>
              <a:ext uri="{FF2B5EF4-FFF2-40B4-BE49-F238E27FC236}">
                <a16:creationId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8" name="图片 7">
            <a:extLst>
              <a:ext uri="{FF2B5EF4-FFF2-40B4-BE49-F238E27FC236}">
                <a16:creationId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矩形: 圆角 8">
            <a:extLst>
              <a:ext uri="{FF2B5EF4-FFF2-40B4-BE49-F238E27FC236}">
                <a16:creationId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10" name="图片 9">
            <a:extLst>
              <a:ext uri="{FF2B5EF4-FFF2-40B4-BE49-F238E27FC236}">
                <a16:creationId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11" name="组合 10">
            <a:extLst>
              <a:ext uri="{FF2B5EF4-FFF2-40B4-BE49-F238E27FC236}">
                <a16:creationId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12" name="图片 11">
              <a:extLst>
                <a:ext uri="{FF2B5EF4-FFF2-40B4-BE49-F238E27FC236}">
                  <a16:creationId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3" name="图片 12">
              <a:extLst>
                <a:ext uri="{FF2B5EF4-FFF2-40B4-BE49-F238E27FC236}">
                  <a16:creationId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14" name="组合 13">
            <a:extLst>
              <a:ext uri="{FF2B5EF4-FFF2-40B4-BE49-F238E27FC236}">
                <a16:creationId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15" name="图片 14">
              <a:extLst>
                <a:ext uri="{FF2B5EF4-FFF2-40B4-BE49-F238E27FC236}">
                  <a16:creationId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6" name="图片 15">
              <a:extLst>
                <a:ext uri="{FF2B5EF4-FFF2-40B4-BE49-F238E27FC236}">
                  <a16:creationId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17" name="图片 16">
            <a:extLst>
              <a:ext uri="{FF2B5EF4-FFF2-40B4-BE49-F238E27FC236}">
                <a16:creationId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18" name="图片 17">
            <a:extLst>
              <a:ext uri="{FF2B5EF4-FFF2-40B4-BE49-F238E27FC236}">
                <a16:creationId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6"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7" name="日期占位符 2"/>
          <p:cNvSpPr>
            <a:spLocks noGrp="1"/>
          </p:cNvSpPr>
          <p:nvPr>
            <p:ph type="dt" sz="half" idx="10"/>
          </p:nvPr>
        </p:nvSpPr>
        <p:spPr>
          <a:xfrm>
            <a:off x="838200" y="6356350"/>
            <a:ext cx="2743200" cy="365125"/>
          </a:xfrm>
        </p:spPr>
        <p:txBody>
          <a:bodyPr/>
          <a:lstStyle/>
          <a:p>
            <a:fld id="{375833C9-CF22-41C5-ACF0-533D843D6583}" type="datetimeFigureOut">
              <a:rPr lang="zh-CN" altLang="en-US" smtClean="0"/>
              <a:t>2023-04-17</a:t>
            </a:fld>
            <a:endParaRPr lang="zh-CN" altLang="en-US"/>
          </a:p>
        </p:txBody>
      </p:sp>
      <p:sp>
        <p:nvSpPr>
          <p:cNvPr id="18" name="页脚占位符 3"/>
          <p:cNvSpPr>
            <a:spLocks noGrp="1"/>
          </p:cNvSpPr>
          <p:nvPr>
            <p:ph type="ftr" sz="quarter" idx="11"/>
          </p:nvPr>
        </p:nvSpPr>
        <p:spPr>
          <a:xfrm>
            <a:off x="4038600" y="6356350"/>
            <a:ext cx="4114800" cy="365125"/>
          </a:xfrm>
        </p:spPr>
        <p:txBody>
          <a:bodyPr/>
          <a:lstStyle/>
          <a:p>
            <a:endParaRPr lang="zh-CN" altLang="en-US"/>
          </a:p>
        </p:txBody>
      </p:sp>
      <p:sp>
        <p:nvSpPr>
          <p:cNvPr id="19" name="灯片编号占位符 4"/>
          <p:cNvSpPr>
            <a:spLocks noGrp="1"/>
          </p:cNvSpPr>
          <p:nvPr>
            <p:ph type="sldNum" sz="quarter" idx="12"/>
          </p:nvPr>
        </p:nvSpPr>
        <p:spPr>
          <a:xfrm>
            <a:off x="8610600" y="6356350"/>
            <a:ext cx="2743200" cy="365125"/>
          </a:xfrm>
        </p:spPr>
        <p:txBody>
          <a:bodyPr/>
          <a:lstStyle/>
          <a:p>
            <a:fld id="{E5D781F4-5367-41D2-8042-545803B86DD4}" type="slidenum">
              <a:rPr lang="zh-CN" altLang="en-US" smtClean="0"/>
              <a:t>‹#›</a:t>
            </a:fld>
            <a:endParaRPr lang="zh-CN" altLang="en-US"/>
          </a:p>
        </p:txBody>
      </p:sp>
      <p:sp>
        <p:nvSpPr>
          <p:cNvPr id="20" name="日期占位符 1">
            <a:extLst>
              <a:ext uri="{FF2B5EF4-FFF2-40B4-BE49-F238E27FC236}">
                <a16:creationId xmlns:a16="http://schemas.microsoft.com/office/drawing/2014/main" id="{39A02139-F461-4FC6-AFDB-6DAC1A61C14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5833C9-CF22-41C5-ACF0-533D843D6583}" type="datetimeFigureOut">
              <a:rPr lang="zh-CN" altLang="en-US" smtClean="0"/>
              <a:pPr/>
              <a:t>2023-04-17</a:t>
            </a:fld>
            <a:endParaRPr lang="zh-CN" altLang="en-US"/>
          </a:p>
        </p:txBody>
      </p:sp>
      <p:sp>
        <p:nvSpPr>
          <p:cNvPr id="21" name="灯片编号占位符 3">
            <a:extLst>
              <a:ext uri="{FF2B5EF4-FFF2-40B4-BE49-F238E27FC236}">
                <a16:creationId xmlns:a16="http://schemas.microsoft.com/office/drawing/2014/main" id="{7FA7B6CA-689C-4329-9CEF-53A73309FBA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D781F4-5367-41D2-8042-545803B86DD4}" type="slidenum">
              <a:rPr lang="zh-CN" altLang="en-US" smtClean="0"/>
              <a:pPr/>
              <a:t>‹#›</a:t>
            </a:fld>
            <a:endParaRPr lang="zh-CN" altLang="en-US"/>
          </a:p>
        </p:txBody>
      </p:sp>
      <p:pic>
        <p:nvPicPr>
          <p:cNvPr id="22" name="图片 21">
            <a:extLst>
              <a:ext uri="{FF2B5EF4-FFF2-40B4-BE49-F238E27FC236}">
                <a16:creationId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3" name="矩形: 圆角 8">
            <a:extLst>
              <a:ext uri="{FF2B5EF4-FFF2-40B4-BE49-F238E27FC236}">
                <a16:creationId xmlns:a16="http://schemas.microsoft.com/office/drawing/2014/main" id="{269512CB-98E5-4070-93E1-A9E77B0913E5}"/>
              </a:ext>
            </a:extLst>
          </p:cNvPr>
          <p:cNvSpPr/>
          <p:nvPr userDrawn="1"/>
        </p:nvSpPr>
        <p:spPr>
          <a:xfrm>
            <a:off x="354430" y="420130"/>
            <a:ext cx="11372131" cy="6315192"/>
          </a:xfrm>
          <a:prstGeom prst="roundRect">
            <a:avLst>
              <a:gd name="adj" fmla="val 7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pic>
        <p:nvPicPr>
          <p:cNvPr id="24" name="图片 23">
            <a:extLst>
              <a:ext uri="{FF2B5EF4-FFF2-40B4-BE49-F238E27FC236}">
                <a16:creationId xmlns:a16="http://schemas.microsoft.com/office/drawing/2014/main" id="{07907A11-3DB6-4BE8-B1F7-61F975F169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3429000"/>
            <a:ext cx="12192000" cy="3564869"/>
          </a:xfrm>
          <a:prstGeom prst="rect">
            <a:avLst/>
          </a:prstGeom>
        </p:spPr>
      </p:pic>
      <p:grpSp>
        <p:nvGrpSpPr>
          <p:cNvPr id="25" name="组合 24">
            <a:extLst>
              <a:ext uri="{FF2B5EF4-FFF2-40B4-BE49-F238E27FC236}">
                <a16:creationId xmlns:a16="http://schemas.microsoft.com/office/drawing/2014/main" id="{D5C9359B-0F27-40A9-AF81-7A07E68415CF}"/>
              </a:ext>
            </a:extLst>
          </p:cNvPr>
          <p:cNvGrpSpPr/>
          <p:nvPr userDrawn="1"/>
        </p:nvGrpSpPr>
        <p:grpSpPr>
          <a:xfrm>
            <a:off x="-12824" y="5437240"/>
            <a:ext cx="12192000" cy="1542782"/>
            <a:chOff x="0" y="5372636"/>
            <a:chExt cx="12192000" cy="1542782"/>
          </a:xfrm>
        </p:grpSpPr>
        <p:pic>
          <p:nvPicPr>
            <p:cNvPr id="26" name="图片 25">
              <a:extLst>
                <a:ext uri="{FF2B5EF4-FFF2-40B4-BE49-F238E27FC236}">
                  <a16:creationId xmlns:a16="http://schemas.microsoft.com/office/drawing/2014/main" id="{CD6FD93D-853B-45DF-98E0-BEBA997B3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27" name="图片 26">
              <a:extLst>
                <a:ext uri="{FF2B5EF4-FFF2-40B4-BE49-F238E27FC236}">
                  <a16:creationId xmlns:a16="http://schemas.microsoft.com/office/drawing/2014/main" id="{B9F735D1-A802-442B-A414-B904AB7912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8" name="组合 27">
            <a:extLst>
              <a:ext uri="{FF2B5EF4-FFF2-40B4-BE49-F238E27FC236}">
                <a16:creationId xmlns:a16="http://schemas.microsoft.com/office/drawing/2014/main" id="{4BB768FF-268B-491D-A7C1-AB4ACC3E8507}"/>
              </a:ext>
            </a:extLst>
          </p:cNvPr>
          <p:cNvGrpSpPr/>
          <p:nvPr userDrawn="1"/>
        </p:nvGrpSpPr>
        <p:grpSpPr>
          <a:xfrm>
            <a:off x="12824" y="5451087"/>
            <a:ext cx="12192000" cy="1542782"/>
            <a:chOff x="0" y="5372636"/>
            <a:chExt cx="12192000" cy="1542782"/>
          </a:xfrm>
        </p:grpSpPr>
        <p:pic>
          <p:nvPicPr>
            <p:cNvPr id="29" name="图片 28">
              <a:extLst>
                <a:ext uri="{FF2B5EF4-FFF2-40B4-BE49-F238E27FC236}">
                  <a16:creationId xmlns:a16="http://schemas.microsoft.com/office/drawing/2014/main" id="{0DB34B0C-2BB6-4F54-A393-A09EA0AD4A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0" name="图片 29">
              <a:extLst>
                <a:ext uri="{FF2B5EF4-FFF2-40B4-BE49-F238E27FC236}">
                  <a16:creationId xmlns:a16="http://schemas.microsoft.com/office/drawing/2014/main" id="{CAE8AC75-9E3F-49F0-A967-9CFFC8E394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1" name="图片 30">
            <a:extLst>
              <a:ext uri="{FF2B5EF4-FFF2-40B4-BE49-F238E27FC236}">
                <a16:creationId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32" name="图片 31">
            <a:extLst>
              <a:ext uri="{FF2B5EF4-FFF2-40B4-BE49-F238E27FC236}">
                <a16:creationId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42"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6DD67000-11DC-47C2-9396-99F6A2BE5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3" name="图片 32">
            <a:extLst>
              <a:ext uri="{FF2B5EF4-FFF2-40B4-BE49-F238E27FC236}">
                <a16:creationId xmlns:a16="http://schemas.microsoft.com/office/drawing/2014/main" id="{1900EB57-7277-445D-BEB6-A29B7ECBF3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grpSp>
        <p:nvGrpSpPr>
          <p:cNvPr id="34" name="组合 33">
            <a:extLst>
              <a:ext uri="{FF2B5EF4-FFF2-40B4-BE49-F238E27FC236}">
                <a16:creationId xmlns:a16="http://schemas.microsoft.com/office/drawing/2014/main" id="{DF68E230-00BC-43F3-AC11-2F7252604C4C}"/>
              </a:ext>
            </a:extLst>
          </p:cNvPr>
          <p:cNvGrpSpPr/>
          <p:nvPr userDrawn="1"/>
        </p:nvGrpSpPr>
        <p:grpSpPr>
          <a:xfrm>
            <a:off x="-12824" y="5437240"/>
            <a:ext cx="12192000" cy="1542782"/>
            <a:chOff x="0" y="5372636"/>
            <a:chExt cx="12192000" cy="1542782"/>
          </a:xfrm>
        </p:grpSpPr>
        <p:pic>
          <p:nvPicPr>
            <p:cNvPr id="35" name="图片 34">
              <a:extLst>
                <a:ext uri="{FF2B5EF4-FFF2-40B4-BE49-F238E27FC236}">
                  <a16:creationId xmlns:a16="http://schemas.microsoft.com/office/drawing/2014/main" id="{8788CB32-48C2-47CC-80C4-3AC98C0282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36" name="图片 35">
              <a:extLst>
                <a:ext uri="{FF2B5EF4-FFF2-40B4-BE49-F238E27FC236}">
                  <a16:creationId xmlns:a16="http://schemas.microsoft.com/office/drawing/2014/main" id="{611D17F7-049A-45F0-B63D-6BCAB9199E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pic>
        <p:nvPicPr>
          <p:cNvPr id="32" name="图片 31">
            <a:extLst>
              <a:ext uri="{FF2B5EF4-FFF2-40B4-BE49-F238E27FC236}">
                <a16:creationId xmlns:a16="http://schemas.microsoft.com/office/drawing/2014/main" id="{DC47D932-72D0-4BB7-A116-BC37CAE46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pic>
        <p:nvPicPr>
          <p:cNvPr id="31" name="图片 30">
            <a:extLst>
              <a:ext uri="{FF2B5EF4-FFF2-40B4-BE49-F238E27FC236}">
                <a16:creationId xmlns:a16="http://schemas.microsoft.com/office/drawing/2014/main" id="{A16A4112-E6A6-4373-B787-E9A31DFCD6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spTree>
    <p:extLst>
      <p:ext uri="{BB962C8B-B14F-4D97-AF65-F5344CB8AC3E}">
        <p14:creationId xmlns:p14="http://schemas.microsoft.com/office/powerpoint/2010/main" val="5599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42"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375833C9-CF22-41C5-ACF0-533D843D6583}" type="datetimeFigureOut">
              <a:rPr lang="zh-CN" altLang="en-US" smtClean="0"/>
              <a:pPr/>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E5D781F4-5367-41D2-8042-545803B86D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63" r:id="rId9"/>
    <p:sldLayoutId id="2147483656" r:id="rId10"/>
    <p:sldLayoutId id="2147483657" r:id="rId11"/>
    <p:sldLayoutId id="2147483658" r:id="rId12"/>
    <p:sldLayoutId id="2147483659" r:id="rId13"/>
    <p:sldLayoutId id="2147483660" r:id="rId14"/>
    <p:sldLayoutId id="2147483661"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66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B74079-8344-4B92-8B68-3286B559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图片 6">
            <a:extLst>
              <a:ext uri="{FF2B5EF4-FFF2-40B4-BE49-F238E27FC236}">
                <a16:creationId xmlns:a16="http://schemas.microsoft.com/office/drawing/2014/main" id="{1900EB57-7277-445D-BEB6-A29B7ECBF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61" y="369084"/>
            <a:ext cx="6902928" cy="5177195"/>
          </a:xfrm>
          <a:prstGeom prst="rect">
            <a:avLst/>
          </a:prstGeom>
        </p:spPr>
      </p:pic>
      <p:grpSp>
        <p:nvGrpSpPr>
          <p:cNvPr id="11" name="组合 10">
            <a:extLst>
              <a:ext uri="{FF2B5EF4-FFF2-40B4-BE49-F238E27FC236}">
                <a16:creationId xmlns:a16="http://schemas.microsoft.com/office/drawing/2014/main" id="{DF68E230-00BC-43F3-AC11-2F7252604C4C}"/>
              </a:ext>
            </a:extLst>
          </p:cNvPr>
          <p:cNvGrpSpPr/>
          <p:nvPr/>
        </p:nvGrpSpPr>
        <p:grpSpPr>
          <a:xfrm>
            <a:off x="-12824" y="5437240"/>
            <a:ext cx="12192000" cy="1542782"/>
            <a:chOff x="0" y="5372636"/>
            <a:chExt cx="12192000" cy="1542782"/>
          </a:xfrm>
        </p:grpSpPr>
        <p:pic>
          <p:nvPicPr>
            <p:cNvPr id="9" name="图片 8">
              <a:extLst>
                <a:ext uri="{FF2B5EF4-FFF2-40B4-BE49-F238E27FC236}">
                  <a16:creationId xmlns:a16="http://schemas.microsoft.com/office/drawing/2014/main" id="{8788CB32-48C2-47CC-80C4-3AC98C0282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0" name="图片 9">
              <a:extLst>
                <a:ext uri="{FF2B5EF4-FFF2-40B4-BE49-F238E27FC236}">
                  <a16:creationId xmlns:a16="http://schemas.microsoft.com/office/drawing/2014/main" id="{611D17F7-049A-45F0-B63D-6BCAB9199E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6" name="组合 25">
            <a:extLst>
              <a:ext uri="{FF2B5EF4-FFF2-40B4-BE49-F238E27FC236}">
                <a16:creationId xmlns:a16="http://schemas.microsoft.com/office/drawing/2014/main" id="{77AA7B9E-5413-4C78-9FC2-8FE5D8F9A7A0}"/>
              </a:ext>
            </a:extLst>
          </p:cNvPr>
          <p:cNvGrpSpPr/>
          <p:nvPr/>
        </p:nvGrpSpPr>
        <p:grpSpPr>
          <a:xfrm>
            <a:off x="3745017" y="765764"/>
            <a:ext cx="1486304" cy="589087"/>
            <a:chOff x="3303833" y="993035"/>
            <a:chExt cx="1486304" cy="589087"/>
          </a:xfrm>
        </p:grpSpPr>
        <p:sp>
          <p:nvSpPr>
            <p:cNvPr id="24" name="矩形 23">
              <a:extLst>
                <a:ext uri="{FF2B5EF4-FFF2-40B4-BE49-F238E27FC236}">
                  <a16:creationId xmlns:a16="http://schemas.microsoft.com/office/drawing/2014/main" id="{90383F22-2252-462E-BB91-92B9DE33ADCF}"/>
                </a:ext>
              </a:extLst>
            </p:cNvPr>
            <p:cNvSpPr/>
            <p:nvPr/>
          </p:nvSpPr>
          <p:spPr>
            <a:xfrm>
              <a:off x="3303833" y="997347"/>
              <a:ext cx="1486304" cy="584775"/>
            </a:xfrm>
            <a:prstGeom prst="rect">
              <a:avLst/>
            </a:prstGeom>
          </p:spPr>
          <p:txBody>
            <a:bodyPr wrap="none">
              <a:spAutoFit/>
            </a:bodyPr>
            <a:lstStyle/>
            <a:p>
              <a:r>
                <a:rPr lang="en-US" altLang="zh-CN" sz="3200" dirty="0">
                  <a:ln w="76200">
                    <a:solidFill>
                      <a:schemeClr val="bg1"/>
                    </a:solidFill>
                  </a:ln>
                  <a:solidFill>
                    <a:schemeClr val="bg1"/>
                  </a:solidFill>
                  <a:cs typeface="+mn-ea"/>
                  <a:sym typeface="+mn-lt"/>
                </a:rPr>
                <a:t>6</a:t>
              </a:r>
              <a:r>
                <a:rPr lang="zh-CN" altLang="en-US" sz="3200" dirty="0">
                  <a:ln w="76200">
                    <a:solidFill>
                      <a:schemeClr val="bg1"/>
                    </a:solidFill>
                  </a:ln>
                  <a:solidFill>
                    <a:schemeClr val="bg1"/>
                  </a:solidFill>
                  <a:cs typeface="+mn-ea"/>
                  <a:sym typeface="+mn-lt"/>
                </a:rPr>
                <a:t>月</a:t>
              </a:r>
              <a:r>
                <a:rPr lang="en-US" altLang="zh-CN" sz="3200" dirty="0">
                  <a:ln w="76200">
                    <a:solidFill>
                      <a:schemeClr val="bg1"/>
                    </a:solidFill>
                  </a:ln>
                  <a:solidFill>
                    <a:schemeClr val="bg1"/>
                  </a:solidFill>
                  <a:cs typeface="+mn-ea"/>
                  <a:sym typeface="+mn-lt"/>
                </a:rPr>
                <a:t>5</a:t>
              </a:r>
              <a:r>
                <a:rPr lang="zh-CN" altLang="en-US" sz="3200" dirty="0">
                  <a:ln w="76200">
                    <a:solidFill>
                      <a:schemeClr val="bg1"/>
                    </a:solidFill>
                  </a:ln>
                  <a:solidFill>
                    <a:schemeClr val="bg1"/>
                  </a:solidFill>
                  <a:cs typeface="+mn-ea"/>
                  <a:sym typeface="+mn-lt"/>
                </a:rPr>
                <a:t>日</a:t>
              </a:r>
            </a:p>
          </p:txBody>
        </p:sp>
        <p:sp>
          <p:nvSpPr>
            <p:cNvPr id="25" name="矩形 24">
              <a:extLst>
                <a:ext uri="{FF2B5EF4-FFF2-40B4-BE49-F238E27FC236}">
                  <a16:creationId xmlns:a16="http://schemas.microsoft.com/office/drawing/2014/main" id="{92DEEEE9-20B6-40F9-AF40-4126C5865C02}"/>
                </a:ext>
              </a:extLst>
            </p:cNvPr>
            <p:cNvSpPr/>
            <p:nvPr/>
          </p:nvSpPr>
          <p:spPr>
            <a:xfrm>
              <a:off x="3303833" y="993035"/>
              <a:ext cx="1486304" cy="584775"/>
            </a:xfrm>
            <a:prstGeom prst="rect">
              <a:avLst/>
            </a:prstGeom>
          </p:spPr>
          <p:txBody>
            <a:bodyPr wrap="none">
              <a:spAutoFit/>
            </a:bodyPr>
            <a:lstStyle/>
            <a:p>
              <a:r>
                <a:rPr lang="en-US" altLang="zh-CN" sz="3200" dirty="0">
                  <a:solidFill>
                    <a:srgbClr val="17B894"/>
                  </a:solidFill>
                  <a:cs typeface="+mn-ea"/>
                  <a:sym typeface="+mn-lt"/>
                </a:rPr>
                <a:t>6</a:t>
              </a:r>
              <a:r>
                <a:rPr lang="zh-CN" altLang="en-US" sz="3200" dirty="0">
                  <a:solidFill>
                    <a:srgbClr val="17B894"/>
                  </a:solidFill>
                  <a:cs typeface="+mn-ea"/>
                  <a:sym typeface="+mn-lt"/>
                </a:rPr>
                <a:t>月</a:t>
              </a:r>
              <a:r>
                <a:rPr lang="en-US" altLang="zh-CN" sz="3200" dirty="0">
                  <a:solidFill>
                    <a:srgbClr val="17B894"/>
                  </a:solidFill>
                  <a:cs typeface="+mn-ea"/>
                  <a:sym typeface="+mn-lt"/>
                </a:rPr>
                <a:t>5</a:t>
              </a:r>
              <a:r>
                <a:rPr lang="zh-CN" altLang="en-US" sz="3200" dirty="0">
                  <a:solidFill>
                    <a:srgbClr val="17B894"/>
                  </a:solidFill>
                  <a:cs typeface="+mn-ea"/>
                  <a:sym typeface="+mn-lt"/>
                </a:rPr>
                <a:t>日</a:t>
              </a:r>
            </a:p>
          </p:txBody>
        </p:sp>
      </p:grpSp>
      <p:grpSp>
        <p:nvGrpSpPr>
          <p:cNvPr id="62" name="组合 61">
            <a:extLst>
              <a:ext uri="{FF2B5EF4-FFF2-40B4-BE49-F238E27FC236}">
                <a16:creationId xmlns:a16="http://schemas.microsoft.com/office/drawing/2014/main" id="{B5DBE1ED-DDD8-4E9D-AD11-C9AD3FBB9145}"/>
              </a:ext>
            </a:extLst>
          </p:cNvPr>
          <p:cNvGrpSpPr/>
          <p:nvPr/>
        </p:nvGrpSpPr>
        <p:grpSpPr>
          <a:xfrm>
            <a:off x="1408491" y="1235498"/>
            <a:ext cx="2466087" cy="2218137"/>
            <a:chOff x="1394832" y="1299068"/>
            <a:chExt cx="2466087" cy="2218137"/>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7460898">
              <a:off x="1362978" y="1677755"/>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891168" y="1299068"/>
              <a:ext cx="1969751" cy="2218137"/>
              <a:chOff x="1058263" y="972822"/>
              <a:chExt cx="1969751" cy="2218137"/>
            </a:xfrm>
          </p:grpSpPr>
          <p:sp>
            <p:nvSpPr>
              <p:cNvPr id="36" name="矩形 35">
                <a:extLst>
                  <a:ext uri="{FF2B5EF4-FFF2-40B4-BE49-F238E27FC236}">
                    <a16:creationId xmlns:a16="http://schemas.microsoft.com/office/drawing/2014/main" id="{CA846D1C-2207-431F-A957-55F97DFFF90F}"/>
                  </a:ext>
                </a:extLst>
              </p:cNvPr>
              <p:cNvSpPr/>
              <p:nvPr/>
            </p:nvSpPr>
            <p:spPr>
              <a:xfrm>
                <a:off x="1067221" y="973895"/>
                <a:ext cx="1960793"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1058263" y="972822"/>
                <a:ext cx="1965685" cy="2218137"/>
                <a:chOff x="1058263" y="972822"/>
                <a:chExt cx="1965685" cy="2218137"/>
              </a:xfrm>
            </p:grpSpPr>
            <p:sp>
              <p:nvSpPr>
                <p:cNvPr id="33" name="矩形 32">
                  <a:extLst>
                    <a:ext uri="{FF2B5EF4-FFF2-40B4-BE49-F238E27FC236}">
                      <a16:creationId xmlns:a16="http://schemas.microsoft.com/office/drawing/2014/main" id="{DB547388-772F-4F4E-8778-D5AD3D0E3927}"/>
                    </a:ext>
                  </a:extLst>
                </p:cNvPr>
                <p:cNvSpPr/>
                <p:nvPr/>
              </p:nvSpPr>
              <p:spPr>
                <a:xfrm>
                  <a:off x="1058263" y="974968"/>
                  <a:ext cx="1954381" cy="2215991"/>
                </a:xfrm>
                <a:prstGeom prst="rect">
                  <a:avLst/>
                </a:prstGeom>
                <a:effectLst/>
              </p:spPr>
              <p:txBody>
                <a:bodyPr wrap="none">
                  <a:spAutoFit/>
                </a:bodyPr>
                <a:lstStyle/>
                <a:p>
                  <a:r>
                    <a:rPr lang="zh-CN" altLang="en-US" sz="138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世</a:t>
                  </a:r>
                </a:p>
              </p:txBody>
            </p:sp>
            <p:sp>
              <p:nvSpPr>
                <p:cNvPr id="34" name="矩形 33">
                  <a:extLst>
                    <a:ext uri="{FF2B5EF4-FFF2-40B4-BE49-F238E27FC236}">
                      <a16:creationId xmlns:a16="http://schemas.microsoft.com/office/drawing/2014/main" id="{67CBD18D-14EF-4FA5-A619-6EE6DC686C04}"/>
                    </a:ext>
                  </a:extLst>
                </p:cNvPr>
                <p:cNvSpPr/>
                <p:nvPr/>
              </p:nvSpPr>
              <p:spPr>
                <a:xfrm>
                  <a:off x="1069567" y="972822"/>
                  <a:ext cx="1954381" cy="2215991"/>
                </a:xfrm>
                <a:prstGeom prst="rect">
                  <a:avLst/>
                </a:prstGeom>
              </p:spPr>
              <p:txBody>
                <a:bodyPr wrap="none">
                  <a:spAutoFit/>
                </a:bodyPr>
                <a:lstStyle/>
                <a:p>
                  <a:r>
                    <a:rPr lang="zh-CN" altLang="en-US" sz="13800" dirty="0">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grpSp>
      </p:grpSp>
      <p:grpSp>
        <p:nvGrpSpPr>
          <p:cNvPr id="61" name="组合 60">
            <a:extLst>
              <a:ext uri="{FF2B5EF4-FFF2-40B4-BE49-F238E27FC236}">
                <a16:creationId xmlns:a16="http://schemas.microsoft.com/office/drawing/2014/main" id="{06886FFE-4F89-4E91-8975-EC7493C32EB4}"/>
              </a:ext>
            </a:extLst>
          </p:cNvPr>
          <p:cNvGrpSpPr/>
          <p:nvPr/>
        </p:nvGrpSpPr>
        <p:grpSpPr>
          <a:xfrm>
            <a:off x="3609306" y="1307407"/>
            <a:ext cx="2335161" cy="2220304"/>
            <a:chOff x="3610887" y="1370977"/>
            <a:chExt cx="2335161" cy="2220304"/>
          </a:xfrm>
        </p:grpSpPr>
        <p:pic>
          <p:nvPicPr>
            <p:cNvPr id="60" name="图片 59">
              <a:extLst>
                <a:ext uri="{FF2B5EF4-FFF2-40B4-BE49-F238E27FC236}">
                  <a16:creationId xmlns:a16="http://schemas.microsoft.com/office/drawing/2014/main" id="{4FA12F8D-16C2-4E37-9BC2-8FE72C1AB9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744920">
              <a:off x="4837639" y="1579319"/>
              <a:ext cx="1140264" cy="1076555"/>
            </a:xfrm>
            <a:prstGeom prst="rect">
              <a:avLst/>
            </a:prstGeom>
          </p:spPr>
        </p:pic>
        <p:grpSp>
          <p:nvGrpSpPr>
            <p:cNvPr id="38" name="组合 37">
              <a:extLst>
                <a:ext uri="{FF2B5EF4-FFF2-40B4-BE49-F238E27FC236}">
                  <a16:creationId xmlns:a16="http://schemas.microsoft.com/office/drawing/2014/main" id="{DF004EF4-150C-4228-BA16-B52B4ABF0EF6}"/>
                </a:ext>
              </a:extLst>
            </p:cNvPr>
            <p:cNvGrpSpPr/>
            <p:nvPr/>
          </p:nvGrpSpPr>
          <p:grpSpPr>
            <a:xfrm>
              <a:off x="3610887" y="1370977"/>
              <a:ext cx="1966690" cy="2220304"/>
              <a:chOff x="1061324" y="969582"/>
              <a:chExt cx="1966690" cy="2220304"/>
            </a:xfrm>
          </p:grpSpPr>
          <p:sp>
            <p:nvSpPr>
              <p:cNvPr id="39" name="矩形 38">
                <a:extLst>
                  <a:ext uri="{FF2B5EF4-FFF2-40B4-BE49-F238E27FC236}">
                    <a16:creationId xmlns:a16="http://schemas.microsoft.com/office/drawing/2014/main" id="{E922761E-9829-490C-9A20-CDFB9279E8B8}"/>
                  </a:ext>
                </a:extLst>
              </p:cNvPr>
              <p:cNvSpPr/>
              <p:nvPr/>
            </p:nvSpPr>
            <p:spPr>
              <a:xfrm>
                <a:off x="1067221" y="973895"/>
                <a:ext cx="1954381"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界</a:t>
                </a:r>
              </a:p>
            </p:txBody>
          </p:sp>
          <p:grpSp>
            <p:nvGrpSpPr>
              <p:cNvPr id="40" name="组合 39">
                <a:extLst>
                  <a:ext uri="{FF2B5EF4-FFF2-40B4-BE49-F238E27FC236}">
                    <a16:creationId xmlns:a16="http://schemas.microsoft.com/office/drawing/2014/main" id="{FF24096E-B88B-4932-A822-C430F8F6AEFB}"/>
                  </a:ext>
                </a:extLst>
              </p:cNvPr>
              <p:cNvGrpSpPr/>
              <p:nvPr/>
            </p:nvGrpSpPr>
            <p:grpSpPr>
              <a:xfrm>
                <a:off x="1061324" y="969582"/>
                <a:ext cx="1966690" cy="2215992"/>
                <a:chOff x="1061324" y="969582"/>
                <a:chExt cx="1966690" cy="2215992"/>
              </a:xfrm>
            </p:grpSpPr>
            <p:sp>
              <p:nvSpPr>
                <p:cNvPr id="41" name="矩形 40">
                  <a:extLst>
                    <a:ext uri="{FF2B5EF4-FFF2-40B4-BE49-F238E27FC236}">
                      <a16:creationId xmlns:a16="http://schemas.microsoft.com/office/drawing/2014/main" id="{D8A585E6-E5EE-40D7-89F2-2445719D6BE1}"/>
                    </a:ext>
                  </a:extLst>
                </p:cNvPr>
                <p:cNvSpPr/>
                <p:nvPr/>
              </p:nvSpPr>
              <p:spPr>
                <a:xfrm>
                  <a:off x="1073633" y="969583"/>
                  <a:ext cx="1954381" cy="2215991"/>
                </a:xfrm>
                <a:prstGeom prst="rect">
                  <a:avLst/>
                </a:prstGeom>
                <a:effectLst/>
              </p:spPr>
              <p:txBody>
                <a:bodyPr wrap="none">
                  <a:spAutoFit/>
                </a:bodyPr>
                <a:lstStyle/>
                <a:p>
                  <a:r>
                    <a:rPr lang="zh-CN" altLang="en-US" sz="138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界</a:t>
                  </a:r>
                </a:p>
              </p:txBody>
            </p:sp>
            <p:sp>
              <p:nvSpPr>
                <p:cNvPr id="42" name="矩形 41">
                  <a:extLst>
                    <a:ext uri="{FF2B5EF4-FFF2-40B4-BE49-F238E27FC236}">
                      <a16:creationId xmlns:a16="http://schemas.microsoft.com/office/drawing/2014/main" id="{33EF8343-0ABA-4952-9000-E5703DF9FBC4}"/>
                    </a:ext>
                  </a:extLst>
                </p:cNvPr>
                <p:cNvSpPr/>
                <p:nvPr/>
              </p:nvSpPr>
              <p:spPr>
                <a:xfrm>
                  <a:off x="1061324" y="969582"/>
                  <a:ext cx="1954381" cy="2215991"/>
                </a:xfrm>
                <a:prstGeom prst="rect">
                  <a:avLst/>
                </a:prstGeom>
              </p:spPr>
              <p:txBody>
                <a:bodyPr wrap="none">
                  <a:spAutoFit/>
                </a:bodyPr>
                <a:lstStyle/>
                <a:p>
                  <a:r>
                    <a:rPr lang="zh-CN" altLang="en-US" sz="138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界</a:t>
                  </a:r>
                </a:p>
              </p:txBody>
            </p:sp>
          </p:grpSp>
        </p:grpSp>
      </p:grpSp>
      <p:grpSp>
        <p:nvGrpSpPr>
          <p:cNvPr id="43" name="组合 42">
            <a:extLst>
              <a:ext uri="{FF2B5EF4-FFF2-40B4-BE49-F238E27FC236}">
                <a16:creationId xmlns:a16="http://schemas.microsoft.com/office/drawing/2014/main" id="{9A646247-C078-421A-8D04-93D5A437618C}"/>
              </a:ext>
            </a:extLst>
          </p:cNvPr>
          <p:cNvGrpSpPr/>
          <p:nvPr/>
        </p:nvGrpSpPr>
        <p:grpSpPr>
          <a:xfrm>
            <a:off x="1590659" y="2987570"/>
            <a:ext cx="1672253" cy="1868645"/>
            <a:chOff x="1060809" y="967298"/>
            <a:chExt cx="1672253" cy="1868645"/>
          </a:xfrm>
        </p:grpSpPr>
        <p:sp>
          <p:nvSpPr>
            <p:cNvPr id="44" name="矩形 43">
              <a:extLst>
                <a:ext uri="{FF2B5EF4-FFF2-40B4-BE49-F238E27FC236}">
                  <a16:creationId xmlns:a16="http://schemas.microsoft.com/office/drawing/2014/main" id="{37AEA44D-9096-4774-B4F5-0879AED02FF8}"/>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nvGrpSpPr>
            <p:cNvPr id="45" name="组合 44">
              <a:extLst>
                <a:ext uri="{FF2B5EF4-FFF2-40B4-BE49-F238E27FC236}">
                  <a16:creationId xmlns:a16="http://schemas.microsoft.com/office/drawing/2014/main" id="{A233D7C5-22D1-4AF0-916A-063A32A6D307}"/>
                </a:ext>
              </a:extLst>
            </p:cNvPr>
            <p:cNvGrpSpPr/>
            <p:nvPr/>
          </p:nvGrpSpPr>
          <p:grpSpPr>
            <a:xfrm>
              <a:off x="1060809" y="967298"/>
              <a:ext cx="1672253" cy="1868644"/>
              <a:chOff x="1060809" y="967298"/>
              <a:chExt cx="1672253" cy="1868644"/>
            </a:xfrm>
          </p:grpSpPr>
          <p:sp>
            <p:nvSpPr>
              <p:cNvPr id="46" name="矩形 45">
                <a:extLst>
                  <a:ext uri="{FF2B5EF4-FFF2-40B4-BE49-F238E27FC236}">
                    <a16:creationId xmlns:a16="http://schemas.microsoft.com/office/drawing/2014/main" id="{8E77D153-0C8D-4554-9155-ED690A3B6F39}"/>
                  </a:ext>
                </a:extLst>
              </p:cNvPr>
              <p:cNvSpPr/>
              <p:nvPr/>
            </p:nvSpPr>
            <p:spPr>
              <a:xfrm>
                <a:off x="1060809" y="967298"/>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环</a:t>
                </a:r>
              </a:p>
            </p:txBody>
          </p:sp>
          <p:sp>
            <p:nvSpPr>
              <p:cNvPr id="47" name="矩形 46">
                <a:extLst>
                  <a:ext uri="{FF2B5EF4-FFF2-40B4-BE49-F238E27FC236}">
                    <a16:creationId xmlns:a16="http://schemas.microsoft.com/office/drawing/2014/main" id="{C3B051AF-690C-49E8-8B75-96437912A171}"/>
                  </a:ext>
                </a:extLst>
              </p:cNvPr>
              <p:cNvSpPr/>
              <p:nvPr/>
            </p:nvSpPr>
            <p:spPr>
              <a:xfrm>
                <a:off x="1073633" y="973894"/>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grpSp>
      <p:grpSp>
        <p:nvGrpSpPr>
          <p:cNvPr id="48" name="组合 47">
            <a:extLst>
              <a:ext uri="{FF2B5EF4-FFF2-40B4-BE49-F238E27FC236}">
                <a16:creationId xmlns:a16="http://schemas.microsoft.com/office/drawing/2014/main" id="{B45371F4-7670-4B1D-B0CB-A79DBC99EF86}"/>
              </a:ext>
            </a:extLst>
          </p:cNvPr>
          <p:cNvGrpSpPr/>
          <p:nvPr/>
        </p:nvGrpSpPr>
        <p:grpSpPr>
          <a:xfrm>
            <a:off x="3029437" y="3006201"/>
            <a:ext cx="2102096" cy="1876062"/>
            <a:chOff x="1060570" y="959881"/>
            <a:chExt cx="2102096" cy="1876062"/>
          </a:xfrm>
        </p:grpSpPr>
        <p:sp>
          <p:nvSpPr>
            <p:cNvPr id="49" name="矩形 48">
              <a:extLst>
                <a:ext uri="{FF2B5EF4-FFF2-40B4-BE49-F238E27FC236}">
                  <a16:creationId xmlns:a16="http://schemas.microsoft.com/office/drawing/2014/main" id="{BC355C49-8ED4-4D47-8836-FEEC078FEA17}"/>
                </a:ext>
              </a:extLst>
            </p:cNvPr>
            <p:cNvSpPr/>
            <p:nvPr/>
          </p:nvSpPr>
          <p:spPr>
            <a:xfrm>
              <a:off x="1067221" y="973895"/>
              <a:ext cx="2095445"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境 </a:t>
              </a:r>
            </a:p>
          </p:txBody>
        </p:sp>
        <p:grpSp>
          <p:nvGrpSpPr>
            <p:cNvPr id="50" name="组合 49">
              <a:extLst>
                <a:ext uri="{FF2B5EF4-FFF2-40B4-BE49-F238E27FC236}">
                  <a16:creationId xmlns:a16="http://schemas.microsoft.com/office/drawing/2014/main" id="{A6BFC383-C913-42ED-A17D-A7AD7F116BB2}"/>
                </a:ext>
              </a:extLst>
            </p:cNvPr>
            <p:cNvGrpSpPr/>
            <p:nvPr/>
          </p:nvGrpSpPr>
          <p:grpSpPr>
            <a:xfrm>
              <a:off x="1060570" y="959881"/>
              <a:ext cx="1672253" cy="1869055"/>
              <a:chOff x="1060570" y="959881"/>
              <a:chExt cx="1672253" cy="1869055"/>
            </a:xfrm>
          </p:grpSpPr>
          <p:sp>
            <p:nvSpPr>
              <p:cNvPr id="51" name="矩形 50">
                <a:extLst>
                  <a:ext uri="{FF2B5EF4-FFF2-40B4-BE49-F238E27FC236}">
                    <a16:creationId xmlns:a16="http://schemas.microsoft.com/office/drawing/2014/main" id="{0F9795B3-3E8A-41D7-8D7E-E3BF9A51D844}"/>
                  </a:ext>
                </a:extLst>
              </p:cNvPr>
              <p:cNvSpPr/>
              <p:nvPr/>
            </p:nvSpPr>
            <p:spPr>
              <a:xfrm>
                <a:off x="1060570" y="966888"/>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境</a:t>
                </a:r>
              </a:p>
            </p:txBody>
          </p:sp>
          <p:sp>
            <p:nvSpPr>
              <p:cNvPr id="52" name="矩形 51">
                <a:extLst>
                  <a:ext uri="{FF2B5EF4-FFF2-40B4-BE49-F238E27FC236}">
                    <a16:creationId xmlns:a16="http://schemas.microsoft.com/office/drawing/2014/main" id="{36A039DE-F6D6-4EAD-9055-29E056964CC5}"/>
                  </a:ext>
                </a:extLst>
              </p:cNvPr>
              <p:cNvSpPr/>
              <p:nvPr/>
            </p:nvSpPr>
            <p:spPr>
              <a:xfrm>
                <a:off x="1073394" y="959881"/>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境</a:t>
                </a:r>
              </a:p>
            </p:txBody>
          </p:sp>
        </p:grpSp>
      </p:grpSp>
      <p:grpSp>
        <p:nvGrpSpPr>
          <p:cNvPr id="53" name="组合 52">
            <a:extLst>
              <a:ext uri="{FF2B5EF4-FFF2-40B4-BE49-F238E27FC236}">
                <a16:creationId xmlns:a16="http://schemas.microsoft.com/office/drawing/2014/main" id="{E9B430D2-1A3B-4483-B25B-610C8E8681E8}"/>
              </a:ext>
            </a:extLst>
          </p:cNvPr>
          <p:cNvGrpSpPr/>
          <p:nvPr/>
        </p:nvGrpSpPr>
        <p:grpSpPr>
          <a:xfrm>
            <a:off x="4426375" y="2998398"/>
            <a:ext cx="1669625" cy="1869851"/>
            <a:chOff x="1057025" y="973016"/>
            <a:chExt cx="1669625" cy="1869851"/>
          </a:xfrm>
        </p:grpSpPr>
        <p:sp>
          <p:nvSpPr>
            <p:cNvPr id="54" name="矩形 53">
              <a:extLst>
                <a:ext uri="{FF2B5EF4-FFF2-40B4-BE49-F238E27FC236}">
                  <a16:creationId xmlns:a16="http://schemas.microsoft.com/office/drawing/2014/main" id="{85420AA8-BEBB-442E-99E6-D9FA33007F80}"/>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nvGrpSpPr>
            <p:cNvPr id="55" name="组合 54">
              <a:extLst>
                <a:ext uri="{FF2B5EF4-FFF2-40B4-BE49-F238E27FC236}">
                  <a16:creationId xmlns:a16="http://schemas.microsoft.com/office/drawing/2014/main" id="{E5D5A292-B95B-47B6-AB9B-B6366272A775}"/>
                </a:ext>
              </a:extLst>
            </p:cNvPr>
            <p:cNvGrpSpPr/>
            <p:nvPr/>
          </p:nvGrpSpPr>
          <p:grpSpPr>
            <a:xfrm>
              <a:off x="1057025" y="973016"/>
              <a:ext cx="1669625" cy="1869851"/>
              <a:chOff x="1057025" y="973016"/>
              <a:chExt cx="1669625" cy="1869851"/>
            </a:xfrm>
          </p:grpSpPr>
          <p:sp>
            <p:nvSpPr>
              <p:cNvPr id="56" name="矩形 55">
                <a:extLst>
                  <a:ext uri="{FF2B5EF4-FFF2-40B4-BE49-F238E27FC236}">
                    <a16:creationId xmlns:a16="http://schemas.microsoft.com/office/drawing/2014/main" id="{6D6BECC9-1F2E-4F2A-9FFF-0856C8BC0E1B}"/>
                  </a:ext>
                </a:extLst>
              </p:cNvPr>
              <p:cNvSpPr/>
              <p:nvPr/>
            </p:nvSpPr>
            <p:spPr>
              <a:xfrm>
                <a:off x="1067221" y="980819"/>
                <a:ext cx="1659429" cy="1862048"/>
              </a:xfrm>
              <a:prstGeom prst="rect">
                <a:avLst/>
              </a:prstGeom>
              <a:effectLst/>
            </p:spPr>
            <p:txBody>
              <a:bodyPr wrap="none">
                <a:spAutoFit/>
              </a:bodyPr>
              <a:lstStyle/>
              <a:p>
                <a:r>
                  <a:rPr lang="zh-CN" altLang="en-US" sz="115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日</a:t>
                </a:r>
              </a:p>
            </p:txBody>
          </p:sp>
          <p:sp>
            <p:nvSpPr>
              <p:cNvPr id="57" name="矩形 56">
                <a:extLst>
                  <a:ext uri="{FF2B5EF4-FFF2-40B4-BE49-F238E27FC236}">
                    <a16:creationId xmlns:a16="http://schemas.microsoft.com/office/drawing/2014/main" id="{87F5DF4B-C373-4F3A-8F6D-6075BB21AEAC}"/>
                  </a:ext>
                </a:extLst>
              </p:cNvPr>
              <p:cNvSpPr/>
              <p:nvPr/>
            </p:nvSpPr>
            <p:spPr>
              <a:xfrm>
                <a:off x="1057025" y="973016"/>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grpSp>
      <p:sp>
        <p:nvSpPr>
          <p:cNvPr id="64" name="矩形 63">
            <a:extLst>
              <a:ext uri="{FF2B5EF4-FFF2-40B4-BE49-F238E27FC236}">
                <a16:creationId xmlns:a16="http://schemas.microsoft.com/office/drawing/2014/main" id="{D284F806-EE6C-4094-A8F6-0A69FBFE994E}"/>
              </a:ext>
            </a:extLst>
          </p:cNvPr>
          <p:cNvSpPr/>
          <p:nvPr/>
        </p:nvSpPr>
        <p:spPr>
          <a:xfrm>
            <a:off x="1912302" y="4659762"/>
            <a:ext cx="3991195" cy="584775"/>
          </a:xfrm>
          <a:prstGeom prst="rect">
            <a:avLst/>
          </a:prstGeom>
        </p:spPr>
        <p:txBody>
          <a:bodyPr wrap="square">
            <a:spAutoFit/>
          </a:bodyPr>
          <a:lstStyle/>
          <a:p>
            <a:pPr algn="dist"/>
            <a:r>
              <a:rPr lang="zh-CN" altLang="en-US" sz="3200" dirty="0">
                <a:solidFill>
                  <a:srgbClr val="17B894"/>
                </a:solidFill>
                <a:latin typeface="Aa法式拼音 (非商业使用)" panose="02010600010101010101" pitchFamily="2" charset="-122"/>
                <a:ea typeface="Aa法式拼音 (非商业使用)" panose="02010600010101010101" pitchFamily="2" charset="-122"/>
                <a:cs typeface="+mn-ea"/>
                <a:sym typeface="+mn-lt"/>
              </a:rPr>
              <a:t>保护环境 从我做起</a:t>
            </a:r>
          </a:p>
        </p:txBody>
      </p:sp>
      <p:pic>
        <p:nvPicPr>
          <p:cNvPr id="12" name="图片 11">
            <a:extLst>
              <a:ext uri="{FF2B5EF4-FFF2-40B4-BE49-F238E27FC236}">
                <a16:creationId xmlns:a16="http://schemas.microsoft.com/office/drawing/2014/main" id="{94CB35B7-69C4-432D-8DA7-A117FD69A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63" name="图片 62">
            <a:extLst>
              <a:ext uri="{FF2B5EF4-FFF2-40B4-BE49-F238E27FC236}">
                <a16:creationId xmlns:a16="http://schemas.microsoft.com/office/drawing/2014/main" id="{F3449E8D-A558-40D3-B217-485CFC08F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extLst>
      <p:ext uri="{BB962C8B-B14F-4D97-AF65-F5344CB8AC3E}">
        <p14:creationId xmlns:p14="http://schemas.microsoft.com/office/powerpoint/2010/main" val="1012541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0"/>
                                        <p:tgtEl>
                                          <p:spTgt spid="61"/>
                                        </p:tgtEl>
                                      </p:cBhvr>
                                    </p:animEffect>
                                    <p:anim calcmode="lin" valueType="num">
                                      <p:cBhvr>
                                        <p:cTn id="47" dur="1000" fill="hold"/>
                                        <p:tgtEl>
                                          <p:spTgt spid="61"/>
                                        </p:tgtEl>
                                        <p:attrNameLst>
                                          <p:attrName>ppt_x</p:attrName>
                                        </p:attrNameLst>
                                      </p:cBhvr>
                                      <p:tavLst>
                                        <p:tav tm="0">
                                          <p:val>
                                            <p:strVal val="#ppt_x"/>
                                          </p:val>
                                        </p:tav>
                                        <p:tav tm="100000">
                                          <p:val>
                                            <p:strVal val="#ppt_x"/>
                                          </p:val>
                                        </p:tav>
                                      </p:tavLst>
                                    </p:anim>
                                    <p:anim calcmode="lin" valueType="num">
                                      <p:cBhvr>
                                        <p:cTn id="4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249726" y="3524164"/>
            <a:ext cx="4128549" cy="3096412"/>
          </a:xfrm>
          <a:prstGeom prst="rect">
            <a:avLst/>
          </a:prstGeom>
        </p:spPr>
      </p:pic>
      <p:grpSp>
        <p:nvGrpSpPr>
          <p:cNvPr id="62" name="组合 61">
            <a:extLst>
              <a:ext uri="{FF2B5EF4-FFF2-40B4-BE49-F238E27FC236}">
                <a16:creationId xmlns:a16="http://schemas.microsoft.com/office/drawing/2014/main" id="{B5DBE1ED-DDD8-4E9D-AD11-C9AD3FBB9145}"/>
              </a:ext>
            </a:extLst>
          </p:cNvPr>
          <p:cNvGrpSpPr/>
          <p:nvPr/>
        </p:nvGrpSpPr>
        <p:grpSpPr>
          <a:xfrm>
            <a:off x="5068906" y="1271797"/>
            <a:ext cx="1642267" cy="2222525"/>
            <a:chOff x="1387912" y="1293606"/>
            <a:chExt cx="1642267" cy="2222525"/>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795068" y="1293606"/>
              <a:ext cx="1235111" cy="2222525"/>
              <a:chOff x="962163" y="967360"/>
              <a:chExt cx="1235111" cy="2222525"/>
            </a:xfrm>
          </p:grpSpPr>
          <p:sp>
            <p:nvSpPr>
              <p:cNvPr id="36" name="矩形 35">
                <a:extLst>
                  <a:ext uri="{FF2B5EF4-FFF2-40B4-BE49-F238E27FC236}">
                    <a16:creationId xmlns:a16="http://schemas.microsoft.com/office/drawing/2014/main" id="{CA846D1C-2207-431F-A957-55F97DFFF90F}"/>
                  </a:ext>
                </a:extLst>
              </p:cNvPr>
              <p:cNvSpPr/>
              <p:nvPr/>
            </p:nvSpPr>
            <p:spPr>
              <a:xfrm>
                <a:off x="975465" y="973894"/>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2</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962163" y="967360"/>
                <a:ext cx="1228460" cy="2221807"/>
                <a:chOff x="962163" y="967360"/>
                <a:chExt cx="1228460" cy="2221807"/>
              </a:xfrm>
            </p:grpSpPr>
            <p:sp>
              <p:nvSpPr>
                <p:cNvPr id="33" name="矩形 32">
                  <a:extLst>
                    <a:ext uri="{FF2B5EF4-FFF2-40B4-BE49-F238E27FC236}">
                      <a16:creationId xmlns:a16="http://schemas.microsoft.com/office/drawing/2014/main" id="{DB547388-772F-4F4E-8778-D5AD3D0E3927}"/>
                    </a:ext>
                  </a:extLst>
                </p:cNvPr>
                <p:cNvSpPr/>
                <p:nvPr/>
              </p:nvSpPr>
              <p:spPr>
                <a:xfrm>
                  <a:off x="968814" y="973176"/>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2</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a16="http://schemas.microsoft.com/office/drawing/2014/main" id="{67CBD18D-14EF-4FA5-A619-6EE6DC686C04}"/>
                    </a:ext>
                  </a:extLst>
                </p:cNvPr>
                <p:cNvSpPr/>
                <p:nvPr/>
              </p:nvSpPr>
              <p:spPr>
                <a:xfrm>
                  <a:off x="962163" y="967360"/>
                  <a:ext cx="1221809" cy="2215991"/>
                </a:xfrm>
                <a:prstGeom prst="rect">
                  <a:avLst/>
                </a:prstGeom>
              </p:spPr>
              <p:txBody>
                <a:bodyPr wrap="none">
                  <a:spAutoFit/>
                </a:bodyPr>
                <a:lstStyle/>
                <a:p>
                  <a:r>
                    <a:rPr lang="en-US" altLang="zh-CN" sz="13800" dirty="0">
                      <a:solidFill>
                        <a:srgbClr val="17B894"/>
                      </a:solidFill>
                      <a:cs typeface="+mn-ea"/>
                      <a:sym typeface="+mn-lt"/>
                    </a:rPr>
                    <a:t>2</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a16="http://schemas.microsoft.com/office/drawing/2014/main" id="{3EDA1172-52B4-4F56-B284-23504ECF4B99}"/>
              </a:ext>
            </a:extLst>
          </p:cNvPr>
          <p:cNvSpPr txBox="1"/>
          <p:nvPr/>
        </p:nvSpPr>
        <p:spPr>
          <a:xfrm>
            <a:off x="3689576" y="3336888"/>
            <a:ext cx="5032147"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认识我们的地球</a:t>
            </a:r>
          </a:p>
        </p:txBody>
      </p:sp>
    </p:spTree>
    <p:extLst>
      <p:ext uri="{BB962C8B-B14F-4D97-AF65-F5344CB8AC3E}">
        <p14:creationId xmlns:p14="http://schemas.microsoft.com/office/powerpoint/2010/main" val="1059457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7DB2CCC-44FF-4940-AC29-712D31EDB41F}"/>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a16="http://schemas.microsoft.com/office/drawing/2014/main" id="{61DCE6B9-02FB-43FB-9519-A4988DA377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9056E4EE-8ED4-4E70-AF9E-4725CA24E914}"/>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a16="http://schemas.microsoft.com/office/drawing/2014/main" id="{085445E9-9505-4008-A4B5-E9DFF1EED0D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91596580-329D-473C-BDC7-BD260870B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a16="http://schemas.microsoft.com/office/drawing/2014/main" id="{37D43994-3883-47A8-8F92-DCDA08931CB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36172DB3-7221-4A00-B931-8686B40E9A59}"/>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385C74FD-9A3E-4809-B251-7490D4BCC0D1}"/>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grpSp>
        <p:nvGrpSpPr>
          <p:cNvPr id="23" name="组合 22">
            <a:extLst>
              <a:ext uri="{FF2B5EF4-FFF2-40B4-BE49-F238E27FC236}">
                <a16:creationId xmlns:a16="http://schemas.microsoft.com/office/drawing/2014/main" id="{14AA93DE-20F6-4C98-86CB-A9CEDA48CE67}"/>
              </a:ext>
            </a:extLst>
          </p:cNvPr>
          <p:cNvGrpSpPr/>
          <p:nvPr/>
        </p:nvGrpSpPr>
        <p:grpSpPr>
          <a:xfrm rot="21146732">
            <a:off x="1135819" y="1869256"/>
            <a:ext cx="3481220" cy="3510429"/>
            <a:chOff x="3670730" y="1414268"/>
            <a:chExt cx="3995936" cy="4029464"/>
          </a:xfrm>
        </p:grpSpPr>
        <p:pic>
          <p:nvPicPr>
            <p:cNvPr id="21" name="图片 20">
              <a:extLst>
                <a:ext uri="{FF2B5EF4-FFF2-40B4-BE49-F238E27FC236}">
                  <a16:creationId xmlns:a16="http://schemas.microsoft.com/office/drawing/2014/main" id="{E2419278-6EFD-4103-A27A-2DB452267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730" y="1414268"/>
              <a:ext cx="3995936" cy="4029464"/>
            </a:xfrm>
            <a:prstGeom prst="rect">
              <a:avLst/>
            </a:prstGeom>
          </p:spPr>
        </p:pic>
        <p:sp>
          <p:nvSpPr>
            <p:cNvPr id="14" name="文本框 13">
              <a:extLst>
                <a:ext uri="{FF2B5EF4-FFF2-40B4-BE49-F238E27FC236}">
                  <a16:creationId xmlns:a16="http://schemas.microsoft.com/office/drawing/2014/main" id="{8742D712-8E9B-4F09-B75D-FA29974F75D9}"/>
                </a:ext>
              </a:extLst>
            </p:cNvPr>
            <p:cNvSpPr txBox="1"/>
            <p:nvPr/>
          </p:nvSpPr>
          <p:spPr>
            <a:xfrm>
              <a:off x="4181548" y="2925522"/>
              <a:ext cx="2851935" cy="180174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地球形成自</a:t>
              </a:r>
              <a:r>
                <a:rPr lang="en-US" altLang="zh-CN" sz="1600" dirty="0">
                  <a:solidFill>
                    <a:schemeClr val="tx1">
                      <a:lumMod val="75000"/>
                      <a:lumOff val="25000"/>
                    </a:schemeClr>
                  </a:solidFill>
                  <a:cs typeface="+mn-ea"/>
                  <a:sym typeface="+mn-lt"/>
                </a:rPr>
                <a:t>46</a:t>
              </a:r>
              <a:r>
                <a:rPr lang="zh-CN" altLang="en-US" sz="1600" dirty="0">
                  <a:solidFill>
                    <a:schemeClr val="tx1">
                      <a:lumMod val="75000"/>
                      <a:lumOff val="25000"/>
                    </a:schemeClr>
                  </a:solidFill>
                  <a:cs typeface="+mn-ea"/>
                  <a:sym typeface="+mn-lt"/>
                </a:rPr>
                <a:t>亿年前</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大约在</a:t>
              </a:r>
              <a:r>
                <a:rPr lang="en-US" altLang="zh-CN" sz="1600" dirty="0">
                  <a:solidFill>
                    <a:schemeClr val="tx1">
                      <a:lumMod val="75000"/>
                      <a:lumOff val="25000"/>
                    </a:schemeClr>
                  </a:solidFill>
                  <a:cs typeface="+mn-ea"/>
                  <a:sym typeface="+mn-lt"/>
                </a:rPr>
                <a:t>16</a:t>
              </a:r>
              <a:r>
                <a:rPr lang="zh-CN" altLang="en-US" sz="1600" dirty="0">
                  <a:solidFill>
                    <a:schemeClr val="tx1">
                      <a:lumMod val="75000"/>
                      <a:lumOff val="25000"/>
                    </a:schemeClr>
                  </a:solidFill>
                  <a:cs typeface="+mn-ea"/>
                  <a:sym typeface="+mn-lt"/>
                </a:rPr>
                <a:t>亿年前地球每昼夜只有</a:t>
              </a:r>
              <a:r>
                <a:rPr lang="en-US" altLang="zh-CN" sz="1600" dirty="0">
                  <a:solidFill>
                    <a:schemeClr val="tx1">
                      <a:lumMod val="75000"/>
                      <a:lumOff val="25000"/>
                    </a:schemeClr>
                  </a:solidFill>
                  <a:cs typeface="+mn-ea"/>
                  <a:sym typeface="+mn-lt"/>
                </a:rPr>
                <a:t>9</a:t>
              </a:r>
              <a:r>
                <a:rPr lang="zh-CN" altLang="en-US" sz="1600" dirty="0">
                  <a:solidFill>
                    <a:schemeClr val="tx1">
                      <a:lumMod val="75000"/>
                      <a:lumOff val="25000"/>
                    </a:schemeClr>
                  </a:solidFill>
                  <a:cs typeface="+mn-ea"/>
                  <a:sym typeface="+mn-lt"/>
                </a:rPr>
                <a:t>个小时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比现在自转快的多</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每年约有</a:t>
              </a:r>
              <a:r>
                <a:rPr lang="en-US" altLang="zh-CN" sz="1600" dirty="0">
                  <a:solidFill>
                    <a:schemeClr val="tx1">
                      <a:lumMod val="75000"/>
                      <a:lumOff val="25000"/>
                    </a:schemeClr>
                  </a:solidFill>
                  <a:cs typeface="+mn-ea"/>
                  <a:sym typeface="+mn-lt"/>
                </a:rPr>
                <a:t>800</a:t>
              </a:r>
              <a:r>
                <a:rPr lang="zh-CN" altLang="en-US" sz="1600" dirty="0">
                  <a:solidFill>
                    <a:schemeClr val="tx1">
                      <a:lumMod val="75000"/>
                      <a:lumOff val="25000"/>
                    </a:schemeClr>
                  </a:solidFill>
                  <a:cs typeface="+mn-ea"/>
                  <a:sym typeface="+mn-lt"/>
                </a:rPr>
                <a:t>多天；</a:t>
              </a:r>
            </a:p>
          </p:txBody>
        </p:sp>
      </p:grpSp>
      <p:grpSp>
        <p:nvGrpSpPr>
          <p:cNvPr id="24" name="组合 23">
            <a:extLst>
              <a:ext uri="{FF2B5EF4-FFF2-40B4-BE49-F238E27FC236}">
                <a16:creationId xmlns:a16="http://schemas.microsoft.com/office/drawing/2014/main" id="{B6FCC549-C69E-48A0-9937-9BA124E82245}"/>
              </a:ext>
            </a:extLst>
          </p:cNvPr>
          <p:cNvGrpSpPr/>
          <p:nvPr/>
        </p:nvGrpSpPr>
        <p:grpSpPr>
          <a:xfrm rot="407267">
            <a:off x="7595356" y="1743869"/>
            <a:ext cx="3481220" cy="3510429"/>
            <a:chOff x="7778236" y="1414268"/>
            <a:chExt cx="3995936" cy="4029464"/>
          </a:xfrm>
        </p:grpSpPr>
        <p:pic>
          <p:nvPicPr>
            <p:cNvPr id="22" name="图片 21">
              <a:extLst>
                <a:ext uri="{FF2B5EF4-FFF2-40B4-BE49-F238E27FC236}">
                  <a16:creationId xmlns:a16="http://schemas.microsoft.com/office/drawing/2014/main" id="{01421220-329F-4B84-BB33-BAD913F04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8236" y="1414268"/>
              <a:ext cx="3995936" cy="4029464"/>
            </a:xfrm>
            <a:prstGeom prst="rect">
              <a:avLst/>
            </a:prstGeom>
          </p:spPr>
        </p:pic>
        <p:sp>
          <p:nvSpPr>
            <p:cNvPr id="16" name="文本框 15">
              <a:extLst>
                <a:ext uri="{FF2B5EF4-FFF2-40B4-BE49-F238E27FC236}">
                  <a16:creationId xmlns:a16="http://schemas.microsoft.com/office/drawing/2014/main" id="{4AD61601-CDE5-41ED-A409-C9239D032685}"/>
                </a:ext>
              </a:extLst>
            </p:cNvPr>
            <p:cNvSpPr txBox="1"/>
            <p:nvPr/>
          </p:nvSpPr>
          <p:spPr>
            <a:xfrm>
              <a:off x="8248244" y="2962223"/>
              <a:ext cx="3121918" cy="180174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一般认为</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地球的形成起源于太阳星云分化物</a:t>
              </a:r>
              <a:r>
                <a:rPr lang="en-US" altLang="zh-CN" sz="1600" dirty="0">
                  <a:solidFill>
                    <a:schemeClr val="tx1">
                      <a:lumMod val="75000"/>
                      <a:lumOff val="25000"/>
                    </a:schemeClr>
                  </a:solidFill>
                  <a:cs typeface="+mn-ea"/>
                  <a:sym typeface="+mn-lt"/>
                </a:rPr>
                <a:t>.46</a:t>
              </a:r>
              <a:r>
                <a:rPr lang="zh-CN" altLang="en-US" sz="1600" dirty="0">
                  <a:solidFill>
                    <a:schemeClr val="tx1">
                      <a:lumMod val="75000"/>
                      <a:lumOff val="25000"/>
                    </a:schemeClr>
                  </a:solidFill>
                  <a:cs typeface="+mn-ea"/>
                  <a:sym typeface="+mn-lt"/>
                </a:rPr>
                <a:t>亿年来</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地球从一个均质的球体演变成现在的“圈层”结构。</a:t>
              </a:r>
            </a:p>
          </p:txBody>
        </p:sp>
      </p:grpSp>
      <p:pic>
        <p:nvPicPr>
          <p:cNvPr id="19" name="图片 18">
            <a:extLst>
              <a:ext uri="{FF2B5EF4-FFF2-40B4-BE49-F238E27FC236}">
                <a16:creationId xmlns:a16="http://schemas.microsoft.com/office/drawing/2014/main" id="{70677F5C-A642-4DB7-BEB9-1AC61BA05F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3766" y="2563534"/>
            <a:ext cx="3251446" cy="3251446"/>
          </a:xfrm>
          <a:prstGeom prst="rect">
            <a:avLst/>
          </a:prstGeom>
        </p:spPr>
      </p:pic>
    </p:spTree>
    <p:extLst>
      <p:ext uri="{BB962C8B-B14F-4D97-AF65-F5344CB8AC3E}">
        <p14:creationId xmlns:p14="http://schemas.microsoft.com/office/powerpoint/2010/main" val="1495729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7DB2CCC-44FF-4940-AC29-712D31EDB41F}"/>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a16="http://schemas.microsoft.com/office/drawing/2014/main" id="{61DCE6B9-02FB-43FB-9519-A4988DA377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9056E4EE-8ED4-4E70-AF9E-4725CA24E914}"/>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a16="http://schemas.microsoft.com/office/drawing/2014/main" id="{085445E9-9505-4008-A4B5-E9DFF1EED0D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91596580-329D-473C-BDC7-BD260870B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a16="http://schemas.microsoft.com/office/drawing/2014/main" id="{37D43994-3883-47A8-8F92-DCDA08931CB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36172DB3-7221-4A00-B931-8686B40E9A59}"/>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385C74FD-9A3E-4809-B251-7490D4BCC0D1}"/>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grpSp>
        <p:nvGrpSpPr>
          <p:cNvPr id="23" name="组合 22">
            <a:extLst>
              <a:ext uri="{FF2B5EF4-FFF2-40B4-BE49-F238E27FC236}">
                <a16:creationId xmlns:a16="http://schemas.microsoft.com/office/drawing/2014/main" id="{E6425E1D-802D-4A3C-B77F-8AF001605017}"/>
              </a:ext>
            </a:extLst>
          </p:cNvPr>
          <p:cNvGrpSpPr/>
          <p:nvPr/>
        </p:nvGrpSpPr>
        <p:grpSpPr>
          <a:xfrm>
            <a:off x="854950" y="1995338"/>
            <a:ext cx="5084169" cy="3558918"/>
            <a:chOff x="854950" y="1995338"/>
            <a:chExt cx="5084169" cy="3558918"/>
          </a:xfrm>
        </p:grpSpPr>
        <p:pic>
          <p:nvPicPr>
            <p:cNvPr id="3" name="图片 2">
              <a:extLst>
                <a:ext uri="{FF2B5EF4-FFF2-40B4-BE49-F238E27FC236}">
                  <a16:creationId xmlns:a16="http://schemas.microsoft.com/office/drawing/2014/main" id="{579FE258-9444-434F-9C80-371D235A6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950" y="1995338"/>
              <a:ext cx="5084169" cy="3558918"/>
            </a:xfrm>
            <a:prstGeom prst="rect">
              <a:avLst/>
            </a:prstGeom>
          </p:spPr>
        </p:pic>
        <p:sp>
          <p:nvSpPr>
            <p:cNvPr id="15" name="文本框 14">
              <a:extLst>
                <a:ext uri="{FF2B5EF4-FFF2-40B4-BE49-F238E27FC236}">
                  <a16:creationId xmlns:a16="http://schemas.microsoft.com/office/drawing/2014/main" id="{E3451C94-7CE6-419B-A279-A99C3E100949}"/>
                </a:ext>
              </a:extLst>
            </p:cNvPr>
            <p:cNvSpPr txBox="1"/>
            <p:nvPr/>
          </p:nvSpPr>
          <p:spPr>
            <a:xfrm>
              <a:off x="1818669" y="3103232"/>
              <a:ext cx="2644013" cy="193899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到了</a:t>
              </a:r>
              <a:r>
                <a:rPr lang="en-US" altLang="zh-CN" sz="1600" dirty="0">
                  <a:solidFill>
                    <a:schemeClr val="tx1">
                      <a:lumMod val="75000"/>
                      <a:lumOff val="25000"/>
                    </a:schemeClr>
                  </a:solidFill>
                  <a:cs typeface="+mn-ea"/>
                  <a:sym typeface="+mn-lt"/>
                </a:rPr>
                <a:t>6</a:t>
              </a:r>
              <a:r>
                <a:rPr lang="zh-CN" altLang="en-US" sz="1600" dirty="0">
                  <a:solidFill>
                    <a:schemeClr val="tx1">
                      <a:lumMod val="75000"/>
                      <a:lumOff val="25000"/>
                    </a:schemeClr>
                  </a:solidFill>
                  <a:cs typeface="+mn-ea"/>
                  <a:sym typeface="+mn-lt"/>
                </a:rPr>
                <a:t>亿年前</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每昼夜延长到了</a:t>
              </a:r>
              <a:r>
                <a:rPr lang="en-US" altLang="zh-CN" sz="1600" dirty="0">
                  <a:solidFill>
                    <a:schemeClr val="tx1">
                      <a:lumMod val="75000"/>
                      <a:lumOff val="25000"/>
                    </a:schemeClr>
                  </a:solidFill>
                  <a:cs typeface="+mn-ea"/>
                  <a:sym typeface="+mn-lt"/>
                </a:rPr>
                <a:t>20</a:t>
              </a:r>
              <a:r>
                <a:rPr lang="zh-CN" altLang="en-US" sz="1600" dirty="0">
                  <a:solidFill>
                    <a:schemeClr val="tx1">
                      <a:lumMod val="75000"/>
                      <a:lumOff val="25000"/>
                    </a:schemeClr>
                  </a:solidFill>
                  <a:cs typeface="+mn-ea"/>
                  <a:sym typeface="+mn-lt"/>
                </a:rPr>
                <a:t>个小时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年缩短到</a:t>
              </a:r>
              <a:r>
                <a:rPr lang="en-US" altLang="zh-CN" sz="1600" dirty="0">
                  <a:solidFill>
                    <a:schemeClr val="tx1">
                      <a:lumMod val="75000"/>
                      <a:lumOff val="25000"/>
                    </a:schemeClr>
                  </a:solidFill>
                  <a:cs typeface="+mn-ea"/>
                  <a:sym typeface="+mn-lt"/>
                </a:rPr>
                <a:t>440</a:t>
              </a:r>
              <a:r>
                <a:rPr lang="zh-CN" altLang="en-US" sz="1600" dirty="0">
                  <a:solidFill>
                    <a:schemeClr val="tx1">
                      <a:lumMod val="75000"/>
                      <a:lumOff val="25000"/>
                    </a:schemeClr>
                  </a:solidFill>
                  <a:cs typeface="+mn-ea"/>
                  <a:sym typeface="+mn-lt"/>
                </a:rPr>
                <a:t>天，地球正在逐渐放慢自转速度，原因可能主要是月球的潮汐引力作用。</a:t>
              </a:r>
            </a:p>
          </p:txBody>
        </p:sp>
      </p:grpSp>
      <p:grpSp>
        <p:nvGrpSpPr>
          <p:cNvPr id="24" name="组合 23">
            <a:extLst>
              <a:ext uri="{FF2B5EF4-FFF2-40B4-BE49-F238E27FC236}">
                <a16:creationId xmlns:a16="http://schemas.microsoft.com/office/drawing/2014/main" id="{0447A723-F2DD-4090-94B6-404F9140ADF7}"/>
              </a:ext>
            </a:extLst>
          </p:cNvPr>
          <p:cNvGrpSpPr/>
          <p:nvPr/>
        </p:nvGrpSpPr>
        <p:grpSpPr>
          <a:xfrm>
            <a:off x="5055326" y="1335358"/>
            <a:ext cx="6651287" cy="4655900"/>
            <a:chOff x="5055326" y="1335358"/>
            <a:chExt cx="6651287" cy="4655900"/>
          </a:xfrm>
        </p:grpSpPr>
        <p:pic>
          <p:nvPicPr>
            <p:cNvPr id="18" name="图片 17">
              <a:extLst>
                <a:ext uri="{FF2B5EF4-FFF2-40B4-BE49-F238E27FC236}">
                  <a16:creationId xmlns:a16="http://schemas.microsoft.com/office/drawing/2014/main" id="{93126B56-F5F2-4EF0-B253-D3BB367847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326" y="1335358"/>
              <a:ext cx="6651287" cy="4655900"/>
            </a:xfrm>
            <a:prstGeom prst="rect">
              <a:avLst/>
            </a:prstGeom>
          </p:spPr>
        </p:pic>
        <p:sp>
          <p:nvSpPr>
            <p:cNvPr id="17" name="文本框 16">
              <a:extLst>
                <a:ext uri="{FF2B5EF4-FFF2-40B4-BE49-F238E27FC236}">
                  <a16:creationId xmlns:a16="http://schemas.microsoft.com/office/drawing/2014/main" id="{BDA2E7B7-CDE9-4CB1-9201-EAE1F9CB6ADC}"/>
                </a:ext>
              </a:extLst>
            </p:cNvPr>
            <p:cNvSpPr txBox="1"/>
            <p:nvPr/>
          </p:nvSpPr>
          <p:spPr>
            <a:xfrm>
              <a:off x="6278760" y="2892442"/>
              <a:ext cx="3677744" cy="263418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地壳平均厚度17千米，地幔厚度约3473千米，占地球体积的83.4％，地幔温度为1000～3000摄氏度,地核厚度约3473千米，占地球体积的16.3％，物质处于液体状态，内核温度高达6000摄氏度以上，与太阳表面温度差不多!</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B2B17445-A6B4-4CAD-9949-A69461BDF10D}"/>
              </a:ext>
            </a:extLst>
          </p:cNvPr>
          <p:cNvGrpSpPr/>
          <p:nvPr/>
        </p:nvGrpSpPr>
        <p:grpSpPr>
          <a:xfrm>
            <a:off x="1183931" y="2206557"/>
            <a:ext cx="3251415" cy="2193060"/>
            <a:chOff x="1077679" y="2297997"/>
            <a:chExt cx="3251415" cy="2193060"/>
          </a:xfrm>
        </p:grpSpPr>
        <p:pic>
          <p:nvPicPr>
            <p:cNvPr id="5" name="图片 4">
              <a:extLst>
                <a:ext uri="{FF2B5EF4-FFF2-40B4-BE49-F238E27FC236}">
                  <a16:creationId xmlns:a16="http://schemas.microsoft.com/office/drawing/2014/main" id="{70785FFE-D273-4E80-ADA2-53E94C0D4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679" y="2297997"/>
              <a:ext cx="3251415" cy="2193060"/>
            </a:xfrm>
            <a:prstGeom prst="rect">
              <a:avLst/>
            </a:prstGeom>
          </p:spPr>
        </p:pic>
        <p:sp>
          <p:nvSpPr>
            <p:cNvPr id="2" name="文本框 1"/>
            <p:cNvSpPr txBox="1"/>
            <p:nvPr/>
          </p:nvSpPr>
          <p:spPr>
            <a:xfrm>
              <a:off x="1490754" y="2718614"/>
              <a:ext cx="1853338" cy="1323439"/>
            </a:xfrm>
            <a:prstGeom prst="rect">
              <a:avLst/>
            </a:prstGeom>
            <a:noFill/>
          </p:spPr>
          <p:txBody>
            <a:bodyPr wrap="square" rtlCol="0" anchor="t">
              <a:spAutoFit/>
            </a:bodyPr>
            <a:lstStyle/>
            <a:p>
              <a:r>
                <a:rPr lang="zh-CN" altLang="en-US" sz="1600" dirty="0">
                  <a:solidFill>
                    <a:schemeClr val="tx1">
                      <a:lumMod val="75000"/>
                      <a:lumOff val="25000"/>
                    </a:schemeClr>
                  </a:solidFill>
                  <a:cs typeface="+mn-ea"/>
                  <a:sym typeface="+mn-lt"/>
                </a:rPr>
                <a:t>从我们身处地球的视角看来，我们这个行星是非常巨大富饶，为似乎无穷尽的空气所包围的。</a:t>
              </a:r>
            </a:p>
          </p:txBody>
        </p:sp>
      </p:grpSp>
      <p:grpSp>
        <p:nvGrpSpPr>
          <p:cNvPr id="18" name="组合 17">
            <a:extLst>
              <a:ext uri="{FF2B5EF4-FFF2-40B4-BE49-F238E27FC236}">
                <a16:creationId xmlns:a16="http://schemas.microsoft.com/office/drawing/2014/main" id="{50E880EF-F43A-4564-B9CF-CA7811E5694C}"/>
              </a:ext>
            </a:extLst>
          </p:cNvPr>
          <p:cNvGrpSpPr/>
          <p:nvPr/>
        </p:nvGrpSpPr>
        <p:grpSpPr>
          <a:xfrm>
            <a:off x="4380589" y="3765227"/>
            <a:ext cx="3251415" cy="2193060"/>
            <a:chOff x="5200254" y="3995300"/>
            <a:chExt cx="3251415" cy="2193060"/>
          </a:xfrm>
        </p:grpSpPr>
        <p:pic>
          <p:nvPicPr>
            <p:cNvPr id="16" name="图片 15">
              <a:extLst>
                <a:ext uri="{FF2B5EF4-FFF2-40B4-BE49-F238E27FC236}">
                  <a16:creationId xmlns:a16="http://schemas.microsoft.com/office/drawing/2014/main" id="{03571292-0544-45C4-9500-87217312A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254" y="3995300"/>
              <a:ext cx="3251415" cy="2193060"/>
            </a:xfrm>
            <a:prstGeom prst="rect">
              <a:avLst/>
            </a:prstGeom>
          </p:spPr>
        </p:pic>
        <p:sp>
          <p:nvSpPr>
            <p:cNvPr id="4" name="文本框 3"/>
            <p:cNvSpPr txBox="1"/>
            <p:nvPr/>
          </p:nvSpPr>
          <p:spPr>
            <a:xfrm>
              <a:off x="5578838" y="4491057"/>
              <a:ext cx="2148931" cy="1323439"/>
            </a:xfrm>
            <a:prstGeom prst="rect">
              <a:avLst/>
            </a:prstGeom>
            <a:noFill/>
          </p:spPr>
          <p:txBody>
            <a:bodyPr wrap="square" rtlCol="0" anchor="t">
              <a:spAutoFit/>
            </a:bodyPr>
            <a:lstStyle/>
            <a:p>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宇航员从太空看来，地球只是个瘦小的球体，被一层薄薄的仿佛一吹就散的大气所围绕。</a:t>
              </a:r>
            </a:p>
          </p:txBody>
        </p:sp>
      </p:grpSp>
      <p:grpSp>
        <p:nvGrpSpPr>
          <p:cNvPr id="19" name="组合 18">
            <a:extLst>
              <a:ext uri="{FF2B5EF4-FFF2-40B4-BE49-F238E27FC236}">
                <a16:creationId xmlns:a16="http://schemas.microsoft.com/office/drawing/2014/main" id="{E7C1CF6B-8A9A-477C-B2F6-3B9BD9B1B81C}"/>
              </a:ext>
            </a:extLst>
          </p:cNvPr>
          <p:cNvGrpSpPr/>
          <p:nvPr/>
        </p:nvGrpSpPr>
        <p:grpSpPr>
          <a:xfrm>
            <a:off x="7577247" y="2076640"/>
            <a:ext cx="3251415" cy="2193060"/>
            <a:chOff x="5200254" y="1187274"/>
            <a:chExt cx="3251415" cy="2193060"/>
          </a:xfrm>
        </p:grpSpPr>
        <p:pic>
          <p:nvPicPr>
            <p:cNvPr id="17" name="图片 16">
              <a:extLst>
                <a:ext uri="{FF2B5EF4-FFF2-40B4-BE49-F238E27FC236}">
                  <a16:creationId xmlns:a16="http://schemas.microsoft.com/office/drawing/2014/main" id="{BAA3354B-EB14-4A8E-AE63-8F5EFBD0A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254" y="1187274"/>
              <a:ext cx="3251415" cy="2193060"/>
            </a:xfrm>
            <a:prstGeom prst="rect">
              <a:avLst/>
            </a:prstGeom>
          </p:spPr>
        </p:pic>
        <p:sp>
          <p:nvSpPr>
            <p:cNvPr id="6" name="文本框 5"/>
            <p:cNvSpPr txBox="1"/>
            <p:nvPr/>
          </p:nvSpPr>
          <p:spPr>
            <a:xfrm>
              <a:off x="5587755" y="1530269"/>
              <a:ext cx="2021440" cy="1569660"/>
            </a:xfrm>
            <a:prstGeom prst="rect">
              <a:avLst/>
            </a:prstGeom>
            <a:noFill/>
          </p:spPr>
          <p:txBody>
            <a:bodyPr wrap="square" rtlCol="0" anchor="t">
              <a:spAutoFit/>
            </a:bodyPr>
            <a:lstStyle/>
            <a:p>
              <a:pPr algn="l">
                <a:lnSpc>
                  <a:spcPct val="100000"/>
                </a:lnSpc>
                <a:buClrTx/>
                <a:buSzTx/>
                <a:buFontTx/>
              </a:pPr>
              <a:r>
                <a:rPr lang="zh-CN" altLang="en-US" sz="1600" dirty="0">
                  <a:solidFill>
                    <a:schemeClr val="tx1">
                      <a:lumMod val="75000"/>
                      <a:lumOff val="25000"/>
                    </a:schemeClr>
                  </a:solidFill>
                  <a:cs typeface="+mn-ea"/>
                  <a:sym typeface="+mn-lt"/>
                </a:rPr>
                <a:t>对一个空间旅行者来说，在深邃黑暗的空间里的地球，蓝色的海域、棕色或绿色的陆地与白皑的云是异常醒目的。</a:t>
              </a:r>
            </a:p>
          </p:txBody>
        </p:sp>
      </p:grpSp>
      <p:grpSp>
        <p:nvGrpSpPr>
          <p:cNvPr id="7" name="组合 6">
            <a:extLst>
              <a:ext uri="{FF2B5EF4-FFF2-40B4-BE49-F238E27FC236}">
                <a16:creationId xmlns:a16="http://schemas.microsoft.com/office/drawing/2014/main" id="{216F1A3A-AAFE-4469-BDC3-2BD7035AC13B}"/>
              </a:ext>
            </a:extLst>
          </p:cNvPr>
          <p:cNvGrpSpPr/>
          <p:nvPr/>
        </p:nvGrpSpPr>
        <p:grpSpPr>
          <a:xfrm>
            <a:off x="1328057" y="728754"/>
            <a:ext cx="862510" cy="1034686"/>
            <a:chOff x="1681643" y="1281118"/>
            <a:chExt cx="862510" cy="1034686"/>
          </a:xfrm>
        </p:grpSpPr>
        <p:pic>
          <p:nvPicPr>
            <p:cNvPr id="9" name="图片 8">
              <a:extLst>
                <a:ext uri="{FF2B5EF4-FFF2-40B4-BE49-F238E27FC236}">
                  <a16:creationId xmlns:a16="http://schemas.microsoft.com/office/drawing/2014/main" id="{E4C269C1-1563-421B-B4F6-03250DAE32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0" name="组合 9">
              <a:extLst>
                <a:ext uri="{FF2B5EF4-FFF2-40B4-BE49-F238E27FC236}">
                  <a16:creationId xmlns:a16="http://schemas.microsoft.com/office/drawing/2014/main" id="{8DCA4BDC-B5CC-4079-BFD2-E2055F99B112}"/>
                </a:ext>
              </a:extLst>
            </p:cNvPr>
            <p:cNvGrpSpPr/>
            <p:nvPr/>
          </p:nvGrpSpPr>
          <p:grpSpPr>
            <a:xfrm>
              <a:off x="1900126" y="1281118"/>
              <a:ext cx="644027" cy="1034686"/>
              <a:chOff x="1067221" y="954872"/>
              <a:chExt cx="644027" cy="1034686"/>
            </a:xfrm>
          </p:grpSpPr>
          <p:sp>
            <p:nvSpPr>
              <p:cNvPr id="11" name="矩形 10">
                <a:extLst>
                  <a:ext uri="{FF2B5EF4-FFF2-40B4-BE49-F238E27FC236}">
                    <a16:creationId xmlns:a16="http://schemas.microsoft.com/office/drawing/2014/main" id="{0D440408-FF40-4D33-9705-793AD182159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2" name="组合 11">
                <a:extLst>
                  <a:ext uri="{FF2B5EF4-FFF2-40B4-BE49-F238E27FC236}">
                    <a16:creationId xmlns:a16="http://schemas.microsoft.com/office/drawing/2014/main" id="{EF6D2AB2-1B42-4E0A-B165-C63B04D30516}"/>
                  </a:ext>
                </a:extLst>
              </p:cNvPr>
              <p:cNvGrpSpPr/>
              <p:nvPr/>
            </p:nvGrpSpPr>
            <p:grpSpPr>
              <a:xfrm>
                <a:off x="1067221" y="954872"/>
                <a:ext cx="644027" cy="1025174"/>
                <a:chOff x="1067221" y="954872"/>
                <a:chExt cx="644027" cy="1025174"/>
              </a:xfrm>
            </p:grpSpPr>
            <p:sp>
              <p:nvSpPr>
                <p:cNvPr id="13" name="矩形 12">
                  <a:extLst>
                    <a:ext uri="{FF2B5EF4-FFF2-40B4-BE49-F238E27FC236}">
                      <a16:creationId xmlns:a16="http://schemas.microsoft.com/office/drawing/2014/main" id="{62C3EE1B-B2B9-4A96-AC18-D5D07FE28B8D}"/>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4" name="矩形 13">
                  <a:extLst>
                    <a:ext uri="{FF2B5EF4-FFF2-40B4-BE49-F238E27FC236}">
                      <a16:creationId xmlns:a16="http://schemas.microsoft.com/office/drawing/2014/main" id="{BA9F4838-A09B-46FE-AD99-8BCB5608E882}"/>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5" name="文本框 14">
            <a:extLst>
              <a:ext uri="{FF2B5EF4-FFF2-40B4-BE49-F238E27FC236}">
                <a16:creationId xmlns:a16="http://schemas.microsoft.com/office/drawing/2014/main" id="{3759D8BF-1B14-4BCC-B9D6-DB0269BD0E07}"/>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pic>
        <p:nvPicPr>
          <p:cNvPr id="22" name="图片 21">
            <a:extLst>
              <a:ext uri="{FF2B5EF4-FFF2-40B4-BE49-F238E27FC236}">
                <a16:creationId xmlns:a16="http://schemas.microsoft.com/office/drawing/2014/main" id="{E434EB39-EB03-4467-9607-2C58C9FA38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529" y="1331977"/>
            <a:ext cx="2419536" cy="2419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23370" y="2391470"/>
            <a:ext cx="6644515" cy="2449517"/>
          </a:xfrm>
          <a:prstGeom prst="rect">
            <a:avLst/>
          </a:prstGeom>
        </p:spPr>
        <p:txBody>
          <a:bodyPr wrap="square">
            <a:spAutoFit/>
          </a:bodyPr>
          <a:lstStyle/>
          <a:p>
            <a:pPr algn="l">
              <a:lnSpc>
                <a:spcPct val="250000"/>
              </a:lnSpc>
            </a:pPr>
            <a:r>
              <a:rPr lang="zh-CN" altLang="en-US" sz="1600" dirty="0">
                <a:solidFill>
                  <a:schemeClr val="tx1">
                    <a:lumMod val="75000"/>
                    <a:lumOff val="25000"/>
                  </a:schemeClr>
                </a:solidFill>
                <a:cs typeface="+mn-ea"/>
                <a:sym typeface="+mn-lt"/>
              </a:rPr>
              <a:t>地球是距太阳第三颗行星，距离有1亿5千万千米（9320万英里</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p>
          <a:p>
            <a:pPr algn="l">
              <a:lnSpc>
                <a:spcPct val="250000"/>
              </a:lnSpc>
            </a:pPr>
            <a:r>
              <a:rPr lang="zh-CN" altLang="en-US" sz="1600" dirty="0">
                <a:solidFill>
                  <a:schemeClr val="tx1">
                    <a:lumMod val="75000"/>
                    <a:lumOff val="25000"/>
                  </a:schemeClr>
                </a:solidFill>
                <a:cs typeface="+mn-ea"/>
                <a:sym typeface="+mn-lt"/>
              </a:rPr>
              <a:t>地球绕太阳公转一天为365.256个地球日，自转一周为23.9345小时。</a:t>
            </a:r>
          </a:p>
          <a:p>
            <a:pPr algn="l">
              <a:lnSpc>
                <a:spcPct val="250000"/>
              </a:lnSpc>
            </a:pPr>
            <a:r>
              <a:rPr lang="zh-CN" altLang="en-US" sz="1600" dirty="0">
                <a:solidFill>
                  <a:schemeClr val="tx1">
                    <a:lumMod val="75000"/>
                    <a:lumOff val="25000"/>
                  </a:schemeClr>
                </a:solidFill>
                <a:cs typeface="+mn-ea"/>
                <a:sym typeface="+mn-lt"/>
              </a:rPr>
              <a:t>地球的直径为12756千米（7973英里），只比金星大几百千米。</a:t>
            </a:r>
          </a:p>
          <a:p>
            <a:pPr algn="l">
              <a:lnSpc>
                <a:spcPct val="250000"/>
              </a:lnSpc>
            </a:pPr>
            <a:r>
              <a:rPr lang="zh-CN" altLang="en-US" sz="1600" dirty="0">
                <a:solidFill>
                  <a:schemeClr val="tx1">
                    <a:lumMod val="75000"/>
                    <a:lumOff val="25000"/>
                  </a:schemeClr>
                </a:solidFill>
                <a:cs typeface="+mn-ea"/>
                <a:sym typeface="+mn-lt"/>
              </a:rPr>
              <a:t>我们的大气层由78％的氮,21％的氧及1％的其他成分组成。</a:t>
            </a:r>
          </a:p>
        </p:txBody>
      </p:sp>
      <p:grpSp>
        <p:nvGrpSpPr>
          <p:cNvPr id="5" name="组合 4">
            <a:extLst>
              <a:ext uri="{FF2B5EF4-FFF2-40B4-BE49-F238E27FC236}">
                <a16:creationId xmlns:a16="http://schemas.microsoft.com/office/drawing/2014/main" id="{60450EF5-BD2E-447F-96BA-B42AD05E7DC3}"/>
              </a:ext>
            </a:extLst>
          </p:cNvPr>
          <p:cNvGrpSpPr/>
          <p:nvPr/>
        </p:nvGrpSpPr>
        <p:grpSpPr>
          <a:xfrm>
            <a:off x="1328057" y="728754"/>
            <a:ext cx="862510" cy="1034686"/>
            <a:chOff x="1681643" y="1281118"/>
            <a:chExt cx="862510" cy="1034686"/>
          </a:xfrm>
        </p:grpSpPr>
        <p:pic>
          <p:nvPicPr>
            <p:cNvPr id="7" name="图片 6">
              <a:extLst>
                <a:ext uri="{FF2B5EF4-FFF2-40B4-BE49-F238E27FC236}">
                  <a16:creationId xmlns:a16="http://schemas.microsoft.com/office/drawing/2014/main" id="{79E1E2E0-61DE-4F0F-8FAA-A54A8B3431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A467F54C-ABAE-4BE3-AFDA-B700CB616F87}"/>
                </a:ext>
              </a:extLst>
            </p:cNvPr>
            <p:cNvGrpSpPr/>
            <p:nvPr/>
          </p:nvGrpSpPr>
          <p:grpSpPr>
            <a:xfrm>
              <a:off x="1900126" y="1281118"/>
              <a:ext cx="644027" cy="1034686"/>
              <a:chOff x="1067221" y="954872"/>
              <a:chExt cx="644027" cy="1034686"/>
            </a:xfrm>
          </p:grpSpPr>
          <p:sp>
            <p:nvSpPr>
              <p:cNvPr id="9" name="矩形 8">
                <a:extLst>
                  <a:ext uri="{FF2B5EF4-FFF2-40B4-BE49-F238E27FC236}">
                    <a16:creationId xmlns:a16="http://schemas.microsoft.com/office/drawing/2014/main" id="{6AC244F8-731D-4F4B-954D-814A59D8040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2EADDDE8-24F6-4FB1-A051-D2B189392176}"/>
                  </a:ext>
                </a:extLst>
              </p:cNvPr>
              <p:cNvGrpSpPr/>
              <p:nvPr/>
            </p:nvGrpSpPr>
            <p:grpSpPr>
              <a:xfrm>
                <a:off x="1067221" y="954872"/>
                <a:ext cx="644027" cy="1025174"/>
                <a:chOff x="1067221" y="954872"/>
                <a:chExt cx="644027" cy="1025174"/>
              </a:xfrm>
            </p:grpSpPr>
            <p:sp>
              <p:nvSpPr>
                <p:cNvPr id="11" name="矩形 10">
                  <a:extLst>
                    <a:ext uri="{FF2B5EF4-FFF2-40B4-BE49-F238E27FC236}">
                      <a16:creationId xmlns:a16="http://schemas.microsoft.com/office/drawing/2014/main" id="{A49B88BF-B40C-4D86-A303-2FFBB9FAD10A}"/>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73D7CD23-9A8B-4D6B-947D-E797E3D8ABA7}"/>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61A7351D-AD4C-47BC-8026-D10E8E95CE1D}"/>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认识我们的地球</a:t>
            </a:r>
          </a:p>
        </p:txBody>
      </p:sp>
      <p:pic>
        <p:nvPicPr>
          <p:cNvPr id="3" name="图片 2">
            <a:extLst>
              <a:ext uri="{FF2B5EF4-FFF2-40B4-BE49-F238E27FC236}">
                <a16:creationId xmlns:a16="http://schemas.microsoft.com/office/drawing/2014/main" id="{9D880A3F-FCBE-48D2-A131-30C8B3398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9796" y="2045408"/>
            <a:ext cx="3353574" cy="3353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0C4F382E-11CD-4830-A089-580876D6628C}"/>
              </a:ext>
            </a:extLst>
          </p:cNvPr>
          <p:cNvGrpSpPr/>
          <p:nvPr/>
        </p:nvGrpSpPr>
        <p:grpSpPr>
          <a:xfrm>
            <a:off x="5513027" y="1580504"/>
            <a:ext cx="2403064" cy="2403064"/>
            <a:chOff x="5513027" y="1255608"/>
            <a:chExt cx="2727960" cy="2727960"/>
          </a:xfrm>
        </p:grpSpPr>
        <p:pic>
          <p:nvPicPr>
            <p:cNvPr id="20" name="图片 19">
              <a:extLst>
                <a:ext uri="{FF2B5EF4-FFF2-40B4-BE49-F238E27FC236}">
                  <a16:creationId xmlns:a16="http://schemas.microsoft.com/office/drawing/2014/main" id="{380ECFCB-44F6-48E2-B875-9121AF79B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3027" y="1255608"/>
              <a:ext cx="2727960" cy="2727960"/>
            </a:xfrm>
            <a:prstGeom prst="rect">
              <a:avLst/>
            </a:prstGeom>
          </p:spPr>
        </p:pic>
        <p:sp>
          <p:nvSpPr>
            <p:cNvPr id="5" name="箭头: 五边形 4"/>
            <p:cNvSpPr/>
            <p:nvPr/>
          </p:nvSpPr>
          <p:spPr>
            <a:xfrm>
              <a:off x="6452899" y="2280379"/>
              <a:ext cx="1630680"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植 物</a:t>
              </a:r>
            </a:p>
          </p:txBody>
        </p:sp>
      </p:grpSp>
      <p:grpSp>
        <p:nvGrpSpPr>
          <p:cNvPr id="22" name="组合 21">
            <a:extLst>
              <a:ext uri="{FF2B5EF4-FFF2-40B4-BE49-F238E27FC236}">
                <a16:creationId xmlns:a16="http://schemas.microsoft.com/office/drawing/2014/main" id="{B28924A9-2FBE-4781-847B-B56EA068E354}"/>
              </a:ext>
            </a:extLst>
          </p:cNvPr>
          <p:cNvGrpSpPr/>
          <p:nvPr/>
        </p:nvGrpSpPr>
        <p:grpSpPr>
          <a:xfrm>
            <a:off x="7916091" y="3270845"/>
            <a:ext cx="2403064" cy="2403064"/>
            <a:chOff x="8211820" y="3250862"/>
            <a:chExt cx="2727960" cy="2727960"/>
          </a:xfrm>
        </p:grpSpPr>
        <p:pic>
          <p:nvPicPr>
            <p:cNvPr id="21" name="图片 20">
              <a:extLst>
                <a:ext uri="{FF2B5EF4-FFF2-40B4-BE49-F238E27FC236}">
                  <a16:creationId xmlns:a16="http://schemas.microsoft.com/office/drawing/2014/main" id="{AB5FB518-3BE4-4216-BAFA-9948B1F704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1820" y="3250862"/>
              <a:ext cx="2727960" cy="2727960"/>
            </a:xfrm>
            <a:prstGeom prst="rect">
              <a:avLst/>
            </a:prstGeom>
          </p:spPr>
        </p:pic>
        <p:sp>
          <p:nvSpPr>
            <p:cNvPr id="6" name="箭头: 五边形 5"/>
            <p:cNvSpPr/>
            <p:nvPr/>
          </p:nvSpPr>
          <p:spPr>
            <a:xfrm>
              <a:off x="8985334" y="4283664"/>
              <a:ext cx="1707170"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动 物</a:t>
              </a:r>
            </a:p>
          </p:txBody>
        </p:sp>
      </p:grpSp>
      <p:grpSp>
        <p:nvGrpSpPr>
          <p:cNvPr id="24" name="组合 23">
            <a:extLst>
              <a:ext uri="{FF2B5EF4-FFF2-40B4-BE49-F238E27FC236}">
                <a16:creationId xmlns:a16="http://schemas.microsoft.com/office/drawing/2014/main" id="{5D47D776-5EF2-439C-BDD9-96DF98386CD4}"/>
              </a:ext>
            </a:extLst>
          </p:cNvPr>
          <p:cNvGrpSpPr/>
          <p:nvPr/>
        </p:nvGrpSpPr>
        <p:grpSpPr>
          <a:xfrm>
            <a:off x="2064730" y="2069313"/>
            <a:ext cx="2403064" cy="2403064"/>
            <a:chOff x="2064730" y="1744417"/>
            <a:chExt cx="2727960" cy="2727960"/>
          </a:xfrm>
        </p:grpSpPr>
        <p:pic>
          <p:nvPicPr>
            <p:cNvPr id="18" name="图片 17">
              <a:extLst>
                <a:ext uri="{FF2B5EF4-FFF2-40B4-BE49-F238E27FC236}">
                  <a16:creationId xmlns:a16="http://schemas.microsoft.com/office/drawing/2014/main" id="{49CA1A0C-D433-4CAD-A32A-F3FD81EC86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4730" y="1744417"/>
              <a:ext cx="2727960" cy="2727960"/>
            </a:xfrm>
            <a:prstGeom prst="rect">
              <a:avLst/>
            </a:prstGeom>
          </p:spPr>
        </p:pic>
        <p:sp>
          <p:nvSpPr>
            <p:cNvPr id="8" name="箭头: 五边形 7"/>
            <p:cNvSpPr/>
            <p:nvPr/>
          </p:nvSpPr>
          <p:spPr>
            <a:xfrm>
              <a:off x="3043018" y="2704787"/>
              <a:ext cx="1136645"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水</a:t>
              </a:r>
            </a:p>
          </p:txBody>
        </p:sp>
      </p:grpSp>
      <p:grpSp>
        <p:nvGrpSpPr>
          <p:cNvPr id="25" name="组合 24">
            <a:extLst>
              <a:ext uri="{FF2B5EF4-FFF2-40B4-BE49-F238E27FC236}">
                <a16:creationId xmlns:a16="http://schemas.microsoft.com/office/drawing/2014/main" id="{03C57909-7F43-4601-AE5A-E00446B26B46}"/>
              </a:ext>
            </a:extLst>
          </p:cNvPr>
          <p:cNvGrpSpPr/>
          <p:nvPr/>
        </p:nvGrpSpPr>
        <p:grpSpPr>
          <a:xfrm>
            <a:off x="4345157" y="3575758"/>
            <a:ext cx="2403064" cy="2403064"/>
            <a:chOff x="4493171" y="3429000"/>
            <a:chExt cx="2727960" cy="2727960"/>
          </a:xfrm>
        </p:grpSpPr>
        <p:pic>
          <p:nvPicPr>
            <p:cNvPr id="19" name="图片 18">
              <a:extLst>
                <a:ext uri="{FF2B5EF4-FFF2-40B4-BE49-F238E27FC236}">
                  <a16:creationId xmlns:a16="http://schemas.microsoft.com/office/drawing/2014/main" id="{5ED028BB-7DAF-498E-A2FF-1756348BB4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171" y="3429000"/>
              <a:ext cx="2727960" cy="2727960"/>
            </a:xfrm>
            <a:prstGeom prst="rect">
              <a:avLst/>
            </a:prstGeom>
          </p:spPr>
        </p:pic>
        <p:sp>
          <p:nvSpPr>
            <p:cNvPr id="9" name="箭头: 五边形 8"/>
            <p:cNvSpPr/>
            <p:nvPr/>
          </p:nvSpPr>
          <p:spPr>
            <a:xfrm>
              <a:off x="5335914" y="4447795"/>
              <a:ext cx="1417234" cy="5334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solidFill>
                    <a:srgbClr val="17B894"/>
                  </a:solidFill>
                  <a:cs typeface="+mn-ea"/>
                  <a:sym typeface="+mn-lt"/>
                </a:rPr>
                <a:t>空气</a:t>
              </a:r>
            </a:p>
          </p:txBody>
        </p:sp>
      </p:grpSp>
      <p:grpSp>
        <p:nvGrpSpPr>
          <p:cNvPr id="7" name="组合 6">
            <a:extLst>
              <a:ext uri="{FF2B5EF4-FFF2-40B4-BE49-F238E27FC236}">
                <a16:creationId xmlns:a16="http://schemas.microsoft.com/office/drawing/2014/main" id="{FA40D8CF-0CD9-491E-AC8C-70D2C9CE5DD1}"/>
              </a:ext>
            </a:extLst>
          </p:cNvPr>
          <p:cNvGrpSpPr/>
          <p:nvPr/>
        </p:nvGrpSpPr>
        <p:grpSpPr>
          <a:xfrm>
            <a:off x="1328057" y="728754"/>
            <a:ext cx="862510" cy="1034686"/>
            <a:chOff x="1681643" y="1281118"/>
            <a:chExt cx="862510" cy="1034686"/>
          </a:xfrm>
        </p:grpSpPr>
        <p:pic>
          <p:nvPicPr>
            <p:cNvPr id="10" name="图片 9">
              <a:extLst>
                <a:ext uri="{FF2B5EF4-FFF2-40B4-BE49-F238E27FC236}">
                  <a16:creationId xmlns:a16="http://schemas.microsoft.com/office/drawing/2014/main" id="{162C0A69-1B75-4224-82CE-0CEA8A0FE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1" name="组合 10">
              <a:extLst>
                <a:ext uri="{FF2B5EF4-FFF2-40B4-BE49-F238E27FC236}">
                  <a16:creationId xmlns:a16="http://schemas.microsoft.com/office/drawing/2014/main" id="{1F7F9DA0-8A11-47C5-BD26-9A675FF2078A}"/>
                </a:ext>
              </a:extLst>
            </p:cNvPr>
            <p:cNvGrpSpPr/>
            <p:nvPr/>
          </p:nvGrpSpPr>
          <p:grpSpPr>
            <a:xfrm>
              <a:off x="1900126" y="1281118"/>
              <a:ext cx="644027" cy="1034686"/>
              <a:chOff x="1067221" y="954872"/>
              <a:chExt cx="644027" cy="1034686"/>
            </a:xfrm>
          </p:grpSpPr>
          <p:sp>
            <p:nvSpPr>
              <p:cNvPr id="12" name="矩形 11">
                <a:extLst>
                  <a:ext uri="{FF2B5EF4-FFF2-40B4-BE49-F238E27FC236}">
                    <a16:creationId xmlns:a16="http://schemas.microsoft.com/office/drawing/2014/main" id="{5E23FF2A-EEBC-40CE-9A55-711C6EB341AB}"/>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2</a:t>
                </a:r>
                <a:endParaRPr lang="zh-CN" altLang="en-US" sz="6000" dirty="0">
                  <a:ln w="123825">
                    <a:solidFill>
                      <a:srgbClr val="17B894"/>
                    </a:solidFill>
                  </a:ln>
                  <a:solidFill>
                    <a:srgbClr val="17B894"/>
                  </a:solidFill>
                  <a:cs typeface="+mn-ea"/>
                  <a:sym typeface="+mn-lt"/>
                </a:endParaRPr>
              </a:p>
            </p:txBody>
          </p:sp>
          <p:grpSp>
            <p:nvGrpSpPr>
              <p:cNvPr id="13" name="组合 12">
                <a:extLst>
                  <a:ext uri="{FF2B5EF4-FFF2-40B4-BE49-F238E27FC236}">
                    <a16:creationId xmlns:a16="http://schemas.microsoft.com/office/drawing/2014/main" id="{6461CC05-0B68-47B2-95EB-611AA4514117}"/>
                  </a:ext>
                </a:extLst>
              </p:cNvPr>
              <p:cNvGrpSpPr/>
              <p:nvPr/>
            </p:nvGrpSpPr>
            <p:grpSpPr>
              <a:xfrm>
                <a:off x="1067221" y="954872"/>
                <a:ext cx="644027" cy="1025174"/>
                <a:chOff x="1067221" y="954872"/>
                <a:chExt cx="644027" cy="1025174"/>
              </a:xfrm>
            </p:grpSpPr>
            <p:sp>
              <p:nvSpPr>
                <p:cNvPr id="14" name="矩形 13">
                  <a:extLst>
                    <a:ext uri="{FF2B5EF4-FFF2-40B4-BE49-F238E27FC236}">
                      <a16:creationId xmlns:a16="http://schemas.microsoft.com/office/drawing/2014/main" id="{6E40AF06-60D0-4062-99C9-8F4C94317822}"/>
                    </a:ext>
                  </a:extLst>
                </p:cNvPr>
                <p:cNvSpPr/>
                <p:nvPr/>
              </p:nvSpPr>
              <p:spPr>
                <a:xfrm>
                  <a:off x="1076138" y="954872"/>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2</a:t>
                  </a:r>
                  <a:endParaRPr lang="zh-CN" altLang="en-US" sz="6000" dirty="0">
                    <a:ln w="76200">
                      <a:solidFill>
                        <a:schemeClr val="bg1"/>
                      </a:solidFill>
                    </a:ln>
                    <a:solidFill>
                      <a:schemeClr val="bg1"/>
                    </a:solidFill>
                    <a:cs typeface="+mn-ea"/>
                    <a:sym typeface="+mn-lt"/>
                  </a:endParaRPr>
                </a:p>
              </p:txBody>
            </p:sp>
            <p:sp>
              <p:nvSpPr>
                <p:cNvPr id="15" name="矩形 14">
                  <a:extLst>
                    <a:ext uri="{FF2B5EF4-FFF2-40B4-BE49-F238E27FC236}">
                      <a16:creationId xmlns:a16="http://schemas.microsoft.com/office/drawing/2014/main" id="{DB910443-9D82-45F9-9B38-47C31144189F}"/>
                    </a:ext>
                  </a:extLst>
                </p:cNvPr>
                <p:cNvSpPr/>
                <p:nvPr/>
              </p:nvSpPr>
              <p:spPr>
                <a:xfrm>
                  <a:off x="1067221" y="964383"/>
                  <a:ext cx="635110" cy="1015663"/>
                </a:xfrm>
                <a:prstGeom prst="rect">
                  <a:avLst/>
                </a:prstGeom>
              </p:spPr>
              <p:txBody>
                <a:bodyPr wrap="none">
                  <a:spAutoFit/>
                </a:bodyPr>
                <a:lstStyle/>
                <a:p>
                  <a:r>
                    <a:rPr lang="en-US" altLang="zh-CN" sz="6000" dirty="0">
                      <a:solidFill>
                        <a:srgbClr val="17B894"/>
                      </a:solidFill>
                      <a:cs typeface="+mn-ea"/>
                      <a:sym typeface="+mn-lt"/>
                    </a:rPr>
                    <a:t>2</a:t>
                  </a:r>
                  <a:endParaRPr lang="zh-CN" altLang="en-US" sz="6000" dirty="0">
                    <a:solidFill>
                      <a:srgbClr val="17B894"/>
                    </a:solidFill>
                    <a:cs typeface="+mn-ea"/>
                    <a:sym typeface="+mn-lt"/>
                  </a:endParaRPr>
                </a:p>
              </p:txBody>
            </p:sp>
          </p:grpSp>
        </p:grpSp>
      </p:grpSp>
      <p:sp>
        <p:nvSpPr>
          <p:cNvPr id="16" name="文本框 15">
            <a:extLst>
              <a:ext uri="{FF2B5EF4-FFF2-40B4-BE49-F238E27FC236}">
                <a16:creationId xmlns:a16="http://schemas.microsoft.com/office/drawing/2014/main" id="{36C87F49-F728-473A-9A96-19F6699DB289}"/>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地球上有什么？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603674" y="3789624"/>
            <a:ext cx="3774601" cy="2830951"/>
          </a:xfrm>
          <a:prstGeom prst="rect">
            <a:avLst/>
          </a:prstGeom>
        </p:spPr>
      </p:pic>
      <p:grpSp>
        <p:nvGrpSpPr>
          <p:cNvPr id="62" name="组合 61">
            <a:extLst>
              <a:ext uri="{FF2B5EF4-FFF2-40B4-BE49-F238E27FC236}">
                <a16:creationId xmlns:a16="http://schemas.microsoft.com/office/drawing/2014/main" id="{B5DBE1ED-DDD8-4E9D-AD11-C9AD3FBB9145}"/>
              </a:ext>
            </a:extLst>
          </p:cNvPr>
          <p:cNvGrpSpPr/>
          <p:nvPr/>
        </p:nvGrpSpPr>
        <p:grpSpPr>
          <a:xfrm>
            <a:off x="5068906" y="1275627"/>
            <a:ext cx="1674313" cy="2223083"/>
            <a:chOff x="1387912" y="1297436"/>
            <a:chExt cx="1674313" cy="2223083"/>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839938" y="1297436"/>
              <a:ext cx="1222287" cy="2223083"/>
              <a:chOff x="1007033" y="971190"/>
              <a:chExt cx="1222287" cy="2223083"/>
            </a:xfrm>
          </p:grpSpPr>
          <p:sp>
            <p:nvSpPr>
              <p:cNvPr id="36" name="矩形 35">
                <a:extLst>
                  <a:ext uri="{FF2B5EF4-FFF2-40B4-BE49-F238E27FC236}">
                    <a16:creationId xmlns:a16="http://schemas.microsoft.com/office/drawing/2014/main" id="{CA846D1C-2207-431F-A957-55F97DFFF90F}"/>
                  </a:ext>
                </a:extLst>
              </p:cNvPr>
              <p:cNvSpPr/>
              <p:nvPr/>
            </p:nvSpPr>
            <p:spPr>
              <a:xfrm>
                <a:off x="1007033" y="978282"/>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3</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1007033" y="971190"/>
                <a:ext cx="1222287" cy="2222914"/>
                <a:chOff x="1007033" y="971190"/>
                <a:chExt cx="1222287" cy="2222914"/>
              </a:xfrm>
            </p:grpSpPr>
            <p:sp>
              <p:nvSpPr>
                <p:cNvPr id="33" name="矩形 32">
                  <a:extLst>
                    <a:ext uri="{FF2B5EF4-FFF2-40B4-BE49-F238E27FC236}">
                      <a16:creationId xmlns:a16="http://schemas.microsoft.com/office/drawing/2014/main" id="{DB547388-772F-4F4E-8778-D5AD3D0E3927}"/>
                    </a:ext>
                  </a:extLst>
                </p:cNvPr>
                <p:cNvSpPr/>
                <p:nvPr/>
              </p:nvSpPr>
              <p:spPr>
                <a:xfrm>
                  <a:off x="1007033" y="971190"/>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3</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a16="http://schemas.microsoft.com/office/drawing/2014/main" id="{67CBD18D-14EF-4FA5-A619-6EE6DC686C04}"/>
                    </a:ext>
                  </a:extLst>
                </p:cNvPr>
                <p:cNvSpPr/>
                <p:nvPr/>
              </p:nvSpPr>
              <p:spPr>
                <a:xfrm>
                  <a:off x="1007511" y="978113"/>
                  <a:ext cx="1221809" cy="2215991"/>
                </a:xfrm>
                <a:prstGeom prst="rect">
                  <a:avLst/>
                </a:prstGeom>
              </p:spPr>
              <p:txBody>
                <a:bodyPr wrap="none">
                  <a:spAutoFit/>
                </a:bodyPr>
                <a:lstStyle/>
                <a:p>
                  <a:r>
                    <a:rPr lang="en-US" altLang="zh-CN" sz="13800" dirty="0">
                      <a:solidFill>
                        <a:srgbClr val="17B894"/>
                      </a:solidFill>
                      <a:cs typeface="+mn-ea"/>
                      <a:sym typeface="+mn-lt"/>
                    </a:rPr>
                    <a:t>3</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a16="http://schemas.microsoft.com/office/drawing/2014/main" id="{3EDA1172-52B4-4F56-B284-23504ECF4B99}"/>
              </a:ext>
            </a:extLst>
          </p:cNvPr>
          <p:cNvSpPr txBox="1"/>
          <p:nvPr/>
        </p:nvSpPr>
        <p:spPr>
          <a:xfrm>
            <a:off x="3548296" y="3299134"/>
            <a:ext cx="5724644"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保护环境的重要性</a:t>
            </a:r>
          </a:p>
        </p:txBody>
      </p:sp>
    </p:spTree>
    <p:extLst>
      <p:ext uri="{BB962C8B-B14F-4D97-AF65-F5344CB8AC3E}">
        <p14:creationId xmlns:p14="http://schemas.microsoft.com/office/powerpoint/2010/main" val="276287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81290" y="2508249"/>
            <a:ext cx="7041533" cy="2196883"/>
          </a:xfrm>
          <a:prstGeom prst="rect">
            <a:avLst/>
          </a:prstGeom>
        </p:spPr>
        <p:txBody>
          <a:bodyPr wrap="square">
            <a:spAutoFit/>
          </a:bodyPr>
          <a:lstStyle/>
          <a:p>
            <a:pPr>
              <a:lnSpc>
                <a:spcPct val="200000"/>
              </a:lnSpc>
            </a:pPr>
            <a:r>
              <a:rPr lang="zh-CN" altLang="en-US" sz="2400" b="1" dirty="0">
                <a:solidFill>
                  <a:srgbClr val="17B894"/>
                </a:solidFill>
                <a:cs typeface="+mn-ea"/>
                <a:sym typeface="+mn-lt"/>
              </a:rPr>
              <a:t>       知名诗人、资深媒体人陈朝华表示，一个缺乏公德心与环保意识的群体，即使拥有再多的物质，也无异于群氓，在潜意识中还不是合格的现代公民。</a:t>
            </a:r>
            <a:endParaRPr lang="en-US" altLang="zh-CN" sz="2400" b="1" dirty="0">
              <a:solidFill>
                <a:srgbClr val="17B894"/>
              </a:solidFill>
              <a:cs typeface="+mn-ea"/>
              <a:sym typeface="+mn-lt"/>
            </a:endParaRPr>
          </a:p>
        </p:txBody>
      </p:sp>
      <p:grpSp>
        <p:nvGrpSpPr>
          <p:cNvPr id="4" name="组合 3">
            <a:extLst>
              <a:ext uri="{FF2B5EF4-FFF2-40B4-BE49-F238E27FC236}">
                <a16:creationId xmlns:a16="http://schemas.microsoft.com/office/drawing/2014/main" id="{006926A8-9314-4966-9EF8-4011DC9245C6}"/>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a16="http://schemas.microsoft.com/office/drawing/2014/main" id="{4CBF0780-2646-433B-B802-209AF3FE64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a16="http://schemas.microsoft.com/office/drawing/2014/main" id="{3FE08D3F-C9C2-4849-B603-77799CA35796}"/>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a16="http://schemas.microsoft.com/office/drawing/2014/main" id="{B7BE65F7-EC32-441E-9F20-2ABC240D640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a16="http://schemas.microsoft.com/office/drawing/2014/main" id="{7C3DFE49-6E94-4952-956D-7802D1919E39}"/>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a16="http://schemas.microsoft.com/office/drawing/2014/main" id="{83297CB2-7E49-40F4-8706-C724E14DCEF5}"/>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11331D47-1E5B-4AD6-A882-EE1475AAB647}"/>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9479F611-7DB9-480D-BE3A-6A5DDD286A3D}"/>
              </a:ext>
            </a:extLst>
          </p:cNvPr>
          <p:cNvSpPr txBox="1"/>
          <p:nvPr/>
        </p:nvSpPr>
        <p:spPr>
          <a:xfrm>
            <a:off x="2369258" y="1281530"/>
            <a:ext cx="5314275"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大家如何理解保护环境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322227" y="2616472"/>
            <a:ext cx="7581991" cy="1846146"/>
          </a:xfrm>
          <a:prstGeom prst="rect">
            <a:avLst/>
          </a:prstGeom>
        </p:spPr>
        <p:txBody>
          <a:bodyPr wrap="square">
            <a:spAutoFit/>
          </a:bodyPr>
          <a:lstStyle/>
          <a:p>
            <a:pPr>
              <a:lnSpc>
                <a:spcPct val="200000"/>
              </a:lnSpc>
            </a:pPr>
            <a:r>
              <a:rPr lang="zh-CN" altLang="en-US" sz="2000" b="1" dirty="0">
                <a:solidFill>
                  <a:srgbClr val="17B894"/>
                </a:solidFill>
                <a:cs typeface="+mn-ea"/>
                <a:sym typeface="+mn-lt"/>
              </a:rPr>
              <a:t>      著名作家郑渊洁指出，垃圾遍地是教育的失败。他评论道：“没有尊严的人才会乱扔垃圾随地吐痰。”并认为，应重视从幼儿园到小学、中学教育中孩子的尊严问题。</a:t>
            </a:r>
            <a:endParaRPr lang="en-US" altLang="zh-CN" sz="2000" b="1" dirty="0">
              <a:solidFill>
                <a:srgbClr val="17B894"/>
              </a:solidFill>
              <a:cs typeface="+mn-ea"/>
              <a:sym typeface="+mn-lt"/>
            </a:endParaRPr>
          </a:p>
        </p:txBody>
      </p:sp>
      <p:grpSp>
        <p:nvGrpSpPr>
          <p:cNvPr id="4" name="组合 3">
            <a:extLst>
              <a:ext uri="{FF2B5EF4-FFF2-40B4-BE49-F238E27FC236}">
                <a16:creationId xmlns:a16="http://schemas.microsoft.com/office/drawing/2014/main" id="{8B2F7220-641F-46EC-A3C0-34492BF18FD1}"/>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a16="http://schemas.microsoft.com/office/drawing/2014/main" id="{70DECE37-91FF-4455-A419-6B3A0D1E6B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a16="http://schemas.microsoft.com/office/drawing/2014/main" id="{2F8DCF52-5DDC-428C-A994-F7AA14864F84}"/>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a16="http://schemas.microsoft.com/office/drawing/2014/main" id="{512BFB5C-A7C7-4808-80C2-F816B9EE00B9}"/>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a16="http://schemas.microsoft.com/office/drawing/2014/main" id="{579F6966-8E8A-4779-B9BE-08CD71B7062F}"/>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a16="http://schemas.microsoft.com/office/drawing/2014/main" id="{F464831F-5931-4E15-8D07-AE90F590F65A}"/>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1" name="矩形 10">
                  <a:extLst>
                    <a:ext uri="{FF2B5EF4-FFF2-40B4-BE49-F238E27FC236}">
                      <a16:creationId xmlns:a16="http://schemas.microsoft.com/office/drawing/2014/main" id="{FA7CF090-8D87-4F71-A519-D8A1D20E0233}"/>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2" name="文本框 11">
            <a:extLst>
              <a:ext uri="{FF2B5EF4-FFF2-40B4-BE49-F238E27FC236}">
                <a16:creationId xmlns:a16="http://schemas.microsoft.com/office/drawing/2014/main" id="{50A2531B-7DF6-4DAD-A2D3-2FBDC9492246}"/>
              </a:ext>
            </a:extLst>
          </p:cNvPr>
          <p:cNvSpPr txBox="1"/>
          <p:nvPr/>
        </p:nvSpPr>
        <p:spPr>
          <a:xfrm>
            <a:off x="2369258" y="1281530"/>
            <a:ext cx="5314275"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大家如何理解保护环境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5884" y="2936156"/>
            <a:ext cx="4731727" cy="2585323"/>
          </a:xfrm>
          <a:prstGeom prst="rect">
            <a:avLst/>
          </a:prstGeom>
        </p:spPr>
        <p:txBody>
          <a:bodyPr wrap="square">
            <a:spAutoFit/>
          </a:bodyPr>
          <a:lstStyle/>
          <a:p>
            <a:pPr indent="457200">
              <a:lnSpc>
                <a:spcPct val="150000"/>
              </a:lnSpc>
            </a:pPr>
            <a:r>
              <a:rPr lang="zh-CN" altLang="en-US" dirty="0">
                <a:solidFill>
                  <a:schemeClr val="tx1">
                    <a:lumMod val="75000"/>
                    <a:lumOff val="25000"/>
                  </a:schemeClr>
                </a:solidFill>
                <a:cs typeface="+mn-ea"/>
                <a:sym typeface="+mn-lt"/>
              </a:rPr>
              <a:t>环境保护就是运用环境科学的理论和方法，在更好地利用自然资源的同时，深入认识污染和破坏环境的根源及危害，有计划地保护环境，预防环境质量恶化，控制环境污染，促进人类与环境协调发展，提高人类生活质量，保护人类健康，造福子孙后代。</a:t>
            </a:r>
          </a:p>
        </p:txBody>
      </p:sp>
      <p:sp>
        <p:nvSpPr>
          <p:cNvPr id="2" name="文本框 1"/>
          <p:cNvSpPr txBox="1"/>
          <p:nvPr/>
        </p:nvSpPr>
        <p:spPr>
          <a:xfrm>
            <a:off x="2095319" y="2319360"/>
            <a:ext cx="3203756" cy="461665"/>
          </a:xfrm>
          <a:prstGeom prst="rect">
            <a:avLst/>
          </a:prstGeom>
          <a:solidFill>
            <a:srgbClr val="17B894"/>
          </a:solidFill>
        </p:spPr>
        <p:txBody>
          <a:bodyPr wrap="square" rtlCol="0">
            <a:spAutoFit/>
          </a:bodyPr>
          <a:lstStyle/>
          <a:p>
            <a:pPr algn="ctr"/>
            <a:r>
              <a:rPr lang="zh-CN" altLang="en-US" sz="2400" b="1" dirty="0">
                <a:solidFill>
                  <a:schemeClr val="bg1"/>
                </a:solidFill>
                <a:cs typeface="+mn-ea"/>
                <a:sym typeface="+mn-lt"/>
              </a:rPr>
              <a:t>什么是环境保护？</a:t>
            </a:r>
          </a:p>
        </p:txBody>
      </p:sp>
      <p:grpSp>
        <p:nvGrpSpPr>
          <p:cNvPr id="5" name="组合 4">
            <a:extLst>
              <a:ext uri="{FF2B5EF4-FFF2-40B4-BE49-F238E27FC236}">
                <a16:creationId xmlns:a16="http://schemas.microsoft.com/office/drawing/2014/main" id="{E647217B-4BD7-433A-8CF0-920A72BB9AF7}"/>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a16="http://schemas.microsoft.com/office/drawing/2014/main" id="{B018F656-CE3F-4ACD-8539-D34AFE5F75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a16="http://schemas.microsoft.com/office/drawing/2014/main" id="{4014DDAB-24E7-45AC-B680-D4DAE7ABBC5E}"/>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a16="http://schemas.microsoft.com/office/drawing/2014/main" id="{E63C23E9-C37F-414E-9E13-B2DCA1A2E5C6}"/>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2D4EF1D8-5201-48C6-BCA6-B659A0276B97}"/>
                  </a:ext>
                </a:extLst>
              </p:cNvPr>
              <p:cNvGrpSpPr/>
              <p:nvPr/>
            </p:nvGrpSpPr>
            <p:grpSpPr>
              <a:xfrm>
                <a:off x="1059125" y="962455"/>
                <a:ext cx="651302" cy="1027102"/>
                <a:chOff x="1059125" y="962455"/>
                <a:chExt cx="651302" cy="1027102"/>
              </a:xfrm>
            </p:grpSpPr>
            <p:sp>
              <p:nvSpPr>
                <p:cNvPr id="11" name="矩形 10">
                  <a:extLst>
                    <a:ext uri="{FF2B5EF4-FFF2-40B4-BE49-F238E27FC236}">
                      <a16:creationId xmlns:a16="http://schemas.microsoft.com/office/drawing/2014/main" id="{800EEDA2-0DA6-47AC-AA42-873B1A77DAF4}"/>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57B8AB89-2F80-4667-80C2-261FCCFFA87B}"/>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0C7131AE-0EFB-4A69-81C8-4104AA5870BF}"/>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pic>
        <p:nvPicPr>
          <p:cNvPr id="14" name="图片 13">
            <a:extLst>
              <a:ext uri="{FF2B5EF4-FFF2-40B4-BE49-F238E27FC236}">
                <a16:creationId xmlns:a16="http://schemas.microsoft.com/office/drawing/2014/main" id="{AD1E1301-B06B-4F1D-AEEF-7FFF2D83B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9731" y="1385316"/>
            <a:ext cx="4351231" cy="4351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a:extLst>
              <a:ext uri="{FF2B5EF4-FFF2-40B4-BE49-F238E27FC236}">
                <a16:creationId xmlns:a16="http://schemas.microsoft.com/office/drawing/2014/main" id="{C479C145-C6D5-4EAA-A603-09415366FAE5}"/>
              </a:ext>
            </a:extLst>
          </p:cNvPr>
          <p:cNvGrpSpPr/>
          <p:nvPr/>
        </p:nvGrpSpPr>
        <p:grpSpPr>
          <a:xfrm>
            <a:off x="1542519" y="955417"/>
            <a:ext cx="8905141" cy="5024741"/>
            <a:chOff x="1584158" y="213206"/>
            <a:chExt cx="8448745" cy="6533930"/>
          </a:xfrm>
        </p:grpSpPr>
        <p:sp>
          <p:nvSpPr>
            <p:cNvPr id="78" name="任意多边形: 形状 77">
              <a:extLst>
                <a:ext uri="{FF2B5EF4-FFF2-40B4-BE49-F238E27FC236}">
                  <a16:creationId xmlns:a16="http://schemas.microsoft.com/office/drawing/2014/main" id="{A70A91EA-A2F4-45D0-B7D4-876DC561C2F7}"/>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79" name="任意多边形: 形状 78">
              <a:extLst>
                <a:ext uri="{FF2B5EF4-FFF2-40B4-BE49-F238E27FC236}">
                  <a16:creationId xmlns:a16="http://schemas.microsoft.com/office/drawing/2014/main" id="{3B718E67-A358-4BFC-8BAD-D2071B1E2E73}"/>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grpSp>
        <p:nvGrpSpPr>
          <p:cNvPr id="62" name="组合 61">
            <a:extLst>
              <a:ext uri="{FF2B5EF4-FFF2-40B4-BE49-F238E27FC236}">
                <a16:creationId xmlns:a16="http://schemas.microsoft.com/office/drawing/2014/main" id="{B5DBE1ED-DDD8-4E9D-AD11-C9AD3FBB9145}"/>
              </a:ext>
            </a:extLst>
          </p:cNvPr>
          <p:cNvGrpSpPr/>
          <p:nvPr/>
        </p:nvGrpSpPr>
        <p:grpSpPr>
          <a:xfrm>
            <a:off x="2587115" y="2144349"/>
            <a:ext cx="1532830" cy="1328354"/>
            <a:chOff x="1577884" y="1295226"/>
            <a:chExt cx="1532830" cy="1328354"/>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7460898">
              <a:off x="1558857" y="1636038"/>
              <a:ext cx="681071" cy="643018"/>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899318" y="1295226"/>
              <a:ext cx="1211396" cy="1328354"/>
              <a:chOff x="1066413" y="968980"/>
              <a:chExt cx="1211396" cy="1328354"/>
            </a:xfrm>
          </p:grpSpPr>
          <p:sp>
            <p:nvSpPr>
              <p:cNvPr id="36" name="矩形 35">
                <a:extLst>
                  <a:ext uri="{FF2B5EF4-FFF2-40B4-BE49-F238E27FC236}">
                    <a16:creationId xmlns:a16="http://schemas.microsoft.com/office/drawing/2014/main" id="{CA846D1C-2207-431F-A957-55F97DFFF90F}"/>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目</a:t>
                </a: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1066413" y="968980"/>
                <a:ext cx="1211066" cy="1324041"/>
                <a:chOff x="1066413" y="968980"/>
                <a:chExt cx="1211066" cy="1324041"/>
              </a:xfrm>
            </p:grpSpPr>
            <p:sp>
              <p:nvSpPr>
                <p:cNvPr id="33" name="矩形 32">
                  <a:extLst>
                    <a:ext uri="{FF2B5EF4-FFF2-40B4-BE49-F238E27FC236}">
                      <a16:creationId xmlns:a16="http://schemas.microsoft.com/office/drawing/2014/main" id="{DB547388-772F-4F4E-8778-D5AD3D0E3927}"/>
                    </a:ext>
                  </a:extLst>
                </p:cNvPr>
                <p:cNvSpPr/>
                <p:nvPr/>
              </p:nvSpPr>
              <p:spPr>
                <a:xfrm>
                  <a:off x="1066413" y="969582"/>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目</a:t>
                  </a:r>
                </a:p>
              </p:txBody>
            </p:sp>
            <p:sp>
              <p:nvSpPr>
                <p:cNvPr id="34" name="矩形 33">
                  <a:extLst>
                    <a:ext uri="{FF2B5EF4-FFF2-40B4-BE49-F238E27FC236}">
                      <a16:creationId xmlns:a16="http://schemas.microsoft.com/office/drawing/2014/main" id="{67CBD18D-14EF-4FA5-A619-6EE6DC686C04}"/>
                    </a:ext>
                  </a:extLst>
                </p:cNvPr>
                <p:cNvSpPr/>
                <p:nvPr/>
              </p:nvSpPr>
              <p:spPr>
                <a:xfrm>
                  <a:off x="1066891" y="968980"/>
                  <a:ext cx="1210588" cy="1323439"/>
                </a:xfrm>
                <a:prstGeom prst="rect">
                  <a:avLst/>
                </a:prstGeom>
              </p:spPr>
              <p:txBody>
                <a:bodyPr wrap="none">
                  <a:spAutoFit/>
                </a:bodyPr>
                <a:lstStyle/>
                <a:p>
                  <a:r>
                    <a:rPr lang="zh-CN" altLang="en-US" sz="8000" dirty="0">
                      <a:solidFill>
                        <a:srgbClr val="17B894"/>
                      </a:solidFill>
                      <a:latin typeface="方正粗黑宋简体" panose="02000000000000000000" pitchFamily="2" charset="-122"/>
                      <a:ea typeface="方正粗黑宋简体" panose="02000000000000000000" pitchFamily="2" charset="-122"/>
                      <a:cs typeface="+mn-ea"/>
                      <a:sym typeface="+mn-lt"/>
                    </a:rPr>
                    <a:t>目</a:t>
                  </a:r>
                </a:p>
              </p:txBody>
            </p:sp>
          </p:grpSp>
        </p:grpSp>
      </p:grpSp>
      <p:grpSp>
        <p:nvGrpSpPr>
          <p:cNvPr id="61" name="组合 60">
            <a:extLst>
              <a:ext uri="{FF2B5EF4-FFF2-40B4-BE49-F238E27FC236}">
                <a16:creationId xmlns:a16="http://schemas.microsoft.com/office/drawing/2014/main" id="{06886FFE-4F89-4E91-8975-EC7493C32EB4}"/>
              </a:ext>
            </a:extLst>
          </p:cNvPr>
          <p:cNvGrpSpPr/>
          <p:nvPr/>
        </p:nvGrpSpPr>
        <p:grpSpPr>
          <a:xfrm>
            <a:off x="2878006" y="3285066"/>
            <a:ext cx="1602370" cy="1326247"/>
            <a:chOff x="3603482" y="1375290"/>
            <a:chExt cx="1602370" cy="1326247"/>
          </a:xfrm>
        </p:grpSpPr>
        <p:pic>
          <p:nvPicPr>
            <p:cNvPr id="60" name="图片 59">
              <a:extLst>
                <a:ext uri="{FF2B5EF4-FFF2-40B4-BE49-F238E27FC236}">
                  <a16:creationId xmlns:a16="http://schemas.microsoft.com/office/drawing/2014/main" id="{4FA12F8D-16C2-4E37-9BC2-8FE72C1AB9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744920">
              <a:off x="4438639" y="1608403"/>
              <a:ext cx="789262" cy="745164"/>
            </a:xfrm>
            <a:prstGeom prst="rect">
              <a:avLst/>
            </a:prstGeom>
          </p:spPr>
        </p:pic>
        <p:grpSp>
          <p:nvGrpSpPr>
            <p:cNvPr id="38" name="组合 37">
              <a:extLst>
                <a:ext uri="{FF2B5EF4-FFF2-40B4-BE49-F238E27FC236}">
                  <a16:creationId xmlns:a16="http://schemas.microsoft.com/office/drawing/2014/main" id="{DF004EF4-150C-4228-BA16-B52B4ABF0EF6}"/>
                </a:ext>
              </a:extLst>
            </p:cNvPr>
            <p:cNvGrpSpPr/>
            <p:nvPr/>
          </p:nvGrpSpPr>
          <p:grpSpPr>
            <a:xfrm>
              <a:off x="3603482" y="1375290"/>
              <a:ext cx="1223890" cy="1326247"/>
              <a:chOff x="1053919" y="973895"/>
              <a:chExt cx="1223890" cy="1326247"/>
            </a:xfrm>
          </p:grpSpPr>
          <p:sp>
            <p:nvSpPr>
              <p:cNvPr id="39" name="矩形 38">
                <a:extLst>
                  <a:ext uri="{FF2B5EF4-FFF2-40B4-BE49-F238E27FC236}">
                    <a16:creationId xmlns:a16="http://schemas.microsoft.com/office/drawing/2014/main" id="{E922761E-9829-490C-9A20-CDFB9279E8B8}"/>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录</a:t>
                </a:r>
              </a:p>
            </p:txBody>
          </p:sp>
          <p:grpSp>
            <p:nvGrpSpPr>
              <p:cNvPr id="40" name="组合 39">
                <a:extLst>
                  <a:ext uri="{FF2B5EF4-FFF2-40B4-BE49-F238E27FC236}">
                    <a16:creationId xmlns:a16="http://schemas.microsoft.com/office/drawing/2014/main" id="{FF24096E-B88B-4932-A822-C430F8F6AEFB}"/>
                  </a:ext>
                </a:extLst>
              </p:cNvPr>
              <p:cNvGrpSpPr/>
              <p:nvPr/>
            </p:nvGrpSpPr>
            <p:grpSpPr>
              <a:xfrm>
                <a:off x="1053919" y="974497"/>
                <a:ext cx="1217239" cy="1325645"/>
                <a:chOff x="1053919" y="974497"/>
                <a:chExt cx="1217239" cy="1325645"/>
              </a:xfrm>
            </p:grpSpPr>
            <p:sp>
              <p:nvSpPr>
                <p:cNvPr id="41" name="矩形 40">
                  <a:extLst>
                    <a:ext uri="{FF2B5EF4-FFF2-40B4-BE49-F238E27FC236}">
                      <a16:creationId xmlns:a16="http://schemas.microsoft.com/office/drawing/2014/main" id="{D8A585E6-E5EE-40D7-89F2-2445719D6BE1}"/>
                    </a:ext>
                  </a:extLst>
                </p:cNvPr>
                <p:cNvSpPr/>
                <p:nvPr/>
              </p:nvSpPr>
              <p:spPr>
                <a:xfrm>
                  <a:off x="1060570" y="976703"/>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latin typeface="方正粗黑宋简体" panose="02000000000000000000" pitchFamily="2" charset="-122"/>
                      <a:ea typeface="方正粗黑宋简体" panose="02000000000000000000" pitchFamily="2" charset="-122"/>
                      <a:cs typeface="+mn-ea"/>
                      <a:sym typeface="+mn-lt"/>
                    </a:rPr>
                    <a:t>录</a:t>
                  </a:r>
                </a:p>
              </p:txBody>
            </p:sp>
            <p:sp>
              <p:nvSpPr>
                <p:cNvPr id="42" name="矩形 41">
                  <a:extLst>
                    <a:ext uri="{FF2B5EF4-FFF2-40B4-BE49-F238E27FC236}">
                      <a16:creationId xmlns:a16="http://schemas.microsoft.com/office/drawing/2014/main" id="{33EF8343-0ABA-4952-9000-E5703DF9FBC4}"/>
                    </a:ext>
                  </a:extLst>
                </p:cNvPr>
                <p:cNvSpPr/>
                <p:nvPr/>
              </p:nvSpPr>
              <p:spPr>
                <a:xfrm>
                  <a:off x="1053919" y="974497"/>
                  <a:ext cx="1210588" cy="1323439"/>
                </a:xfrm>
                <a:prstGeom prst="rect">
                  <a:avLst/>
                </a:prstGeom>
              </p:spPr>
              <p:txBody>
                <a:bodyPr wrap="none">
                  <a:spAutoFit/>
                </a:bodyPr>
                <a:lstStyle/>
                <a:p>
                  <a:r>
                    <a:rPr lang="zh-CN" altLang="en-US" sz="80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录</a:t>
                  </a:r>
                </a:p>
              </p:txBody>
            </p:sp>
          </p:grpSp>
        </p:grpSp>
      </p:grpSp>
      <p:grpSp>
        <p:nvGrpSpPr>
          <p:cNvPr id="3" name="组合 2">
            <a:extLst>
              <a:ext uri="{FF2B5EF4-FFF2-40B4-BE49-F238E27FC236}">
                <a16:creationId xmlns:a16="http://schemas.microsoft.com/office/drawing/2014/main" id="{3A81CE79-9029-43F2-A186-B52315388599}"/>
              </a:ext>
            </a:extLst>
          </p:cNvPr>
          <p:cNvGrpSpPr/>
          <p:nvPr/>
        </p:nvGrpSpPr>
        <p:grpSpPr>
          <a:xfrm>
            <a:off x="4845829" y="2011592"/>
            <a:ext cx="3741849" cy="578816"/>
            <a:chOff x="4049486" y="1476103"/>
            <a:chExt cx="3741849" cy="578816"/>
          </a:xfrm>
        </p:grpSpPr>
        <p:sp>
          <p:nvSpPr>
            <p:cNvPr id="58" name="文本框 57">
              <a:extLst>
                <a:ext uri="{FF2B5EF4-FFF2-40B4-BE49-F238E27FC236}">
                  <a16:creationId xmlns:a16="http://schemas.microsoft.com/office/drawing/2014/main" id="{82D03EDB-9849-4300-9514-1147C2531936}"/>
                </a:ext>
              </a:extLst>
            </p:cNvPr>
            <p:cNvSpPr txBox="1"/>
            <p:nvPr/>
          </p:nvSpPr>
          <p:spPr>
            <a:xfrm>
              <a:off x="4734088" y="1518554"/>
              <a:ext cx="3057247"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世界环境日介绍</a:t>
              </a:r>
            </a:p>
          </p:txBody>
        </p:sp>
        <p:sp>
          <p:nvSpPr>
            <p:cNvPr id="2" name="椭圆 1">
              <a:extLst>
                <a:ext uri="{FF2B5EF4-FFF2-40B4-BE49-F238E27FC236}">
                  <a16:creationId xmlns:a16="http://schemas.microsoft.com/office/drawing/2014/main" id="{17AFADE9-730A-4E29-9A4D-17E52E3A4B0E}"/>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a:t>
              </a:r>
              <a:endParaRPr lang="zh-CN" altLang="en-US" sz="2800" dirty="0">
                <a:cs typeface="+mn-ea"/>
                <a:sym typeface="+mn-lt"/>
              </a:endParaRPr>
            </a:p>
          </p:txBody>
        </p:sp>
      </p:grpSp>
      <p:grpSp>
        <p:nvGrpSpPr>
          <p:cNvPr id="68" name="组合 67">
            <a:extLst>
              <a:ext uri="{FF2B5EF4-FFF2-40B4-BE49-F238E27FC236}">
                <a16:creationId xmlns:a16="http://schemas.microsoft.com/office/drawing/2014/main" id="{50DB1C65-F7C6-4A7A-965F-F5DEE7F0AE17}"/>
              </a:ext>
            </a:extLst>
          </p:cNvPr>
          <p:cNvGrpSpPr/>
          <p:nvPr/>
        </p:nvGrpSpPr>
        <p:grpSpPr>
          <a:xfrm>
            <a:off x="4845829" y="2720922"/>
            <a:ext cx="3741849" cy="578816"/>
            <a:chOff x="4049486" y="1476103"/>
            <a:chExt cx="3741849" cy="578816"/>
          </a:xfrm>
        </p:grpSpPr>
        <p:sp>
          <p:nvSpPr>
            <p:cNvPr id="69" name="文本框 68">
              <a:extLst>
                <a:ext uri="{FF2B5EF4-FFF2-40B4-BE49-F238E27FC236}">
                  <a16:creationId xmlns:a16="http://schemas.microsoft.com/office/drawing/2014/main" id="{CA0376AF-0224-4C85-9F97-A6295C917AA4}"/>
                </a:ext>
              </a:extLst>
            </p:cNvPr>
            <p:cNvSpPr txBox="1"/>
            <p:nvPr/>
          </p:nvSpPr>
          <p:spPr>
            <a:xfrm>
              <a:off x="4734088" y="1518554"/>
              <a:ext cx="3057247"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认识我们的地球</a:t>
              </a:r>
            </a:p>
          </p:txBody>
        </p:sp>
        <p:sp>
          <p:nvSpPr>
            <p:cNvPr id="70" name="椭圆 69">
              <a:extLst>
                <a:ext uri="{FF2B5EF4-FFF2-40B4-BE49-F238E27FC236}">
                  <a16:creationId xmlns:a16="http://schemas.microsoft.com/office/drawing/2014/main" id="{6617F9FC-1371-480F-972C-74F7976DADF5}"/>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a:t>
              </a:r>
              <a:endParaRPr lang="zh-CN" altLang="en-US" sz="2800" dirty="0">
                <a:cs typeface="+mn-ea"/>
                <a:sym typeface="+mn-lt"/>
              </a:endParaRPr>
            </a:p>
          </p:txBody>
        </p:sp>
      </p:grpSp>
      <p:grpSp>
        <p:nvGrpSpPr>
          <p:cNvPr id="71" name="组合 70">
            <a:extLst>
              <a:ext uri="{FF2B5EF4-FFF2-40B4-BE49-F238E27FC236}">
                <a16:creationId xmlns:a16="http://schemas.microsoft.com/office/drawing/2014/main" id="{407F5BEF-8BA5-4CB8-A1F0-813BB9ABD5DC}"/>
              </a:ext>
            </a:extLst>
          </p:cNvPr>
          <p:cNvGrpSpPr/>
          <p:nvPr/>
        </p:nvGrpSpPr>
        <p:grpSpPr>
          <a:xfrm>
            <a:off x="4845829" y="3430252"/>
            <a:ext cx="4152218" cy="578816"/>
            <a:chOff x="4049486" y="1476103"/>
            <a:chExt cx="4152218" cy="578816"/>
          </a:xfrm>
        </p:grpSpPr>
        <p:sp>
          <p:nvSpPr>
            <p:cNvPr id="72" name="文本框 71">
              <a:extLst>
                <a:ext uri="{FF2B5EF4-FFF2-40B4-BE49-F238E27FC236}">
                  <a16:creationId xmlns:a16="http://schemas.microsoft.com/office/drawing/2014/main" id="{DDCB3D0F-00B0-46F1-B9D2-857BC295C5DB}"/>
                </a:ext>
              </a:extLst>
            </p:cNvPr>
            <p:cNvSpPr txBox="1"/>
            <p:nvPr/>
          </p:nvSpPr>
          <p:spPr>
            <a:xfrm>
              <a:off x="4734088" y="1518554"/>
              <a:ext cx="3467616"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保护环境的重要性</a:t>
              </a:r>
            </a:p>
          </p:txBody>
        </p:sp>
        <p:sp>
          <p:nvSpPr>
            <p:cNvPr id="73" name="椭圆 72">
              <a:extLst>
                <a:ext uri="{FF2B5EF4-FFF2-40B4-BE49-F238E27FC236}">
                  <a16:creationId xmlns:a16="http://schemas.microsoft.com/office/drawing/2014/main" id="{EBEAEFDF-14D7-4D8D-8142-5885EE363FCF}"/>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3</a:t>
              </a:r>
              <a:endParaRPr lang="zh-CN" altLang="en-US" sz="2800" dirty="0">
                <a:cs typeface="+mn-ea"/>
                <a:sym typeface="+mn-lt"/>
              </a:endParaRPr>
            </a:p>
          </p:txBody>
        </p:sp>
      </p:grpSp>
      <p:grpSp>
        <p:nvGrpSpPr>
          <p:cNvPr id="74" name="组合 73">
            <a:extLst>
              <a:ext uri="{FF2B5EF4-FFF2-40B4-BE49-F238E27FC236}">
                <a16:creationId xmlns:a16="http://schemas.microsoft.com/office/drawing/2014/main" id="{6FF7E90A-F53F-4D25-97ED-D5F94A056F31}"/>
              </a:ext>
            </a:extLst>
          </p:cNvPr>
          <p:cNvGrpSpPr/>
          <p:nvPr/>
        </p:nvGrpSpPr>
        <p:grpSpPr>
          <a:xfrm>
            <a:off x="4845829" y="4139583"/>
            <a:ext cx="4152218" cy="578816"/>
            <a:chOff x="4049486" y="1476103"/>
            <a:chExt cx="4152218" cy="578816"/>
          </a:xfrm>
        </p:grpSpPr>
        <p:sp>
          <p:nvSpPr>
            <p:cNvPr id="75" name="文本框 74">
              <a:extLst>
                <a:ext uri="{FF2B5EF4-FFF2-40B4-BE49-F238E27FC236}">
                  <a16:creationId xmlns:a16="http://schemas.microsoft.com/office/drawing/2014/main" id="{E1549CBC-62CE-42F1-A5E8-FB5866A75609}"/>
                </a:ext>
              </a:extLst>
            </p:cNvPr>
            <p:cNvSpPr txBox="1"/>
            <p:nvPr/>
          </p:nvSpPr>
          <p:spPr>
            <a:xfrm>
              <a:off x="4734088" y="1518554"/>
              <a:ext cx="3467616" cy="536365"/>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3200" dirty="0">
                  <a:solidFill>
                    <a:schemeClr val="tx1">
                      <a:lumMod val="75000"/>
                      <a:lumOff val="25000"/>
                    </a:schemeClr>
                  </a:solidFill>
                  <a:latin typeface="+mn-lt"/>
                  <a:ea typeface="+mn-ea"/>
                  <a:cs typeface="+mn-ea"/>
                  <a:sym typeface="+mn-lt"/>
                </a:rPr>
                <a:t>我们可以做些什么</a:t>
              </a:r>
            </a:p>
          </p:txBody>
        </p:sp>
        <p:sp>
          <p:nvSpPr>
            <p:cNvPr id="76" name="椭圆 75">
              <a:extLst>
                <a:ext uri="{FF2B5EF4-FFF2-40B4-BE49-F238E27FC236}">
                  <a16:creationId xmlns:a16="http://schemas.microsoft.com/office/drawing/2014/main" id="{FE24252E-F6EF-4CA4-87D2-4AF78C502373}"/>
                </a:ext>
              </a:extLst>
            </p:cNvPr>
            <p:cNvSpPr/>
            <p:nvPr/>
          </p:nvSpPr>
          <p:spPr>
            <a:xfrm>
              <a:off x="4049486" y="1476103"/>
              <a:ext cx="574765" cy="574765"/>
            </a:xfrm>
            <a:prstGeom prst="ellipse">
              <a:avLst/>
            </a:prstGeom>
            <a:solidFill>
              <a:srgbClr val="17B894"/>
            </a:solidFill>
            <a:ln>
              <a:solidFill>
                <a:srgbClr val="17B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4</a:t>
              </a:r>
              <a:endParaRPr lang="zh-CN" altLang="en-US" sz="2800" dirty="0">
                <a:cs typeface="+mn-ea"/>
                <a:sym typeface="+mn-lt"/>
              </a:endParaRPr>
            </a:p>
          </p:txBody>
        </p:sp>
      </p:grpSp>
      <p:pic>
        <p:nvPicPr>
          <p:cNvPr id="13" name="图片 12">
            <a:extLst>
              <a:ext uri="{FF2B5EF4-FFF2-40B4-BE49-F238E27FC236}">
                <a16:creationId xmlns:a16="http://schemas.microsoft.com/office/drawing/2014/main" id="{88624DBC-BE03-4421-900E-9CE281543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413" y="4225230"/>
            <a:ext cx="2911669" cy="2911669"/>
          </a:xfrm>
          <a:prstGeom prst="rect">
            <a:avLst/>
          </a:prstGeom>
        </p:spPr>
      </p:pic>
    </p:spTree>
    <p:extLst>
      <p:ext uri="{BB962C8B-B14F-4D97-AF65-F5344CB8AC3E}">
        <p14:creationId xmlns:p14="http://schemas.microsoft.com/office/powerpoint/2010/main" val="131076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1000" fill="hold"/>
                                        <p:tgtEl>
                                          <p:spTgt spid="77"/>
                                        </p:tgtEl>
                                        <p:attrNameLst>
                                          <p:attrName>ppt_w</p:attrName>
                                        </p:attrNameLst>
                                      </p:cBhvr>
                                      <p:tavLst>
                                        <p:tav tm="0">
                                          <p:val>
                                            <p:strVal val="#ppt_w*0.70"/>
                                          </p:val>
                                        </p:tav>
                                        <p:tav tm="100000">
                                          <p:val>
                                            <p:strVal val="#ppt_w"/>
                                          </p:val>
                                        </p:tav>
                                      </p:tavLst>
                                    </p:anim>
                                    <p:anim calcmode="lin" valueType="num">
                                      <p:cBhvr>
                                        <p:cTn id="13" dur="1000" fill="hold"/>
                                        <p:tgtEl>
                                          <p:spTgt spid="77"/>
                                        </p:tgtEl>
                                        <p:attrNameLst>
                                          <p:attrName>ppt_h</p:attrName>
                                        </p:attrNameLst>
                                      </p:cBhvr>
                                      <p:tavLst>
                                        <p:tav tm="0">
                                          <p:val>
                                            <p:strVal val="#ppt_h"/>
                                          </p:val>
                                        </p:tav>
                                        <p:tav tm="100000">
                                          <p:val>
                                            <p:strVal val="#ppt_h"/>
                                          </p:val>
                                        </p:tav>
                                      </p:tavLst>
                                    </p:anim>
                                    <p:animEffect transition="in" filter="fade">
                                      <p:cBhvr>
                                        <p:cTn id="14" dur="10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500" fill="hold"/>
                                        <p:tgtEl>
                                          <p:spTgt spid="71"/>
                                        </p:tgtEl>
                                        <p:attrNameLst>
                                          <p:attrName>ppt_x</p:attrName>
                                        </p:attrNameLst>
                                      </p:cBhvr>
                                      <p:tavLst>
                                        <p:tav tm="0">
                                          <p:val>
                                            <p:strVal val="#ppt_x"/>
                                          </p:val>
                                        </p:tav>
                                        <p:tav tm="100000">
                                          <p:val>
                                            <p:strVal val="#ppt_x"/>
                                          </p:val>
                                        </p:tav>
                                      </p:tavLst>
                                    </p:anim>
                                    <p:anim calcmode="lin" valueType="num">
                                      <p:cBhvr additive="base">
                                        <p:cTn id="41" dur="500" fill="hold"/>
                                        <p:tgtEl>
                                          <p:spTgt spid="71"/>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6C32A94-BE1C-4E7E-A8BA-24B163C8972C}"/>
              </a:ext>
            </a:extLst>
          </p:cNvPr>
          <p:cNvGrpSpPr/>
          <p:nvPr/>
        </p:nvGrpSpPr>
        <p:grpSpPr>
          <a:xfrm>
            <a:off x="2001549" y="2474766"/>
            <a:ext cx="8069035" cy="595260"/>
            <a:chOff x="2061483" y="2483939"/>
            <a:chExt cx="9117205" cy="672584"/>
          </a:xfrm>
        </p:grpSpPr>
        <p:sp>
          <p:nvSpPr>
            <p:cNvPr id="19" name="文本框 18"/>
            <p:cNvSpPr txBox="1"/>
            <p:nvPr/>
          </p:nvSpPr>
          <p:spPr>
            <a:xfrm>
              <a:off x="2959922" y="2483939"/>
              <a:ext cx="8218766" cy="518520"/>
            </a:xfrm>
            <a:prstGeom prst="rect">
              <a:avLst/>
            </a:prstGeom>
            <a:noFill/>
          </p:spPr>
          <p:txBody>
            <a:bodyPr wrap="square">
              <a:spAutoFit/>
            </a:bodyPr>
            <a:lstStyle/>
            <a:p>
              <a:pPr>
                <a:lnSpc>
                  <a:spcPct val="150000"/>
                </a:lnSpc>
              </a:pPr>
              <a:r>
                <a:rPr lang="zh-CN" altLang="en-US" sz="1800" dirty="0">
                  <a:solidFill>
                    <a:schemeClr val="tx1">
                      <a:lumMod val="75000"/>
                      <a:lumOff val="25000"/>
                    </a:schemeClr>
                  </a:solidFill>
                  <a:cs typeface="+mn-ea"/>
                  <a:sym typeface="+mn-lt"/>
                </a:rPr>
                <a:t>维护生态平衡，保护环境是关系到人类生存、社会发展的根本性问题。</a:t>
              </a:r>
            </a:p>
          </p:txBody>
        </p:sp>
        <p:grpSp>
          <p:nvGrpSpPr>
            <p:cNvPr id="2" name="组合 1">
              <a:extLst>
                <a:ext uri="{FF2B5EF4-FFF2-40B4-BE49-F238E27FC236}">
                  <a16:creationId xmlns:a16="http://schemas.microsoft.com/office/drawing/2014/main" id="{BE06FC06-C2C5-4EAD-B955-4E3FB2198F51}"/>
                </a:ext>
              </a:extLst>
            </p:cNvPr>
            <p:cNvGrpSpPr/>
            <p:nvPr/>
          </p:nvGrpSpPr>
          <p:grpSpPr>
            <a:xfrm>
              <a:off x="2061483" y="2501527"/>
              <a:ext cx="654996" cy="654996"/>
              <a:chOff x="2114330" y="919244"/>
              <a:chExt cx="864000" cy="864000"/>
            </a:xfrm>
          </p:grpSpPr>
          <p:sp>
            <p:nvSpPr>
              <p:cNvPr id="15" name="椭圆 14"/>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21" name="椭圆 20">
                <a:extLst>
                  <a:ext uri="{FF2B5EF4-FFF2-40B4-BE49-F238E27FC236}">
                    <a16:creationId xmlns:a16="http://schemas.microsoft.com/office/drawing/2014/main" id="{F510A303-D377-48B6-9448-2EC27D853203}"/>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1</a:t>
                </a:r>
                <a:endParaRPr lang="zh-CN" altLang="en-US" sz="2800" b="1" dirty="0">
                  <a:solidFill>
                    <a:srgbClr val="17B894"/>
                  </a:solidFill>
                  <a:cs typeface="+mn-ea"/>
                  <a:sym typeface="+mn-lt"/>
                </a:endParaRPr>
              </a:p>
            </p:txBody>
          </p:sp>
        </p:grpSp>
      </p:grpSp>
      <p:grpSp>
        <p:nvGrpSpPr>
          <p:cNvPr id="23" name="组合 22">
            <a:extLst>
              <a:ext uri="{FF2B5EF4-FFF2-40B4-BE49-F238E27FC236}">
                <a16:creationId xmlns:a16="http://schemas.microsoft.com/office/drawing/2014/main" id="{69D803AD-238F-4AA3-BC3C-F7B9605C82CF}"/>
              </a:ext>
            </a:extLst>
          </p:cNvPr>
          <p:cNvGrpSpPr/>
          <p:nvPr/>
        </p:nvGrpSpPr>
        <p:grpSpPr>
          <a:xfrm>
            <a:off x="1510937" y="1031736"/>
            <a:ext cx="861689" cy="1027103"/>
            <a:chOff x="1681643" y="1288701"/>
            <a:chExt cx="861689" cy="1027103"/>
          </a:xfrm>
        </p:grpSpPr>
        <p:pic>
          <p:nvPicPr>
            <p:cNvPr id="24" name="图片 23">
              <a:extLst>
                <a:ext uri="{FF2B5EF4-FFF2-40B4-BE49-F238E27FC236}">
                  <a16:creationId xmlns:a16="http://schemas.microsoft.com/office/drawing/2014/main" id="{8965A11F-C361-44CE-BEE6-5F264977AA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25" name="组合 24">
              <a:extLst>
                <a:ext uri="{FF2B5EF4-FFF2-40B4-BE49-F238E27FC236}">
                  <a16:creationId xmlns:a16="http://schemas.microsoft.com/office/drawing/2014/main" id="{9812B6E1-2454-4781-B373-805CAEAE8030}"/>
                </a:ext>
              </a:extLst>
            </p:cNvPr>
            <p:cNvGrpSpPr/>
            <p:nvPr/>
          </p:nvGrpSpPr>
          <p:grpSpPr>
            <a:xfrm>
              <a:off x="1892030" y="1288701"/>
              <a:ext cx="651302" cy="1027103"/>
              <a:chOff x="1059125" y="962455"/>
              <a:chExt cx="651302" cy="1027103"/>
            </a:xfrm>
          </p:grpSpPr>
          <p:sp>
            <p:nvSpPr>
              <p:cNvPr id="37" name="矩形 36">
                <a:extLst>
                  <a:ext uri="{FF2B5EF4-FFF2-40B4-BE49-F238E27FC236}">
                    <a16:creationId xmlns:a16="http://schemas.microsoft.com/office/drawing/2014/main" id="{767D3F5E-F378-4A8F-9EB6-5EF72C7AC936}"/>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38" name="组合 37">
                <a:extLst>
                  <a:ext uri="{FF2B5EF4-FFF2-40B4-BE49-F238E27FC236}">
                    <a16:creationId xmlns:a16="http://schemas.microsoft.com/office/drawing/2014/main" id="{0BE58BAF-3E15-4034-A836-5BD8444D5C3B}"/>
                  </a:ext>
                </a:extLst>
              </p:cNvPr>
              <p:cNvGrpSpPr/>
              <p:nvPr/>
            </p:nvGrpSpPr>
            <p:grpSpPr>
              <a:xfrm>
                <a:off x="1059125" y="962455"/>
                <a:ext cx="651302" cy="1027102"/>
                <a:chOff x="1059125" y="962455"/>
                <a:chExt cx="651302" cy="1027102"/>
              </a:xfrm>
            </p:grpSpPr>
            <p:sp>
              <p:nvSpPr>
                <p:cNvPr id="39" name="矩形 38">
                  <a:extLst>
                    <a:ext uri="{FF2B5EF4-FFF2-40B4-BE49-F238E27FC236}">
                      <a16:creationId xmlns:a16="http://schemas.microsoft.com/office/drawing/2014/main" id="{BD14DA58-90C8-4545-8A8E-EFB6613E09EC}"/>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40" name="矩形 39">
                  <a:extLst>
                    <a:ext uri="{FF2B5EF4-FFF2-40B4-BE49-F238E27FC236}">
                      <a16:creationId xmlns:a16="http://schemas.microsoft.com/office/drawing/2014/main" id="{14ABB9B7-EEA7-453D-84ED-5599CE1EF0CA}"/>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42" name="文本框 41">
            <a:extLst>
              <a:ext uri="{FF2B5EF4-FFF2-40B4-BE49-F238E27FC236}">
                <a16:creationId xmlns:a16="http://schemas.microsoft.com/office/drawing/2014/main" id="{FECA5BEE-0A21-4D83-A9BE-2CDE95D9AA10}"/>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grpSp>
        <p:nvGrpSpPr>
          <p:cNvPr id="5" name="组合 4">
            <a:extLst>
              <a:ext uri="{FF2B5EF4-FFF2-40B4-BE49-F238E27FC236}">
                <a16:creationId xmlns:a16="http://schemas.microsoft.com/office/drawing/2014/main" id="{41062B23-3582-4A38-ABA4-3B40DEE54574}"/>
              </a:ext>
            </a:extLst>
          </p:cNvPr>
          <p:cNvGrpSpPr/>
          <p:nvPr/>
        </p:nvGrpSpPr>
        <p:grpSpPr>
          <a:xfrm>
            <a:off x="2001549" y="3247208"/>
            <a:ext cx="7840958" cy="874407"/>
            <a:chOff x="2061483" y="3239908"/>
            <a:chExt cx="8859501" cy="987994"/>
          </a:xfrm>
        </p:grpSpPr>
        <p:sp>
          <p:nvSpPr>
            <p:cNvPr id="31" name="矩形 30"/>
            <p:cNvSpPr/>
            <p:nvPr/>
          </p:nvSpPr>
          <p:spPr>
            <a:xfrm>
              <a:off x="2931302" y="3239908"/>
              <a:ext cx="7989682" cy="987994"/>
            </a:xfrm>
            <a:prstGeom prst="rect">
              <a:avLst/>
            </a:prstGeom>
            <a:noFill/>
          </p:spPr>
          <p:txBody>
            <a:bodyPr wrap="square">
              <a:spAutoFit/>
            </a:bodyPr>
            <a:lstStyle/>
            <a:p>
              <a:pPr>
                <a:lnSpc>
                  <a:spcPct val="150000"/>
                </a:lnSpc>
              </a:pPr>
              <a:r>
                <a:rPr lang="zh-CN" altLang="en-US" dirty="0">
                  <a:solidFill>
                    <a:schemeClr val="tx1">
                      <a:lumMod val="75000"/>
                      <a:lumOff val="25000"/>
                    </a:schemeClr>
                  </a:solidFill>
                  <a:cs typeface="+mn-ea"/>
                  <a:sym typeface="+mn-lt"/>
                </a:rPr>
                <a:t>提升环保的政策力度，从而更好地采取治理和应对突发环境事故，是当前急不可待的任务。</a:t>
              </a:r>
            </a:p>
          </p:txBody>
        </p:sp>
        <p:grpSp>
          <p:nvGrpSpPr>
            <p:cNvPr id="43" name="组合 42">
              <a:extLst>
                <a:ext uri="{FF2B5EF4-FFF2-40B4-BE49-F238E27FC236}">
                  <a16:creationId xmlns:a16="http://schemas.microsoft.com/office/drawing/2014/main" id="{D11A43ED-82D9-477B-879A-668B604AA0C2}"/>
                </a:ext>
              </a:extLst>
            </p:cNvPr>
            <p:cNvGrpSpPr/>
            <p:nvPr/>
          </p:nvGrpSpPr>
          <p:grpSpPr>
            <a:xfrm>
              <a:off x="2061483" y="3457802"/>
              <a:ext cx="654996" cy="654996"/>
              <a:chOff x="2114330" y="919244"/>
              <a:chExt cx="864000" cy="864000"/>
            </a:xfrm>
          </p:grpSpPr>
          <p:sp>
            <p:nvSpPr>
              <p:cNvPr id="44" name="椭圆 43">
                <a:extLst>
                  <a:ext uri="{FF2B5EF4-FFF2-40B4-BE49-F238E27FC236}">
                    <a16:creationId xmlns:a16="http://schemas.microsoft.com/office/drawing/2014/main" id="{A2592C51-276E-44D3-AB5D-07D48D1692D0}"/>
                  </a:ext>
                </a:extLst>
              </p:cNvPr>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45" name="椭圆 44">
                <a:extLst>
                  <a:ext uri="{FF2B5EF4-FFF2-40B4-BE49-F238E27FC236}">
                    <a16:creationId xmlns:a16="http://schemas.microsoft.com/office/drawing/2014/main" id="{8B5CA132-0A10-4899-92A8-45E84210E4CA}"/>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2</a:t>
                </a:r>
                <a:endParaRPr lang="zh-CN" altLang="en-US" sz="2800" b="1" dirty="0">
                  <a:solidFill>
                    <a:srgbClr val="17B894"/>
                  </a:solidFill>
                  <a:cs typeface="+mn-ea"/>
                  <a:sym typeface="+mn-lt"/>
                </a:endParaRPr>
              </a:p>
            </p:txBody>
          </p:sp>
        </p:grpSp>
      </p:grpSp>
      <p:grpSp>
        <p:nvGrpSpPr>
          <p:cNvPr id="3" name="组合 2">
            <a:extLst>
              <a:ext uri="{FF2B5EF4-FFF2-40B4-BE49-F238E27FC236}">
                <a16:creationId xmlns:a16="http://schemas.microsoft.com/office/drawing/2014/main" id="{4CEFBA69-6CCF-46E3-B5D6-83A7E8AC8AF1}"/>
              </a:ext>
            </a:extLst>
          </p:cNvPr>
          <p:cNvGrpSpPr/>
          <p:nvPr/>
        </p:nvGrpSpPr>
        <p:grpSpPr>
          <a:xfrm>
            <a:off x="2001549" y="4298927"/>
            <a:ext cx="7866288" cy="874407"/>
            <a:chOff x="2061483" y="4284236"/>
            <a:chExt cx="8888121" cy="987994"/>
          </a:xfrm>
        </p:grpSpPr>
        <p:sp>
          <p:nvSpPr>
            <p:cNvPr id="41" name="文本框 40"/>
            <p:cNvSpPr txBox="1"/>
            <p:nvPr/>
          </p:nvSpPr>
          <p:spPr>
            <a:xfrm>
              <a:off x="2844332" y="4284236"/>
              <a:ext cx="8105272" cy="987994"/>
            </a:xfrm>
            <a:prstGeom prst="rect">
              <a:avLst/>
            </a:prstGeom>
            <a:noFill/>
          </p:spPr>
          <p:txBody>
            <a:bodyPr wrap="square">
              <a:spAutoFit/>
            </a:bodyPr>
            <a:lstStyle>
              <a:defPPr>
                <a:defRPr lang="zh-CN"/>
              </a:defPPr>
              <a:lvl1pPr>
                <a:lnSpc>
                  <a:spcPct val="150000"/>
                </a:lnSpc>
                <a:defRPr>
                  <a:solidFill>
                    <a:schemeClr val="bg1"/>
                  </a:solidFill>
                  <a:latin typeface="思源黑体 CN Regular" panose="020B0500000000000000" charset="-122"/>
                  <a:ea typeface="思源黑体 CN Regular" panose="020B0500000000000000" charset="-122"/>
                </a:defRPr>
              </a:lvl1pPr>
            </a:lstStyle>
            <a:p>
              <a:r>
                <a:rPr lang="zh-CN" altLang="en-US" dirty="0">
                  <a:solidFill>
                    <a:schemeClr val="tx1">
                      <a:lumMod val="75000"/>
                      <a:lumOff val="25000"/>
                    </a:schemeClr>
                  </a:solidFill>
                  <a:latin typeface="+mn-lt"/>
                  <a:ea typeface="+mn-ea"/>
                  <a:cs typeface="+mn-ea"/>
                  <a:sym typeface="+mn-lt"/>
                </a:rPr>
                <a:t>我们能够借鉴国际最佳实践和企业成功经验，从而进一步推动中国的可持续发展，发展国民经济建设时要把保护环境放在首要位置</a:t>
              </a:r>
            </a:p>
          </p:txBody>
        </p:sp>
        <p:grpSp>
          <p:nvGrpSpPr>
            <p:cNvPr id="46" name="组合 45">
              <a:extLst>
                <a:ext uri="{FF2B5EF4-FFF2-40B4-BE49-F238E27FC236}">
                  <a16:creationId xmlns:a16="http://schemas.microsoft.com/office/drawing/2014/main" id="{B36F65BA-5401-4E9A-BE55-6936CFEB6F8C}"/>
                </a:ext>
              </a:extLst>
            </p:cNvPr>
            <p:cNvGrpSpPr/>
            <p:nvPr/>
          </p:nvGrpSpPr>
          <p:grpSpPr>
            <a:xfrm>
              <a:off x="2061483" y="4401599"/>
              <a:ext cx="654996" cy="654996"/>
              <a:chOff x="2114330" y="919244"/>
              <a:chExt cx="864000" cy="864000"/>
            </a:xfrm>
          </p:grpSpPr>
          <p:sp>
            <p:nvSpPr>
              <p:cNvPr id="47" name="椭圆 46">
                <a:extLst>
                  <a:ext uri="{FF2B5EF4-FFF2-40B4-BE49-F238E27FC236}">
                    <a16:creationId xmlns:a16="http://schemas.microsoft.com/office/drawing/2014/main" id="{295898ED-2F14-4FAA-BE12-3978EA89841D}"/>
                  </a:ext>
                </a:extLst>
              </p:cNvPr>
              <p:cNvSpPr/>
              <p:nvPr/>
            </p:nvSpPr>
            <p:spPr>
              <a:xfrm rot="10800000" flipV="1">
                <a:off x="2114330" y="919244"/>
                <a:ext cx="864000" cy="86400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rgbClr val="17B894"/>
                  </a:solidFill>
                  <a:cs typeface="+mn-ea"/>
                  <a:sym typeface="+mn-lt"/>
                </a:endParaRPr>
              </a:p>
            </p:txBody>
          </p:sp>
          <p:sp>
            <p:nvSpPr>
              <p:cNvPr id="48" name="椭圆 47">
                <a:extLst>
                  <a:ext uri="{FF2B5EF4-FFF2-40B4-BE49-F238E27FC236}">
                    <a16:creationId xmlns:a16="http://schemas.microsoft.com/office/drawing/2014/main" id="{FAD86470-DFFA-4410-BB2B-9CBFEC5310FF}"/>
                  </a:ext>
                </a:extLst>
              </p:cNvPr>
              <p:cNvSpPr/>
              <p:nvPr/>
            </p:nvSpPr>
            <p:spPr>
              <a:xfrm rot="10800000" flipV="1">
                <a:off x="2190530" y="989149"/>
                <a:ext cx="711600" cy="71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7B894"/>
                    </a:solidFill>
                    <a:cs typeface="+mn-ea"/>
                    <a:sym typeface="+mn-lt"/>
                  </a:rPr>
                  <a:t>3</a:t>
                </a:r>
                <a:endParaRPr lang="zh-CN" altLang="en-US" sz="2800" b="1" dirty="0">
                  <a:solidFill>
                    <a:srgbClr val="17B894"/>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20083" y="3043546"/>
            <a:ext cx="4709872" cy="2677656"/>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城市中的人们每天会产生大量的生活垃圾(据说，上海每年的生活垃圾有5个金茂大厦的体积那么多)，而在太平洋中漂浮的规模庞大的塑料垃圾带形成了触目惊心的“第八大陆”。</a:t>
            </a:r>
          </a:p>
          <a:p>
            <a:pPr>
              <a:lnSpc>
                <a:spcPct val="150000"/>
              </a:lnSpc>
            </a:pPr>
            <a:r>
              <a:rPr lang="zh-CN" altLang="en-US" sz="1600" dirty="0">
                <a:solidFill>
                  <a:schemeClr val="tx1">
                    <a:lumMod val="75000"/>
                    <a:lumOff val="25000"/>
                  </a:schemeClr>
                </a:solidFill>
                <a:cs typeface="+mn-ea"/>
                <a:sym typeface="+mn-lt"/>
              </a:rPr>
              <a:t>垃圾的去向，是个长久以来被忽视，却值得追问下去的问题。用智能标签追踪垃圾去向的“垃圾追踪”计划就是为了解决这个问题。</a:t>
            </a:r>
            <a:endParaRPr lang="en-US" altLang="zh-CN" sz="1600" dirty="0">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id="{F03B3DCC-90EB-4789-93FA-6A41F4A66574}"/>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a16="http://schemas.microsoft.com/office/drawing/2014/main" id="{4E8C8073-EC7D-4F42-9F0C-6E2A32F6E6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a16="http://schemas.microsoft.com/office/drawing/2014/main" id="{66C322AD-0D66-4AF3-9C5D-33946455F8A2}"/>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a16="http://schemas.microsoft.com/office/drawing/2014/main" id="{431E52CE-0598-480D-A498-DE01229A4BDB}"/>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a16="http://schemas.microsoft.com/office/drawing/2014/main" id="{9634769E-B8E6-4C00-B96E-B3BD87B4FC93}"/>
                  </a:ext>
                </a:extLst>
              </p:cNvPr>
              <p:cNvGrpSpPr/>
              <p:nvPr/>
            </p:nvGrpSpPr>
            <p:grpSpPr>
              <a:xfrm>
                <a:off x="1059125" y="962455"/>
                <a:ext cx="651302" cy="1027102"/>
                <a:chOff x="1059125" y="962455"/>
                <a:chExt cx="651302" cy="1027102"/>
              </a:xfrm>
            </p:grpSpPr>
            <p:sp>
              <p:nvSpPr>
                <p:cNvPr id="10" name="矩形 9">
                  <a:extLst>
                    <a:ext uri="{FF2B5EF4-FFF2-40B4-BE49-F238E27FC236}">
                      <a16:creationId xmlns:a16="http://schemas.microsoft.com/office/drawing/2014/main" id="{F00CA651-AA4B-4561-8AD4-B6C53DE29C48}"/>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71E7FE61-A91C-4800-B55A-7D9DA1FA1A8B}"/>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3A670BD5-8A98-41E6-9EF9-F40B7B9C1511}"/>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a:solidFill>
                  <a:srgbClr val="17B894"/>
                </a:solidFill>
                <a:latin typeface="+mn-lt"/>
                <a:ea typeface="+mn-ea"/>
                <a:cs typeface="+mn-ea"/>
                <a:sym typeface="+mn-lt"/>
              </a:rPr>
              <a:t>保护环境的重要性</a:t>
            </a:r>
            <a:endParaRPr lang="zh-CN" altLang="en-US" sz="4000" b="1" dirty="0">
              <a:solidFill>
                <a:srgbClr val="17B894"/>
              </a:solidFill>
              <a:latin typeface="+mn-lt"/>
              <a:ea typeface="+mn-ea"/>
              <a:cs typeface="+mn-ea"/>
              <a:sym typeface="+mn-lt"/>
            </a:endParaRPr>
          </a:p>
        </p:txBody>
      </p:sp>
      <p:sp>
        <p:nvSpPr>
          <p:cNvPr id="14" name="TextBox 8">
            <a:extLst>
              <a:ext uri="{FF2B5EF4-FFF2-40B4-BE49-F238E27FC236}">
                <a16:creationId xmlns:a16="http://schemas.microsoft.com/office/drawing/2014/main" id="{BD44EDFE-B025-4461-BED5-1BEB0A592164}"/>
              </a:ext>
            </a:extLst>
          </p:cNvPr>
          <p:cNvSpPr txBox="1"/>
          <p:nvPr/>
        </p:nvSpPr>
        <p:spPr>
          <a:xfrm>
            <a:off x="5536737" y="2331186"/>
            <a:ext cx="2881376" cy="461665"/>
          </a:xfrm>
          <a:prstGeom prst="rect">
            <a:avLst/>
          </a:prstGeom>
          <a:solidFill>
            <a:srgbClr val="17B894"/>
          </a:solidFill>
        </p:spPr>
        <p:txBody>
          <a:bodyPr wrap="square" rtlCol="0">
            <a:spAutoFit/>
          </a:bodyPr>
          <a:lstStyle/>
          <a:p>
            <a:pPr algn="ctr">
              <a:spcBef>
                <a:spcPct val="0"/>
              </a:spcBef>
            </a:pPr>
            <a:r>
              <a:rPr lang="zh-CN" altLang="en-US" sz="2400" b="1" dirty="0">
                <a:solidFill>
                  <a:schemeClr val="bg1"/>
                </a:solidFill>
                <a:cs typeface="+mn-ea"/>
                <a:sym typeface="+mn-lt"/>
              </a:rPr>
              <a:t>垃圾的去向</a:t>
            </a:r>
          </a:p>
        </p:txBody>
      </p:sp>
      <p:pic>
        <p:nvPicPr>
          <p:cNvPr id="3" name="图片 2">
            <a:extLst>
              <a:ext uri="{FF2B5EF4-FFF2-40B4-BE49-F238E27FC236}">
                <a16:creationId xmlns:a16="http://schemas.microsoft.com/office/drawing/2014/main" id="{FFABC35B-B2E0-429D-81CA-BD64793C8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1324" y="2388490"/>
            <a:ext cx="3165812" cy="3165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1484" y="3014325"/>
            <a:ext cx="4901020" cy="2400657"/>
          </a:xfrm>
          <a:prstGeom prst="rect">
            <a:avLst/>
          </a:prstGeom>
        </p:spPr>
        <p:txBody>
          <a:bodyPr wrap="square">
            <a:spAutoFit/>
          </a:bodyPr>
          <a:lstStyle/>
          <a:p>
            <a:pPr>
              <a:lnSpc>
                <a:spcPct val="150000"/>
              </a:lnSpc>
              <a:buFontTx/>
              <a:buNone/>
            </a:pPr>
            <a:r>
              <a:rPr lang="zh-CN" altLang="en-US" sz="2000" dirty="0">
                <a:solidFill>
                  <a:schemeClr val="tx1">
                    <a:lumMod val="75000"/>
                    <a:lumOff val="25000"/>
                  </a:schemeClr>
                </a:solidFill>
                <a:cs typeface="+mn-ea"/>
                <a:sym typeface="+mn-lt"/>
              </a:rPr>
              <a:t>它们通常是先被送到堆放场，然后再送去填埋。 垃圾填埋的费用是非常高昂的，处理一吨垃圾的费用约为</a:t>
            </a:r>
            <a:r>
              <a:rPr lang="en-US" altLang="zh-CN" sz="2000" dirty="0">
                <a:solidFill>
                  <a:schemeClr val="tx1">
                    <a:lumMod val="75000"/>
                    <a:lumOff val="25000"/>
                  </a:schemeClr>
                </a:solidFill>
                <a:cs typeface="+mn-ea"/>
                <a:sym typeface="+mn-lt"/>
              </a:rPr>
              <a:t>200</a:t>
            </a:r>
            <a:r>
              <a:rPr lang="zh-CN" altLang="en-US" sz="2000" dirty="0">
                <a:solidFill>
                  <a:schemeClr val="tx1">
                    <a:lumMod val="75000"/>
                    <a:lumOff val="25000"/>
                  </a:schemeClr>
                </a:solidFill>
                <a:cs typeface="+mn-ea"/>
                <a:sym typeface="+mn-lt"/>
              </a:rPr>
              <a:t>元至</a:t>
            </a:r>
            <a:r>
              <a:rPr lang="en-US" altLang="zh-CN" sz="2000" dirty="0">
                <a:solidFill>
                  <a:schemeClr val="tx1">
                    <a:lumMod val="75000"/>
                    <a:lumOff val="25000"/>
                  </a:schemeClr>
                </a:solidFill>
                <a:cs typeface="+mn-ea"/>
                <a:sym typeface="+mn-lt"/>
              </a:rPr>
              <a:t>300</a:t>
            </a:r>
            <a:r>
              <a:rPr lang="zh-CN" altLang="en-US" sz="2000" dirty="0">
                <a:solidFill>
                  <a:schemeClr val="tx1">
                    <a:lumMod val="75000"/>
                    <a:lumOff val="25000"/>
                  </a:schemeClr>
                </a:solidFill>
                <a:cs typeface="+mn-ea"/>
                <a:sym typeface="+mn-lt"/>
              </a:rPr>
              <a:t>元人民币。人们大量地消耗资源，大规模生产，大量地消费，又大量地产生着废弃物。 </a:t>
            </a:r>
          </a:p>
        </p:txBody>
      </p:sp>
      <p:sp>
        <p:nvSpPr>
          <p:cNvPr id="9" name="TextBox 8"/>
          <p:cNvSpPr txBox="1"/>
          <p:nvPr/>
        </p:nvSpPr>
        <p:spPr>
          <a:xfrm>
            <a:off x="2166520" y="2359285"/>
            <a:ext cx="2881376" cy="461665"/>
          </a:xfrm>
          <a:prstGeom prst="rect">
            <a:avLst/>
          </a:prstGeom>
          <a:solidFill>
            <a:srgbClr val="17B894"/>
          </a:solidFill>
        </p:spPr>
        <p:txBody>
          <a:bodyPr wrap="square" rtlCol="0">
            <a:spAutoFit/>
          </a:bodyPr>
          <a:lstStyle/>
          <a:p>
            <a:pPr algn="ctr">
              <a:spcBef>
                <a:spcPct val="0"/>
              </a:spcBef>
            </a:pPr>
            <a:r>
              <a:rPr lang="zh-CN" altLang="en-US" sz="2400" b="1" dirty="0">
                <a:solidFill>
                  <a:schemeClr val="bg1"/>
                </a:solidFill>
                <a:cs typeface="+mn-ea"/>
                <a:sym typeface="+mn-lt"/>
              </a:rPr>
              <a:t>垃圾的去向</a:t>
            </a:r>
          </a:p>
        </p:txBody>
      </p:sp>
      <p:grpSp>
        <p:nvGrpSpPr>
          <p:cNvPr id="5" name="组合 4">
            <a:extLst>
              <a:ext uri="{FF2B5EF4-FFF2-40B4-BE49-F238E27FC236}">
                <a16:creationId xmlns:a16="http://schemas.microsoft.com/office/drawing/2014/main" id="{4AC2EFA8-8816-4201-9A08-360E210A1E27}"/>
              </a:ext>
            </a:extLst>
          </p:cNvPr>
          <p:cNvGrpSpPr/>
          <p:nvPr/>
        </p:nvGrpSpPr>
        <p:grpSpPr>
          <a:xfrm>
            <a:off x="1510937" y="1031736"/>
            <a:ext cx="861689" cy="1027103"/>
            <a:chOff x="1681643" y="1288701"/>
            <a:chExt cx="861689" cy="1027103"/>
          </a:xfrm>
        </p:grpSpPr>
        <p:pic>
          <p:nvPicPr>
            <p:cNvPr id="6" name="图片 5">
              <a:extLst>
                <a:ext uri="{FF2B5EF4-FFF2-40B4-BE49-F238E27FC236}">
                  <a16:creationId xmlns:a16="http://schemas.microsoft.com/office/drawing/2014/main" id="{059BFD15-8D71-4CB4-81DD-39C815992D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a16="http://schemas.microsoft.com/office/drawing/2014/main" id="{56ADD158-DB76-419E-BFEE-7F7DB45A2590}"/>
                </a:ext>
              </a:extLst>
            </p:cNvPr>
            <p:cNvGrpSpPr/>
            <p:nvPr/>
          </p:nvGrpSpPr>
          <p:grpSpPr>
            <a:xfrm>
              <a:off x="1892030" y="1288701"/>
              <a:ext cx="651302" cy="1027103"/>
              <a:chOff x="1059125" y="962455"/>
              <a:chExt cx="651302" cy="1027103"/>
            </a:xfrm>
          </p:grpSpPr>
          <p:sp>
            <p:nvSpPr>
              <p:cNvPr id="8" name="矩形 7">
                <a:extLst>
                  <a:ext uri="{FF2B5EF4-FFF2-40B4-BE49-F238E27FC236}">
                    <a16:creationId xmlns:a16="http://schemas.microsoft.com/office/drawing/2014/main" id="{A4A821D5-FA4E-4419-B771-A00FA21162B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B9339D62-67D0-45F0-99F5-C9E565E916EC}"/>
                  </a:ext>
                </a:extLst>
              </p:cNvPr>
              <p:cNvGrpSpPr/>
              <p:nvPr/>
            </p:nvGrpSpPr>
            <p:grpSpPr>
              <a:xfrm>
                <a:off x="1059125" y="962455"/>
                <a:ext cx="651302" cy="1027102"/>
                <a:chOff x="1059125" y="962455"/>
                <a:chExt cx="651302" cy="1027102"/>
              </a:xfrm>
            </p:grpSpPr>
            <p:sp>
              <p:nvSpPr>
                <p:cNvPr id="11" name="矩形 10">
                  <a:extLst>
                    <a:ext uri="{FF2B5EF4-FFF2-40B4-BE49-F238E27FC236}">
                      <a16:creationId xmlns:a16="http://schemas.microsoft.com/office/drawing/2014/main" id="{29949878-526C-47A3-8D9D-0D95ABD1DF5E}"/>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234EAD94-1712-4D3E-89A0-04CB8DF459CC}"/>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4E8F91BB-76C5-43D8-A0EF-2176B60894C1}"/>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pic>
        <p:nvPicPr>
          <p:cNvPr id="14" name="图片 13">
            <a:extLst>
              <a:ext uri="{FF2B5EF4-FFF2-40B4-BE49-F238E27FC236}">
                <a16:creationId xmlns:a16="http://schemas.microsoft.com/office/drawing/2014/main" id="{CFD605E7-7D18-4F90-A724-6AC4740520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8737" y="1605208"/>
            <a:ext cx="419100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2570208" y="2937057"/>
            <a:ext cx="7684135" cy="14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l" eaLnBrk="1" hangingPunct="1">
              <a:lnSpc>
                <a:spcPct val="200000"/>
              </a:lnSpc>
              <a:spcBef>
                <a:spcPct val="0"/>
              </a:spcBef>
              <a:buFont typeface="Arial" panose="020B0604020202020204" pitchFamily="34" charset="0"/>
              <a:buNone/>
            </a:pPr>
            <a:r>
              <a:rPr lang="zh-CN" altLang="en-US" sz="2400" b="1" dirty="0">
                <a:solidFill>
                  <a:srgbClr val="17B894"/>
                </a:solidFill>
                <a:latin typeface="+mn-lt"/>
                <a:ea typeface="+mn-ea"/>
                <a:cs typeface="+mn-ea"/>
                <a:sym typeface="+mn-lt"/>
              </a:rPr>
              <a:t>离开了自然环境，人类就无法生存。</a:t>
            </a:r>
            <a:endParaRPr lang="en-US" altLang="zh-CN" sz="2400" b="1" dirty="0">
              <a:solidFill>
                <a:srgbClr val="17B894"/>
              </a:solidFill>
              <a:latin typeface="+mn-lt"/>
              <a:ea typeface="+mn-ea"/>
              <a:cs typeface="+mn-ea"/>
              <a:sym typeface="+mn-lt"/>
            </a:endParaRPr>
          </a:p>
          <a:p>
            <a:pPr algn="l" eaLnBrk="1" hangingPunct="1">
              <a:lnSpc>
                <a:spcPct val="200000"/>
              </a:lnSpc>
              <a:spcBef>
                <a:spcPct val="0"/>
              </a:spcBef>
              <a:buFont typeface="Arial" panose="020B0604020202020204" pitchFamily="34" charset="0"/>
              <a:buNone/>
            </a:pPr>
            <a:r>
              <a:rPr lang="zh-CN" altLang="en-US" sz="2400" b="1" dirty="0">
                <a:solidFill>
                  <a:srgbClr val="17B894"/>
                </a:solidFill>
                <a:latin typeface="+mn-lt"/>
                <a:ea typeface="+mn-ea"/>
                <a:cs typeface="+mn-ea"/>
                <a:sym typeface="+mn-lt"/>
              </a:rPr>
              <a:t>所以为了我们大家可以生存的家园我们要保护环境。</a:t>
            </a:r>
          </a:p>
        </p:txBody>
      </p:sp>
      <p:grpSp>
        <p:nvGrpSpPr>
          <p:cNvPr id="4" name="组合 3">
            <a:extLst>
              <a:ext uri="{FF2B5EF4-FFF2-40B4-BE49-F238E27FC236}">
                <a16:creationId xmlns:a16="http://schemas.microsoft.com/office/drawing/2014/main" id="{A135C8D1-2C47-461E-9F5E-ED3533D8CA0E}"/>
              </a:ext>
            </a:extLst>
          </p:cNvPr>
          <p:cNvGrpSpPr/>
          <p:nvPr/>
        </p:nvGrpSpPr>
        <p:grpSpPr>
          <a:xfrm>
            <a:off x="1510937" y="1031736"/>
            <a:ext cx="861689" cy="1027103"/>
            <a:chOff x="1681643" y="1288701"/>
            <a:chExt cx="861689" cy="1027103"/>
          </a:xfrm>
        </p:grpSpPr>
        <p:pic>
          <p:nvPicPr>
            <p:cNvPr id="5" name="图片 4">
              <a:extLst>
                <a:ext uri="{FF2B5EF4-FFF2-40B4-BE49-F238E27FC236}">
                  <a16:creationId xmlns:a16="http://schemas.microsoft.com/office/drawing/2014/main" id="{B47BDA00-9FE2-46FA-A6EE-873346614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6" name="组合 5">
              <a:extLst>
                <a:ext uri="{FF2B5EF4-FFF2-40B4-BE49-F238E27FC236}">
                  <a16:creationId xmlns:a16="http://schemas.microsoft.com/office/drawing/2014/main" id="{DCFDD5F8-FD79-408C-B762-E894D2254689}"/>
                </a:ext>
              </a:extLst>
            </p:cNvPr>
            <p:cNvGrpSpPr/>
            <p:nvPr/>
          </p:nvGrpSpPr>
          <p:grpSpPr>
            <a:xfrm>
              <a:off x="1892030" y="1288701"/>
              <a:ext cx="651302" cy="1027103"/>
              <a:chOff x="1059125" y="962455"/>
              <a:chExt cx="651302" cy="1027103"/>
            </a:xfrm>
          </p:grpSpPr>
          <p:sp>
            <p:nvSpPr>
              <p:cNvPr id="7" name="矩形 6">
                <a:extLst>
                  <a:ext uri="{FF2B5EF4-FFF2-40B4-BE49-F238E27FC236}">
                    <a16:creationId xmlns:a16="http://schemas.microsoft.com/office/drawing/2014/main" id="{D1545323-FFA5-43ED-93E5-3DF6F6E6CDA5}"/>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3</a:t>
                </a:r>
                <a:endParaRPr lang="zh-CN" altLang="en-US" sz="6000" dirty="0">
                  <a:ln w="123825">
                    <a:solidFill>
                      <a:srgbClr val="17B894"/>
                    </a:solidFill>
                  </a:ln>
                  <a:solidFill>
                    <a:srgbClr val="17B894"/>
                  </a:solidFill>
                  <a:cs typeface="+mn-ea"/>
                  <a:sym typeface="+mn-lt"/>
                </a:endParaRPr>
              </a:p>
            </p:txBody>
          </p:sp>
          <p:grpSp>
            <p:nvGrpSpPr>
              <p:cNvPr id="8" name="组合 7">
                <a:extLst>
                  <a:ext uri="{FF2B5EF4-FFF2-40B4-BE49-F238E27FC236}">
                    <a16:creationId xmlns:a16="http://schemas.microsoft.com/office/drawing/2014/main" id="{0BDBD10A-49C9-4F84-A60D-C83A8CC7D78E}"/>
                  </a:ext>
                </a:extLst>
              </p:cNvPr>
              <p:cNvGrpSpPr/>
              <p:nvPr/>
            </p:nvGrpSpPr>
            <p:grpSpPr>
              <a:xfrm>
                <a:off x="1059125" y="962455"/>
                <a:ext cx="651302" cy="1027102"/>
                <a:chOff x="1059125" y="962455"/>
                <a:chExt cx="651302" cy="1027102"/>
              </a:xfrm>
            </p:grpSpPr>
            <p:sp>
              <p:nvSpPr>
                <p:cNvPr id="9" name="矩形 8">
                  <a:extLst>
                    <a:ext uri="{FF2B5EF4-FFF2-40B4-BE49-F238E27FC236}">
                      <a16:creationId xmlns:a16="http://schemas.microsoft.com/office/drawing/2014/main" id="{F5482333-9527-4F58-BDF6-838B61C56FCE}"/>
                    </a:ext>
                  </a:extLst>
                </p:cNvPr>
                <p:cNvSpPr/>
                <p:nvPr/>
              </p:nvSpPr>
              <p:spPr>
                <a:xfrm>
                  <a:off x="1075317"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3</a:t>
                  </a:r>
                  <a:endParaRPr lang="zh-CN" altLang="en-US" sz="6000" dirty="0">
                    <a:ln w="76200">
                      <a:solidFill>
                        <a:schemeClr val="bg1"/>
                      </a:solidFill>
                    </a:ln>
                    <a:solidFill>
                      <a:schemeClr val="bg1"/>
                    </a:solidFill>
                    <a:cs typeface="+mn-ea"/>
                    <a:sym typeface="+mn-lt"/>
                  </a:endParaRPr>
                </a:p>
              </p:txBody>
            </p:sp>
            <p:sp>
              <p:nvSpPr>
                <p:cNvPr id="10" name="矩形 9">
                  <a:extLst>
                    <a:ext uri="{FF2B5EF4-FFF2-40B4-BE49-F238E27FC236}">
                      <a16:creationId xmlns:a16="http://schemas.microsoft.com/office/drawing/2014/main" id="{7442300A-3175-412A-B536-B60C2FA603E1}"/>
                    </a:ext>
                  </a:extLst>
                </p:cNvPr>
                <p:cNvSpPr/>
                <p:nvPr/>
              </p:nvSpPr>
              <p:spPr>
                <a:xfrm>
                  <a:off x="1059125" y="962455"/>
                  <a:ext cx="635110" cy="1015663"/>
                </a:xfrm>
                <a:prstGeom prst="rect">
                  <a:avLst/>
                </a:prstGeom>
              </p:spPr>
              <p:txBody>
                <a:bodyPr wrap="none">
                  <a:spAutoFit/>
                </a:bodyPr>
                <a:lstStyle/>
                <a:p>
                  <a:r>
                    <a:rPr lang="en-US" altLang="zh-CN" sz="6000" dirty="0">
                      <a:solidFill>
                        <a:srgbClr val="17B894"/>
                      </a:solidFill>
                      <a:cs typeface="+mn-ea"/>
                      <a:sym typeface="+mn-lt"/>
                    </a:rPr>
                    <a:t>3</a:t>
                  </a:r>
                  <a:endParaRPr lang="zh-CN" altLang="en-US" sz="6000" dirty="0">
                    <a:solidFill>
                      <a:srgbClr val="17B894"/>
                    </a:solidFill>
                    <a:cs typeface="+mn-ea"/>
                    <a:sym typeface="+mn-lt"/>
                  </a:endParaRPr>
                </a:p>
              </p:txBody>
            </p:sp>
          </p:grpSp>
        </p:grpSp>
      </p:grpSp>
      <p:sp>
        <p:nvSpPr>
          <p:cNvPr id="11" name="文本框 10">
            <a:extLst>
              <a:ext uri="{FF2B5EF4-FFF2-40B4-BE49-F238E27FC236}">
                <a16:creationId xmlns:a16="http://schemas.microsoft.com/office/drawing/2014/main" id="{8ED5BFB0-FC8B-41B8-9DB4-6E6C7B7599BD}"/>
              </a:ext>
            </a:extLst>
          </p:cNvPr>
          <p:cNvSpPr txBox="1"/>
          <p:nvPr/>
        </p:nvSpPr>
        <p:spPr>
          <a:xfrm>
            <a:off x="2369258" y="1281530"/>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保护环境的重要性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additive="base">
                                        <p:cTn id="2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 calcmode="lin" valueType="num">
                                      <p:cBhvr additive="base">
                                        <p:cTn id="2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603674" y="3789624"/>
            <a:ext cx="3774601" cy="2830951"/>
          </a:xfrm>
          <a:prstGeom prst="rect">
            <a:avLst/>
          </a:prstGeom>
        </p:spPr>
      </p:pic>
      <p:grpSp>
        <p:nvGrpSpPr>
          <p:cNvPr id="62" name="组合 61">
            <a:extLst>
              <a:ext uri="{FF2B5EF4-FFF2-40B4-BE49-F238E27FC236}">
                <a16:creationId xmlns:a16="http://schemas.microsoft.com/office/drawing/2014/main" id="{B5DBE1ED-DDD8-4E9D-AD11-C9AD3FBB9145}"/>
              </a:ext>
            </a:extLst>
          </p:cNvPr>
          <p:cNvGrpSpPr/>
          <p:nvPr/>
        </p:nvGrpSpPr>
        <p:grpSpPr>
          <a:xfrm>
            <a:off x="5068906" y="1337580"/>
            <a:ext cx="1519685" cy="2218780"/>
            <a:chOff x="1387912" y="1359389"/>
            <a:chExt cx="1519685" cy="2218780"/>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664788" y="1359389"/>
              <a:ext cx="1242809" cy="2218780"/>
              <a:chOff x="831883" y="1033143"/>
              <a:chExt cx="1242809" cy="2218780"/>
            </a:xfrm>
          </p:grpSpPr>
          <p:sp>
            <p:nvSpPr>
              <p:cNvPr id="36" name="矩形 35">
                <a:extLst>
                  <a:ext uri="{FF2B5EF4-FFF2-40B4-BE49-F238E27FC236}">
                    <a16:creationId xmlns:a16="http://schemas.microsoft.com/office/drawing/2014/main" id="{CA846D1C-2207-431F-A957-55F97DFFF90F}"/>
                  </a:ext>
                </a:extLst>
              </p:cNvPr>
              <p:cNvSpPr/>
              <p:nvPr/>
            </p:nvSpPr>
            <p:spPr>
              <a:xfrm>
                <a:off x="840059" y="1035932"/>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4</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831883" y="1033143"/>
                <a:ext cx="1242809" cy="2218779"/>
                <a:chOff x="831883" y="1033143"/>
                <a:chExt cx="1242809" cy="2218779"/>
              </a:xfrm>
            </p:grpSpPr>
            <p:sp>
              <p:nvSpPr>
                <p:cNvPr id="33" name="矩形 32">
                  <a:extLst>
                    <a:ext uri="{FF2B5EF4-FFF2-40B4-BE49-F238E27FC236}">
                      <a16:creationId xmlns:a16="http://schemas.microsoft.com/office/drawing/2014/main" id="{DB547388-772F-4F4E-8778-D5AD3D0E3927}"/>
                    </a:ext>
                  </a:extLst>
                </p:cNvPr>
                <p:cNvSpPr/>
                <p:nvPr/>
              </p:nvSpPr>
              <p:spPr>
                <a:xfrm>
                  <a:off x="852883" y="1035931"/>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4</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a16="http://schemas.microsoft.com/office/drawing/2014/main" id="{67CBD18D-14EF-4FA5-A619-6EE6DC686C04}"/>
                    </a:ext>
                  </a:extLst>
                </p:cNvPr>
                <p:cNvSpPr/>
                <p:nvPr/>
              </p:nvSpPr>
              <p:spPr>
                <a:xfrm>
                  <a:off x="831883" y="1033143"/>
                  <a:ext cx="1221809" cy="2215991"/>
                </a:xfrm>
                <a:prstGeom prst="rect">
                  <a:avLst/>
                </a:prstGeom>
              </p:spPr>
              <p:txBody>
                <a:bodyPr wrap="none">
                  <a:spAutoFit/>
                </a:bodyPr>
                <a:lstStyle/>
                <a:p>
                  <a:r>
                    <a:rPr lang="en-US" altLang="zh-CN" sz="13800" dirty="0">
                      <a:solidFill>
                        <a:srgbClr val="17B894"/>
                      </a:solidFill>
                      <a:cs typeface="+mn-ea"/>
                      <a:sym typeface="+mn-lt"/>
                    </a:rPr>
                    <a:t>4</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a16="http://schemas.microsoft.com/office/drawing/2014/main" id="{3EDA1172-52B4-4F56-B284-23504ECF4B99}"/>
              </a:ext>
            </a:extLst>
          </p:cNvPr>
          <p:cNvSpPr txBox="1"/>
          <p:nvPr/>
        </p:nvSpPr>
        <p:spPr>
          <a:xfrm>
            <a:off x="3454437" y="3353715"/>
            <a:ext cx="5724644"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我们可以做些什么</a:t>
            </a:r>
          </a:p>
        </p:txBody>
      </p:sp>
    </p:spTree>
    <p:extLst>
      <p:ext uri="{BB962C8B-B14F-4D97-AF65-F5344CB8AC3E}">
        <p14:creationId xmlns:p14="http://schemas.microsoft.com/office/powerpoint/2010/main" val="2744500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D7732BC1-F133-430F-A6A6-3D760B8DB294}"/>
              </a:ext>
            </a:extLst>
          </p:cNvPr>
          <p:cNvGrpSpPr/>
          <p:nvPr/>
        </p:nvGrpSpPr>
        <p:grpSpPr>
          <a:xfrm>
            <a:off x="2369258" y="2093687"/>
            <a:ext cx="2274754" cy="2139730"/>
            <a:chOff x="1910267" y="3189869"/>
            <a:chExt cx="2274754" cy="2139730"/>
          </a:xfrm>
        </p:grpSpPr>
        <p:grpSp>
          <p:nvGrpSpPr>
            <p:cNvPr id="6" name="组合 5">
              <a:extLst>
                <a:ext uri="{FF2B5EF4-FFF2-40B4-BE49-F238E27FC236}">
                  <a16:creationId xmlns:a16="http://schemas.microsoft.com/office/drawing/2014/main" id="{EDD56049-4F67-40F1-873C-FE0EDB8E522D}"/>
                </a:ext>
              </a:extLst>
            </p:cNvPr>
            <p:cNvGrpSpPr/>
            <p:nvPr/>
          </p:nvGrpSpPr>
          <p:grpSpPr>
            <a:xfrm>
              <a:off x="2045291" y="3189869"/>
              <a:ext cx="2139730" cy="2139730"/>
              <a:chOff x="1756242" y="2912490"/>
              <a:chExt cx="2809041" cy="2809041"/>
            </a:xfrm>
          </p:grpSpPr>
          <p:sp>
            <p:nvSpPr>
              <p:cNvPr id="2" name="椭圆 1">
                <a:extLst>
                  <a:ext uri="{FF2B5EF4-FFF2-40B4-BE49-F238E27FC236}">
                    <a16:creationId xmlns:a16="http://schemas.microsoft.com/office/drawing/2014/main" id="{A2C2E5DA-9DAA-4737-AB61-81866F5DB617}"/>
                  </a:ext>
                </a:extLst>
              </p:cNvPr>
              <p:cNvSpPr/>
              <p:nvPr/>
            </p:nvSpPr>
            <p:spPr>
              <a:xfrm>
                <a:off x="1756242" y="2912490"/>
                <a:ext cx="2809041" cy="2809041"/>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a:extLst>
                  <a:ext uri="{FF2B5EF4-FFF2-40B4-BE49-F238E27FC236}">
                    <a16:creationId xmlns:a16="http://schemas.microsoft.com/office/drawing/2014/main" id="{0FDD738D-CC68-4048-9961-6CD1EB142BC8}"/>
                  </a:ext>
                </a:extLst>
              </p:cNvPr>
              <p:cNvCxnSpPr>
                <a:cxnSpLocks/>
                <a:endCxn id="2" idx="5"/>
              </p:cNvCxnSpPr>
              <p:nvPr/>
            </p:nvCxnSpPr>
            <p:spPr>
              <a:xfrm>
                <a:off x="2235739" y="3297596"/>
                <a:ext cx="1918169" cy="20125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910267" y="3622411"/>
              <a:ext cx="2274754" cy="1135054"/>
            </a:xfrm>
            <a:prstGeom prst="rect">
              <a:avLst/>
            </a:prstGeom>
            <a:noFill/>
          </p:spPr>
          <p:txBody>
            <a:bodyPr wrap="square">
              <a:spAutoFit/>
            </a:bodyPr>
            <a:lstStyle/>
            <a:p>
              <a:pPr indent="457200" algn="ctr">
                <a:lnSpc>
                  <a:spcPct val="150000"/>
                </a:lnSpc>
              </a:pPr>
              <a:r>
                <a:rPr lang="zh-CN" altLang="en-US" sz="2400" b="1" spc="300" dirty="0">
                  <a:solidFill>
                    <a:schemeClr val="tx1">
                      <a:lumMod val="75000"/>
                      <a:lumOff val="25000"/>
                    </a:schemeClr>
                  </a:solidFill>
                  <a:cs typeface="+mn-ea"/>
                  <a:sym typeface="+mn-lt"/>
                </a:rPr>
                <a:t>拒绝使用一次性餐具</a:t>
              </a:r>
            </a:p>
          </p:txBody>
        </p:sp>
      </p:grpSp>
      <p:sp>
        <p:nvSpPr>
          <p:cNvPr id="10" name="矩形 9"/>
          <p:cNvSpPr/>
          <p:nvPr/>
        </p:nvSpPr>
        <p:spPr>
          <a:xfrm>
            <a:off x="1936224" y="4412220"/>
            <a:ext cx="3275845"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一次性餐具用完废弃后难于回收利用，易着火，不安全，不易分解，污染环境，对人体有害。</a:t>
            </a:r>
          </a:p>
        </p:txBody>
      </p:sp>
      <p:sp>
        <p:nvSpPr>
          <p:cNvPr id="15" name="矩形 14"/>
          <p:cNvSpPr/>
          <p:nvPr/>
        </p:nvSpPr>
        <p:spPr>
          <a:xfrm>
            <a:off x="6096000" y="4387105"/>
            <a:ext cx="4550229"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塑料袋回收价值较低，在使用过程中除了散落在城市街道、旅游区、水体中、公路和铁路两侧造成视觉污染外，还存在着潜在的危害。 </a:t>
            </a:r>
          </a:p>
        </p:txBody>
      </p:sp>
      <p:grpSp>
        <p:nvGrpSpPr>
          <p:cNvPr id="7" name="组合 6">
            <a:extLst>
              <a:ext uri="{FF2B5EF4-FFF2-40B4-BE49-F238E27FC236}">
                <a16:creationId xmlns:a16="http://schemas.microsoft.com/office/drawing/2014/main" id="{20545E22-48A8-48A8-AA5A-5AB197D8C1E3}"/>
              </a:ext>
            </a:extLst>
          </p:cNvPr>
          <p:cNvGrpSpPr/>
          <p:nvPr/>
        </p:nvGrpSpPr>
        <p:grpSpPr>
          <a:xfrm>
            <a:off x="1510937" y="1028261"/>
            <a:ext cx="853593" cy="1032430"/>
            <a:chOff x="1681643" y="1285226"/>
            <a:chExt cx="853593" cy="1032430"/>
          </a:xfrm>
        </p:grpSpPr>
        <p:pic>
          <p:nvPicPr>
            <p:cNvPr id="8" name="图片 7">
              <a:extLst>
                <a:ext uri="{FF2B5EF4-FFF2-40B4-BE49-F238E27FC236}">
                  <a16:creationId xmlns:a16="http://schemas.microsoft.com/office/drawing/2014/main" id="{3D3E323F-1BA6-4C9E-A459-A3FDB337E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1" name="组合 10">
              <a:extLst>
                <a:ext uri="{FF2B5EF4-FFF2-40B4-BE49-F238E27FC236}">
                  <a16:creationId xmlns:a16="http://schemas.microsoft.com/office/drawing/2014/main" id="{E910E5E5-491C-4900-83C3-5C7BAAF8EFB7}"/>
                </a:ext>
              </a:extLst>
            </p:cNvPr>
            <p:cNvGrpSpPr/>
            <p:nvPr/>
          </p:nvGrpSpPr>
          <p:grpSpPr>
            <a:xfrm>
              <a:off x="1892030" y="1285226"/>
              <a:ext cx="643206" cy="1032430"/>
              <a:chOff x="1059125" y="958980"/>
              <a:chExt cx="643206" cy="1032430"/>
            </a:xfrm>
          </p:grpSpPr>
          <p:sp>
            <p:nvSpPr>
              <p:cNvPr id="12" name="矩形 11">
                <a:extLst>
                  <a:ext uri="{FF2B5EF4-FFF2-40B4-BE49-F238E27FC236}">
                    <a16:creationId xmlns:a16="http://schemas.microsoft.com/office/drawing/2014/main" id="{C2E01EA6-4E15-4E63-AB46-F7D0B41BE15D}"/>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16" name="组合 15">
                <a:extLst>
                  <a:ext uri="{FF2B5EF4-FFF2-40B4-BE49-F238E27FC236}">
                    <a16:creationId xmlns:a16="http://schemas.microsoft.com/office/drawing/2014/main" id="{610D4CE3-BB32-4688-A613-50D2FE910B6D}"/>
                  </a:ext>
                </a:extLst>
              </p:cNvPr>
              <p:cNvGrpSpPr/>
              <p:nvPr/>
            </p:nvGrpSpPr>
            <p:grpSpPr>
              <a:xfrm>
                <a:off x="1059125" y="958980"/>
                <a:ext cx="643206" cy="1032430"/>
                <a:chOff x="1059125" y="958980"/>
                <a:chExt cx="643206" cy="1032430"/>
              </a:xfrm>
            </p:grpSpPr>
            <p:sp>
              <p:nvSpPr>
                <p:cNvPr id="17" name="矩形 16">
                  <a:extLst>
                    <a:ext uri="{FF2B5EF4-FFF2-40B4-BE49-F238E27FC236}">
                      <a16:creationId xmlns:a16="http://schemas.microsoft.com/office/drawing/2014/main" id="{BEEE2B8B-CCAD-4F9C-8D87-7B780906197C}"/>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18" name="矩形 17">
                  <a:extLst>
                    <a:ext uri="{FF2B5EF4-FFF2-40B4-BE49-F238E27FC236}">
                      <a16:creationId xmlns:a16="http://schemas.microsoft.com/office/drawing/2014/main" id="{9781DA79-6FB9-45DA-AFD2-7E9DA2D3E3D9}"/>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19" name="文本框 18">
            <a:extLst>
              <a:ext uri="{FF2B5EF4-FFF2-40B4-BE49-F238E27FC236}">
                <a16:creationId xmlns:a16="http://schemas.microsoft.com/office/drawing/2014/main" id="{098A3A9C-1175-4491-B707-29C0365CC1EA}"/>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grpSp>
        <p:nvGrpSpPr>
          <p:cNvPr id="24" name="组合 23">
            <a:extLst>
              <a:ext uri="{FF2B5EF4-FFF2-40B4-BE49-F238E27FC236}">
                <a16:creationId xmlns:a16="http://schemas.microsoft.com/office/drawing/2014/main" id="{D6848FB3-A3D5-4F18-9E6D-658ACC138792}"/>
              </a:ext>
            </a:extLst>
          </p:cNvPr>
          <p:cNvGrpSpPr/>
          <p:nvPr/>
        </p:nvGrpSpPr>
        <p:grpSpPr>
          <a:xfrm>
            <a:off x="7182741" y="1999892"/>
            <a:ext cx="2139730" cy="2139730"/>
            <a:chOff x="6800991" y="3189869"/>
            <a:chExt cx="2139730" cy="2139730"/>
          </a:xfrm>
        </p:grpSpPr>
        <p:grpSp>
          <p:nvGrpSpPr>
            <p:cNvPr id="20" name="组合 19">
              <a:extLst>
                <a:ext uri="{FF2B5EF4-FFF2-40B4-BE49-F238E27FC236}">
                  <a16:creationId xmlns:a16="http://schemas.microsoft.com/office/drawing/2014/main" id="{58439F49-653F-41B7-BD78-587956357D36}"/>
                </a:ext>
              </a:extLst>
            </p:cNvPr>
            <p:cNvGrpSpPr/>
            <p:nvPr/>
          </p:nvGrpSpPr>
          <p:grpSpPr>
            <a:xfrm>
              <a:off x="6800991" y="3189869"/>
              <a:ext cx="2139730" cy="2139730"/>
              <a:chOff x="1756242" y="2912490"/>
              <a:chExt cx="2809041" cy="2809041"/>
            </a:xfrm>
          </p:grpSpPr>
          <p:sp>
            <p:nvSpPr>
              <p:cNvPr id="21" name="椭圆 20">
                <a:extLst>
                  <a:ext uri="{FF2B5EF4-FFF2-40B4-BE49-F238E27FC236}">
                    <a16:creationId xmlns:a16="http://schemas.microsoft.com/office/drawing/2014/main" id="{E3DBADE9-5D4F-4B20-A56B-EF83F6D7A37B}"/>
                  </a:ext>
                </a:extLst>
              </p:cNvPr>
              <p:cNvSpPr/>
              <p:nvPr/>
            </p:nvSpPr>
            <p:spPr>
              <a:xfrm>
                <a:off x="1756242" y="2912490"/>
                <a:ext cx="2809041" cy="2809041"/>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连接符 21">
                <a:extLst>
                  <a:ext uri="{FF2B5EF4-FFF2-40B4-BE49-F238E27FC236}">
                    <a16:creationId xmlns:a16="http://schemas.microsoft.com/office/drawing/2014/main" id="{6358017B-A81A-4085-9C10-28BC3EB40944}"/>
                  </a:ext>
                </a:extLst>
              </p:cNvPr>
              <p:cNvCxnSpPr>
                <a:cxnSpLocks/>
                <a:endCxn id="21" idx="5"/>
              </p:cNvCxnSpPr>
              <p:nvPr/>
            </p:nvCxnSpPr>
            <p:spPr>
              <a:xfrm>
                <a:off x="2235739" y="3297596"/>
                <a:ext cx="1918169" cy="201256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7032981" y="3692207"/>
              <a:ext cx="1828800" cy="1135054"/>
            </a:xfrm>
            <a:prstGeom prst="rect">
              <a:avLst/>
            </a:prstGeom>
            <a:noFill/>
          </p:spPr>
          <p:txBody>
            <a:bodyPr wrap="square">
              <a:spAutoFit/>
            </a:bodyPr>
            <a:lstStyle>
              <a:defPPr>
                <a:defRPr lang="zh-CN"/>
              </a:defPPr>
              <a:lvl1pPr indent="457200" algn="ctr">
                <a:lnSpc>
                  <a:spcPct val="150000"/>
                </a:lnSpc>
                <a:defRPr sz="2400" spc="300">
                  <a:solidFill>
                    <a:schemeClr val="bg1"/>
                  </a:solidFill>
                  <a:latin typeface="字体管家棉花糖" panose="00020600040101010101" pitchFamily="18" charset="-122"/>
                  <a:ea typeface="字体管家棉花糖" panose="00020600040101010101" pitchFamily="18" charset="-122"/>
                  <a:cs typeface="萝莉体 第二版" panose="02000500000000000000" pitchFamily="2" charset="-122"/>
                </a:defRPr>
              </a:lvl1pPr>
            </a:lstStyle>
            <a:p>
              <a:pPr indent="0"/>
              <a:r>
                <a:rPr lang="zh-CN" altLang="en-US" b="1" dirty="0">
                  <a:solidFill>
                    <a:schemeClr val="tx1">
                      <a:lumMod val="75000"/>
                      <a:lumOff val="25000"/>
                    </a:schemeClr>
                  </a:solidFill>
                  <a:latin typeface="+mn-lt"/>
                  <a:ea typeface="+mn-ea"/>
                  <a:cs typeface="+mn-ea"/>
                  <a:sym typeface="+mn-lt"/>
                </a:rPr>
                <a:t>拒绝使用塑料袋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69258" y="2140506"/>
            <a:ext cx="1466850" cy="400110"/>
          </a:xfrm>
          <a:prstGeom prst="rect">
            <a:avLst/>
          </a:prstGeom>
          <a:solidFill>
            <a:srgbClr val="17B894"/>
          </a:solidFill>
        </p:spPr>
        <p:txBody>
          <a:bodyPr wrap="square">
            <a:spAutoFit/>
          </a:bodyPr>
          <a:lstStyle/>
          <a:p>
            <a:pPr algn="ctr"/>
            <a:r>
              <a:rPr lang="zh-CN" altLang="en-US" sz="2000" b="1" dirty="0">
                <a:solidFill>
                  <a:schemeClr val="bg1"/>
                </a:solidFill>
                <a:cs typeface="+mn-ea"/>
                <a:sym typeface="+mn-lt"/>
              </a:rPr>
              <a:t>节约用水</a:t>
            </a:r>
          </a:p>
        </p:txBody>
      </p:sp>
      <p:sp>
        <p:nvSpPr>
          <p:cNvPr id="9" name="矩形 8"/>
          <p:cNvSpPr/>
          <p:nvPr/>
        </p:nvSpPr>
        <p:spPr>
          <a:xfrm>
            <a:off x="2235473" y="3972798"/>
            <a:ext cx="1466850" cy="400110"/>
          </a:xfrm>
          <a:prstGeom prst="rect">
            <a:avLst/>
          </a:prstGeom>
          <a:solidFill>
            <a:srgbClr val="17B894"/>
          </a:solidFill>
        </p:spPr>
        <p:txBody>
          <a:bodyPr wrap="square">
            <a:spAutoFit/>
          </a:bodyPr>
          <a:lstStyle/>
          <a:p>
            <a:pPr algn="ctr"/>
            <a:r>
              <a:rPr lang="zh-CN" altLang="en-US" sz="2000" b="1" dirty="0">
                <a:solidFill>
                  <a:schemeClr val="bg1"/>
                </a:solidFill>
                <a:cs typeface="+mn-ea"/>
                <a:sym typeface="+mn-lt"/>
              </a:rPr>
              <a:t>节约用电</a:t>
            </a:r>
          </a:p>
        </p:txBody>
      </p:sp>
      <p:sp>
        <p:nvSpPr>
          <p:cNvPr id="12" name="矩形 11"/>
          <p:cNvSpPr/>
          <p:nvPr/>
        </p:nvSpPr>
        <p:spPr>
          <a:xfrm>
            <a:off x="1952982" y="2624135"/>
            <a:ext cx="7086633"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水作为一种物质虽然一直存在，污水、尿液也都可以净化成纯水，但不能便捷有效的利用。净化水也要成本，减少浪费水某种程度上是减少了净化成本。人的净水方式不能做到低廉化，浪费水要付出的成本是无法衡量的。</a:t>
            </a:r>
          </a:p>
        </p:txBody>
      </p:sp>
      <p:sp>
        <p:nvSpPr>
          <p:cNvPr id="13" name="矩形 12"/>
          <p:cNvSpPr/>
          <p:nvPr/>
        </p:nvSpPr>
        <p:spPr>
          <a:xfrm>
            <a:off x="2001549" y="4419487"/>
            <a:ext cx="4878103" cy="120032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cs typeface="+mn-ea"/>
                <a:sym typeface="+mn-lt"/>
              </a:rPr>
              <a:t>目前我国的电力主要来源是煤炭和水利，煤炭发电是靠燃烧煤炭来完成的，造成的污染可想而知，水力发电对河流流域的生态影响也十分巨大。</a:t>
            </a:r>
          </a:p>
        </p:txBody>
      </p:sp>
      <p:grpSp>
        <p:nvGrpSpPr>
          <p:cNvPr id="7" name="组合 6">
            <a:extLst>
              <a:ext uri="{FF2B5EF4-FFF2-40B4-BE49-F238E27FC236}">
                <a16:creationId xmlns:a16="http://schemas.microsoft.com/office/drawing/2014/main" id="{889473B1-A335-402B-949C-2F017ADC1356}"/>
              </a:ext>
            </a:extLst>
          </p:cNvPr>
          <p:cNvGrpSpPr/>
          <p:nvPr/>
        </p:nvGrpSpPr>
        <p:grpSpPr>
          <a:xfrm>
            <a:off x="1510937" y="1028261"/>
            <a:ext cx="853593" cy="1032430"/>
            <a:chOff x="1681643" y="1285226"/>
            <a:chExt cx="853593" cy="1032430"/>
          </a:xfrm>
        </p:grpSpPr>
        <p:pic>
          <p:nvPicPr>
            <p:cNvPr id="8" name="图片 7">
              <a:extLst>
                <a:ext uri="{FF2B5EF4-FFF2-40B4-BE49-F238E27FC236}">
                  <a16:creationId xmlns:a16="http://schemas.microsoft.com/office/drawing/2014/main" id="{BF1E9C36-C24E-4373-AC89-0DFE28F99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10" name="组合 9">
              <a:extLst>
                <a:ext uri="{FF2B5EF4-FFF2-40B4-BE49-F238E27FC236}">
                  <a16:creationId xmlns:a16="http://schemas.microsoft.com/office/drawing/2014/main" id="{4EA7D8BA-9375-4EB7-83D6-5333BC679506}"/>
                </a:ext>
              </a:extLst>
            </p:cNvPr>
            <p:cNvGrpSpPr/>
            <p:nvPr/>
          </p:nvGrpSpPr>
          <p:grpSpPr>
            <a:xfrm>
              <a:off x="1892030" y="1285226"/>
              <a:ext cx="643206" cy="1032430"/>
              <a:chOff x="1059125" y="958980"/>
              <a:chExt cx="643206" cy="1032430"/>
            </a:xfrm>
          </p:grpSpPr>
          <p:sp>
            <p:nvSpPr>
              <p:cNvPr id="11" name="矩形 10">
                <a:extLst>
                  <a:ext uri="{FF2B5EF4-FFF2-40B4-BE49-F238E27FC236}">
                    <a16:creationId xmlns:a16="http://schemas.microsoft.com/office/drawing/2014/main" id="{C86B0B1A-E874-418C-ABF0-BA00E0A341C2}"/>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15" name="组合 14">
                <a:extLst>
                  <a:ext uri="{FF2B5EF4-FFF2-40B4-BE49-F238E27FC236}">
                    <a16:creationId xmlns:a16="http://schemas.microsoft.com/office/drawing/2014/main" id="{4597C533-72DF-4F45-B616-7AE07559761C}"/>
                  </a:ext>
                </a:extLst>
              </p:cNvPr>
              <p:cNvGrpSpPr/>
              <p:nvPr/>
            </p:nvGrpSpPr>
            <p:grpSpPr>
              <a:xfrm>
                <a:off x="1059125" y="958980"/>
                <a:ext cx="643206" cy="1032430"/>
                <a:chOff x="1059125" y="958980"/>
                <a:chExt cx="643206" cy="1032430"/>
              </a:xfrm>
            </p:grpSpPr>
            <p:sp>
              <p:nvSpPr>
                <p:cNvPr id="16" name="矩形 15">
                  <a:extLst>
                    <a:ext uri="{FF2B5EF4-FFF2-40B4-BE49-F238E27FC236}">
                      <a16:creationId xmlns:a16="http://schemas.microsoft.com/office/drawing/2014/main" id="{7C837B3C-BE19-4A58-A97B-978F2230D753}"/>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17" name="矩形 16">
                  <a:extLst>
                    <a:ext uri="{FF2B5EF4-FFF2-40B4-BE49-F238E27FC236}">
                      <a16:creationId xmlns:a16="http://schemas.microsoft.com/office/drawing/2014/main" id="{2239E2D1-A0EC-413D-947B-7ACD4B936DD0}"/>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18" name="文本框 17">
            <a:extLst>
              <a:ext uri="{FF2B5EF4-FFF2-40B4-BE49-F238E27FC236}">
                <a16:creationId xmlns:a16="http://schemas.microsoft.com/office/drawing/2014/main" id="{D0F46D35-DCC6-406F-8679-105AA7A45D78}"/>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pic>
        <p:nvPicPr>
          <p:cNvPr id="3" name="图片 2">
            <a:extLst>
              <a:ext uri="{FF2B5EF4-FFF2-40B4-BE49-F238E27FC236}">
                <a16:creationId xmlns:a16="http://schemas.microsoft.com/office/drawing/2014/main" id="{95B61F5F-EFD6-43C6-9F13-F13E7ECDF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2227" y="3040590"/>
            <a:ext cx="3914775" cy="3914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p:bldP spid="13"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EB0FB9F2-D672-48E1-9DE6-AAAC971DF596}"/>
              </a:ext>
            </a:extLst>
          </p:cNvPr>
          <p:cNvGrpSpPr/>
          <p:nvPr/>
        </p:nvGrpSpPr>
        <p:grpSpPr>
          <a:xfrm>
            <a:off x="1510937" y="1028261"/>
            <a:ext cx="853593" cy="1032430"/>
            <a:chOff x="1681643" y="1285226"/>
            <a:chExt cx="853593" cy="1032430"/>
          </a:xfrm>
        </p:grpSpPr>
        <p:pic>
          <p:nvPicPr>
            <p:cNvPr id="21" name="图片 20">
              <a:extLst>
                <a:ext uri="{FF2B5EF4-FFF2-40B4-BE49-F238E27FC236}">
                  <a16:creationId xmlns:a16="http://schemas.microsoft.com/office/drawing/2014/main" id="{C2AE44CA-756E-44D6-A27D-01A2C1F3B0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22" name="组合 21">
              <a:extLst>
                <a:ext uri="{FF2B5EF4-FFF2-40B4-BE49-F238E27FC236}">
                  <a16:creationId xmlns:a16="http://schemas.microsoft.com/office/drawing/2014/main" id="{9F038EF8-EEE3-448C-A698-89FFCA3EC1BD}"/>
                </a:ext>
              </a:extLst>
            </p:cNvPr>
            <p:cNvGrpSpPr/>
            <p:nvPr/>
          </p:nvGrpSpPr>
          <p:grpSpPr>
            <a:xfrm>
              <a:off x="1892030" y="1285226"/>
              <a:ext cx="643206" cy="1032430"/>
              <a:chOff x="1059125" y="958980"/>
              <a:chExt cx="643206" cy="1032430"/>
            </a:xfrm>
          </p:grpSpPr>
          <p:sp>
            <p:nvSpPr>
              <p:cNvPr id="23" name="矩形 22">
                <a:extLst>
                  <a:ext uri="{FF2B5EF4-FFF2-40B4-BE49-F238E27FC236}">
                    <a16:creationId xmlns:a16="http://schemas.microsoft.com/office/drawing/2014/main" id="{87913CFB-15F0-4A5D-A581-636D2387C44F}"/>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4</a:t>
                </a:r>
                <a:endParaRPr lang="zh-CN" altLang="en-US" sz="6000" dirty="0">
                  <a:ln w="123825">
                    <a:solidFill>
                      <a:srgbClr val="17B894"/>
                    </a:solidFill>
                  </a:ln>
                  <a:solidFill>
                    <a:srgbClr val="17B894"/>
                  </a:solidFill>
                  <a:cs typeface="+mn-ea"/>
                  <a:sym typeface="+mn-lt"/>
                </a:endParaRPr>
              </a:p>
            </p:txBody>
          </p:sp>
          <p:grpSp>
            <p:nvGrpSpPr>
              <p:cNvPr id="24" name="组合 23">
                <a:extLst>
                  <a:ext uri="{FF2B5EF4-FFF2-40B4-BE49-F238E27FC236}">
                    <a16:creationId xmlns:a16="http://schemas.microsoft.com/office/drawing/2014/main" id="{FE87C88F-E800-49CE-92AC-52EC37355DE3}"/>
                  </a:ext>
                </a:extLst>
              </p:cNvPr>
              <p:cNvGrpSpPr/>
              <p:nvPr/>
            </p:nvGrpSpPr>
            <p:grpSpPr>
              <a:xfrm>
                <a:off x="1059125" y="958980"/>
                <a:ext cx="643206" cy="1032430"/>
                <a:chOff x="1059125" y="958980"/>
                <a:chExt cx="643206" cy="1032430"/>
              </a:xfrm>
            </p:grpSpPr>
            <p:sp>
              <p:nvSpPr>
                <p:cNvPr id="25" name="矩形 24">
                  <a:extLst>
                    <a:ext uri="{FF2B5EF4-FFF2-40B4-BE49-F238E27FC236}">
                      <a16:creationId xmlns:a16="http://schemas.microsoft.com/office/drawing/2014/main" id="{6448BC87-919B-4196-8C0A-1A8FA8CA9D18}"/>
                    </a:ext>
                  </a:extLst>
                </p:cNvPr>
                <p:cNvSpPr/>
                <p:nvPr/>
              </p:nvSpPr>
              <p:spPr>
                <a:xfrm>
                  <a:off x="1067221" y="958980"/>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4</a:t>
                  </a:r>
                  <a:endParaRPr lang="zh-CN" altLang="en-US" sz="6000" dirty="0">
                    <a:ln w="76200">
                      <a:solidFill>
                        <a:schemeClr val="bg1"/>
                      </a:solidFill>
                    </a:ln>
                    <a:solidFill>
                      <a:schemeClr val="bg1"/>
                    </a:solidFill>
                    <a:cs typeface="+mn-ea"/>
                    <a:sym typeface="+mn-lt"/>
                  </a:endParaRPr>
                </a:p>
              </p:txBody>
            </p:sp>
            <p:sp>
              <p:nvSpPr>
                <p:cNvPr id="26" name="矩形 25">
                  <a:extLst>
                    <a:ext uri="{FF2B5EF4-FFF2-40B4-BE49-F238E27FC236}">
                      <a16:creationId xmlns:a16="http://schemas.microsoft.com/office/drawing/2014/main" id="{2CE1EC8E-0ECB-4C47-A7E5-A3FACBF41F57}"/>
                    </a:ext>
                  </a:extLst>
                </p:cNvPr>
                <p:cNvSpPr/>
                <p:nvPr/>
              </p:nvSpPr>
              <p:spPr>
                <a:xfrm>
                  <a:off x="1059125" y="975747"/>
                  <a:ext cx="635110" cy="1015663"/>
                </a:xfrm>
                <a:prstGeom prst="rect">
                  <a:avLst/>
                </a:prstGeom>
              </p:spPr>
              <p:txBody>
                <a:bodyPr wrap="none">
                  <a:spAutoFit/>
                </a:bodyPr>
                <a:lstStyle/>
                <a:p>
                  <a:r>
                    <a:rPr lang="en-US" altLang="zh-CN" sz="6000" dirty="0">
                      <a:solidFill>
                        <a:srgbClr val="17B894"/>
                      </a:solidFill>
                      <a:cs typeface="+mn-ea"/>
                      <a:sym typeface="+mn-lt"/>
                    </a:rPr>
                    <a:t>4</a:t>
                  </a:r>
                  <a:endParaRPr lang="zh-CN" altLang="en-US" sz="6000" dirty="0">
                    <a:solidFill>
                      <a:srgbClr val="17B894"/>
                    </a:solidFill>
                    <a:cs typeface="+mn-ea"/>
                    <a:sym typeface="+mn-lt"/>
                  </a:endParaRPr>
                </a:p>
              </p:txBody>
            </p:sp>
          </p:grpSp>
        </p:grpSp>
      </p:grpSp>
      <p:sp>
        <p:nvSpPr>
          <p:cNvPr id="27" name="文本框 26">
            <a:extLst>
              <a:ext uri="{FF2B5EF4-FFF2-40B4-BE49-F238E27FC236}">
                <a16:creationId xmlns:a16="http://schemas.microsoft.com/office/drawing/2014/main" id="{0E79D2B4-116B-4DFD-8D7B-7E7AF737EEC7}"/>
              </a:ext>
            </a:extLst>
          </p:cNvPr>
          <p:cNvSpPr txBox="1"/>
          <p:nvPr/>
        </p:nvSpPr>
        <p:spPr>
          <a:xfrm>
            <a:off x="2369258" y="1281530"/>
            <a:ext cx="5354351" cy="646331"/>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我 们 可 以 做 些 什 么</a:t>
            </a:r>
          </a:p>
        </p:txBody>
      </p:sp>
      <p:grpSp>
        <p:nvGrpSpPr>
          <p:cNvPr id="5" name="组合 4">
            <a:extLst>
              <a:ext uri="{FF2B5EF4-FFF2-40B4-BE49-F238E27FC236}">
                <a16:creationId xmlns:a16="http://schemas.microsoft.com/office/drawing/2014/main" id="{6B233ED2-419B-4226-BD5B-916C2C619B41}"/>
              </a:ext>
            </a:extLst>
          </p:cNvPr>
          <p:cNvGrpSpPr/>
          <p:nvPr/>
        </p:nvGrpSpPr>
        <p:grpSpPr>
          <a:xfrm>
            <a:off x="2651674" y="2316214"/>
            <a:ext cx="5631795" cy="498547"/>
            <a:chOff x="2103034" y="2226934"/>
            <a:chExt cx="6197671" cy="548640"/>
          </a:xfrm>
        </p:grpSpPr>
        <p:sp>
          <p:nvSpPr>
            <p:cNvPr id="12" name="矩形 11"/>
            <p:cNvSpPr/>
            <p:nvPr/>
          </p:nvSpPr>
          <p:spPr>
            <a:xfrm>
              <a:off x="2773369" y="2310895"/>
              <a:ext cx="5527336"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外出步行或选择乘公交</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这样可以减少汽车尾气的排放</a:t>
              </a:r>
            </a:p>
          </p:txBody>
        </p:sp>
        <p:sp>
          <p:nvSpPr>
            <p:cNvPr id="2" name="椭圆 1">
              <a:extLst>
                <a:ext uri="{FF2B5EF4-FFF2-40B4-BE49-F238E27FC236}">
                  <a16:creationId xmlns:a16="http://schemas.microsoft.com/office/drawing/2014/main" id="{49EC63E7-F714-4E59-BC8C-745AD86273D6}"/>
                </a:ext>
              </a:extLst>
            </p:cNvPr>
            <p:cNvSpPr/>
            <p:nvPr/>
          </p:nvSpPr>
          <p:spPr>
            <a:xfrm>
              <a:off x="2103034" y="2226934"/>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1</a:t>
              </a:r>
              <a:endParaRPr lang="zh-CN" altLang="en-US" sz="2800" b="1" dirty="0">
                <a:cs typeface="+mn-ea"/>
                <a:sym typeface="+mn-lt"/>
              </a:endParaRPr>
            </a:p>
          </p:txBody>
        </p:sp>
      </p:grpSp>
      <p:grpSp>
        <p:nvGrpSpPr>
          <p:cNvPr id="7" name="组合 6">
            <a:extLst>
              <a:ext uri="{FF2B5EF4-FFF2-40B4-BE49-F238E27FC236}">
                <a16:creationId xmlns:a16="http://schemas.microsoft.com/office/drawing/2014/main" id="{648527E0-AE44-4B69-A8E1-D215ECA07000}"/>
              </a:ext>
            </a:extLst>
          </p:cNvPr>
          <p:cNvGrpSpPr/>
          <p:nvPr/>
        </p:nvGrpSpPr>
        <p:grpSpPr>
          <a:xfrm>
            <a:off x="2651674" y="3141437"/>
            <a:ext cx="7432852" cy="498547"/>
            <a:chOff x="2103034" y="3061357"/>
            <a:chExt cx="8179696" cy="548640"/>
          </a:xfrm>
        </p:grpSpPr>
        <p:sp>
          <p:nvSpPr>
            <p:cNvPr id="14" name="矩形 13"/>
            <p:cNvSpPr/>
            <p:nvPr/>
          </p:nvSpPr>
          <p:spPr>
            <a:xfrm>
              <a:off x="2779245" y="3154707"/>
              <a:ext cx="7503485"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节约粮食，不浪费</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当食物被人们丢弃处理过程同样将造成大量碳排放。</a:t>
              </a:r>
            </a:p>
          </p:txBody>
        </p:sp>
        <p:sp>
          <p:nvSpPr>
            <p:cNvPr id="28" name="椭圆 27">
              <a:extLst>
                <a:ext uri="{FF2B5EF4-FFF2-40B4-BE49-F238E27FC236}">
                  <a16:creationId xmlns:a16="http://schemas.microsoft.com/office/drawing/2014/main" id="{4A926AE0-0F4D-408D-A5E8-7C3662BFA0F0}"/>
                </a:ext>
              </a:extLst>
            </p:cNvPr>
            <p:cNvSpPr/>
            <p:nvPr/>
          </p:nvSpPr>
          <p:spPr>
            <a:xfrm>
              <a:off x="2103034" y="3061357"/>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2</a:t>
              </a:r>
              <a:endParaRPr lang="zh-CN" altLang="en-US" sz="2800" b="1" dirty="0">
                <a:cs typeface="+mn-ea"/>
                <a:sym typeface="+mn-lt"/>
              </a:endParaRPr>
            </a:p>
          </p:txBody>
        </p:sp>
      </p:grpSp>
      <p:grpSp>
        <p:nvGrpSpPr>
          <p:cNvPr id="8" name="组合 7">
            <a:extLst>
              <a:ext uri="{FF2B5EF4-FFF2-40B4-BE49-F238E27FC236}">
                <a16:creationId xmlns:a16="http://schemas.microsoft.com/office/drawing/2014/main" id="{B625B781-D9DD-4A47-BB03-FF31DFDF1091}"/>
              </a:ext>
            </a:extLst>
          </p:cNvPr>
          <p:cNvGrpSpPr/>
          <p:nvPr/>
        </p:nvGrpSpPr>
        <p:grpSpPr>
          <a:xfrm>
            <a:off x="2651674" y="3966660"/>
            <a:ext cx="7175526" cy="498547"/>
            <a:chOff x="2103034" y="3964498"/>
            <a:chExt cx="7896514" cy="548640"/>
          </a:xfrm>
        </p:grpSpPr>
        <p:sp>
          <p:nvSpPr>
            <p:cNvPr id="18" name="矩形 17"/>
            <p:cNvSpPr/>
            <p:nvPr/>
          </p:nvSpPr>
          <p:spPr>
            <a:xfrm>
              <a:off x="2773369" y="4037349"/>
              <a:ext cx="7226179"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垃圾分类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垃圾分类可以提高垃圾的资源价值和经济价值</a:t>
              </a:r>
            </a:p>
          </p:txBody>
        </p:sp>
        <p:sp>
          <p:nvSpPr>
            <p:cNvPr id="29" name="椭圆 28">
              <a:extLst>
                <a:ext uri="{FF2B5EF4-FFF2-40B4-BE49-F238E27FC236}">
                  <a16:creationId xmlns:a16="http://schemas.microsoft.com/office/drawing/2014/main" id="{15792648-0B08-458A-9711-FC5F1B974FFE}"/>
                </a:ext>
              </a:extLst>
            </p:cNvPr>
            <p:cNvSpPr/>
            <p:nvPr/>
          </p:nvSpPr>
          <p:spPr>
            <a:xfrm>
              <a:off x="2103034" y="3964498"/>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3</a:t>
              </a:r>
              <a:endParaRPr lang="zh-CN" altLang="en-US" sz="2800" b="1" dirty="0">
                <a:cs typeface="+mn-ea"/>
                <a:sym typeface="+mn-lt"/>
              </a:endParaRPr>
            </a:p>
          </p:txBody>
        </p:sp>
      </p:grpSp>
      <p:grpSp>
        <p:nvGrpSpPr>
          <p:cNvPr id="3" name="组合 2">
            <a:extLst>
              <a:ext uri="{FF2B5EF4-FFF2-40B4-BE49-F238E27FC236}">
                <a16:creationId xmlns:a16="http://schemas.microsoft.com/office/drawing/2014/main" id="{D3FF1E83-418A-4ACF-AC7F-A5B181F99A37}"/>
              </a:ext>
            </a:extLst>
          </p:cNvPr>
          <p:cNvGrpSpPr/>
          <p:nvPr/>
        </p:nvGrpSpPr>
        <p:grpSpPr>
          <a:xfrm>
            <a:off x="2651674" y="4791882"/>
            <a:ext cx="5460360" cy="498547"/>
            <a:chOff x="2103034" y="4791883"/>
            <a:chExt cx="6009010" cy="548640"/>
          </a:xfrm>
        </p:grpSpPr>
        <p:sp>
          <p:nvSpPr>
            <p:cNvPr id="19" name="矩形 18"/>
            <p:cNvSpPr/>
            <p:nvPr/>
          </p:nvSpPr>
          <p:spPr>
            <a:xfrm>
              <a:off x="2773369" y="4895988"/>
              <a:ext cx="5338675" cy="372571"/>
            </a:xfrm>
            <a:prstGeom prst="rect">
              <a:avLst/>
            </a:prstGeom>
          </p:spPr>
          <p:txBody>
            <a:bodyPr wrap="square">
              <a:spAutoFit/>
            </a:bodyPr>
            <a:lstStyle/>
            <a:p>
              <a:r>
                <a:rPr lang="zh-CN" altLang="en-US" sz="1600" dirty="0">
                  <a:solidFill>
                    <a:schemeClr val="tx1">
                      <a:lumMod val="75000"/>
                      <a:lumOff val="25000"/>
                    </a:schemeClr>
                  </a:solidFill>
                  <a:cs typeface="+mn-ea"/>
                  <a:sym typeface="+mn-lt"/>
                </a:rPr>
                <a:t>参与环保方面的宣传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让更多的人参与到环保中来</a:t>
              </a:r>
            </a:p>
          </p:txBody>
        </p:sp>
        <p:sp>
          <p:nvSpPr>
            <p:cNvPr id="30" name="椭圆 29">
              <a:extLst>
                <a:ext uri="{FF2B5EF4-FFF2-40B4-BE49-F238E27FC236}">
                  <a16:creationId xmlns:a16="http://schemas.microsoft.com/office/drawing/2014/main" id="{34D7C952-C355-4217-9547-1513C0A7F7AA}"/>
                </a:ext>
              </a:extLst>
            </p:cNvPr>
            <p:cNvSpPr/>
            <p:nvPr/>
          </p:nvSpPr>
          <p:spPr>
            <a:xfrm>
              <a:off x="2103034" y="4791883"/>
              <a:ext cx="548640" cy="548640"/>
            </a:xfrm>
            <a:prstGeom prst="ellipse">
              <a:avLst/>
            </a:prstGeom>
            <a:solidFill>
              <a:srgbClr val="17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cs typeface="+mn-ea"/>
                  <a:sym typeface="+mn-lt"/>
                </a:rPr>
                <a:t>4</a:t>
              </a:r>
              <a:endParaRPr lang="zh-CN" altLang="en-US" sz="2800" b="1"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B74079-8344-4B92-8B68-3286B559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图片 6">
            <a:extLst>
              <a:ext uri="{FF2B5EF4-FFF2-40B4-BE49-F238E27FC236}">
                <a16:creationId xmlns:a16="http://schemas.microsoft.com/office/drawing/2014/main" id="{1900EB57-7277-445D-BEB6-A29B7ECBF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24" y="2934430"/>
            <a:ext cx="12192000" cy="4009015"/>
          </a:xfrm>
          <a:prstGeom prst="rect">
            <a:avLst/>
          </a:prstGeom>
        </p:spPr>
      </p:pic>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61" y="369084"/>
            <a:ext cx="6902928" cy="5177195"/>
          </a:xfrm>
          <a:prstGeom prst="rect">
            <a:avLst/>
          </a:prstGeom>
        </p:spPr>
      </p:pic>
      <p:grpSp>
        <p:nvGrpSpPr>
          <p:cNvPr id="11" name="组合 10">
            <a:extLst>
              <a:ext uri="{FF2B5EF4-FFF2-40B4-BE49-F238E27FC236}">
                <a16:creationId xmlns:a16="http://schemas.microsoft.com/office/drawing/2014/main" id="{DF68E230-00BC-43F3-AC11-2F7252604C4C}"/>
              </a:ext>
            </a:extLst>
          </p:cNvPr>
          <p:cNvGrpSpPr/>
          <p:nvPr/>
        </p:nvGrpSpPr>
        <p:grpSpPr>
          <a:xfrm>
            <a:off x="-12824" y="5437240"/>
            <a:ext cx="12192000" cy="1542782"/>
            <a:chOff x="0" y="5372636"/>
            <a:chExt cx="12192000" cy="1542782"/>
          </a:xfrm>
        </p:grpSpPr>
        <p:pic>
          <p:nvPicPr>
            <p:cNvPr id="9" name="图片 8">
              <a:extLst>
                <a:ext uri="{FF2B5EF4-FFF2-40B4-BE49-F238E27FC236}">
                  <a16:creationId xmlns:a16="http://schemas.microsoft.com/office/drawing/2014/main" id="{8788CB32-48C2-47CC-80C4-3AC98C0282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4334" y="5372636"/>
              <a:ext cx="6607666" cy="1528935"/>
            </a:xfrm>
            <a:prstGeom prst="rect">
              <a:avLst/>
            </a:prstGeom>
          </p:spPr>
        </p:pic>
        <p:pic>
          <p:nvPicPr>
            <p:cNvPr id="10" name="图片 9">
              <a:extLst>
                <a:ext uri="{FF2B5EF4-FFF2-40B4-BE49-F238E27FC236}">
                  <a16:creationId xmlns:a16="http://schemas.microsoft.com/office/drawing/2014/main" id="{611D17F7-049A-45F0-B63D-6BCAB9199E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0" y="5386483"/>
              <a:ext cx="6607666" cy="1528935"/>
            </a:xfrm>
            <a:prstGeom prst="rect">
              <a:avLst/>
            </a:prstGeom>
          </p:spPr>
        </p:pic>
      </p:grpSp>
      <p:grpSp>
        <p:nvGrpSpPr>
          <p:cNvPr id="26" name="组合 25">
            <a:extLst>
              <a:ext uri="{FF2B5EF4-FFF2-40B4-BE49-F238E27FC236}">
                <a16:creationId xmlns:a16="http://schemas.microsoft.com/office/drawing/2014/main" id="{77AA7B9E-5413-4C78-9FC2-8FE5D8F9A7A0}"/>
              </a:ext>
            </a:extLst>
          </p:cNvPr>
          <p:cNvGrpSpPr/>
          <p:nvPr/>
        </p:nvGrpSpPr>
        <p:grpSpPr>
          <a:xfrm>
            <a:off x="3745017" y="765764"/>
            <a:ext cx="1486304" cy="589087"/>
            <a:chOff x="3303833" y="993035"/>
            <a:chExt cx="1486304" cy="589087"/>
          </a:xfrm>
        </p:grpSpPr>
        <p:sp>
          <p:nvSpPr>
            <p:cNvPr id="24" name="矩形 23">
              <a:extLst>
                <a:ext uri="{FF2B5EF4-FFF2-40B4-BE49-F238E27FC236}">
                  <a16:creationId xmlns:a16="http://schemas.microsoft.com/office/drawing/2014/main" id="{90383F22-2252-462E-BB91-92B9DE33ADCF}"/>
                </a:ext>
              </a:extLst>
            </p:cNvPr>
            <p:cNvSpPr/>
            <p:nvPr/>
          </p:nvSpPr>
          <p:spPr>
            <a:xfrm>
              <a:off x="3303833" y="997347"/>
              <a:ext cx="1486304" cy="584775"/>
            </a:xfrm>
            <a:prstGeom prst="rect">
              <a:avLst/>
            </a:prstGeom>
          </p:spPr>
          <p:txBody>
            <a:bodyPr wrap="none">
              <a:spAutoFit/>
            </a:bodyPr>
            <a:lstStyle/>
            <a:p>
              <a:r>
                <a:rPr lang="en-US" altLang="zh-CN" sz="3200" dirty="0">
                  <a:ln w="76200">
                    <a:solidFill>
                      <a:prstClr val="white"/>
                    </a:solidFill>
                  </a:ln>
                  <a:solidFill>
                    <a:prstClr val="white"/>
                  </a:solidFill>
                  <a:cs typeface="+mn-ea"/>
                  <a:sym typeface="+mn-lt"/>
                </a:rPr>
                <a:t>6</a:t>
              </a:r>
              <a:r>
                <a:rPr lang="zh-CN" altLang="en-US" sz="3200" dirty="0">
                  <a:ln w="76200">
                    <a:solidFill>
                      <a:prstClr val="white"/>
                    </a:solidFill>
                  </a:ln>
                  <a:solidFill>
                    <a:prstClr val="white"/>
                  </a:solidFill>
                  <a:cs typeface="+mn-ea"/>
                  <a:sym typeface="+mn-lt"/>
                </a:rPr>
                <a:t>月</a:t>
              </a:r>
              <a:r>
                <a:rPr lang="en-US" altLang="zh-CN" sz="3200" dirty="0">
                  <a:ln w="76200">
                    <a:solidFill>
                      <a:prstClr val="white"/>
                    </a:solidFill>
                  </a:ln>
                  <a:solidFill>
                    <a:prstClr val="white"/>
                  </a:solidFill>
                  <a:cs typeface="+mn-ea"/>
                  <a:sym typeface="+mn-lt"/>
                </a:rPr>
                <a:t>5</a:t>
              </a:r>
              <a:r>
                <a:rPr lang="zh-CN" altLang="en-US" sz="3200" dirty="0">
                  <a:ln w="76200">
                    <a:solidFill>
                      <a:prstClr val="white"/>
                    </a:solidFill>
                  </a:ln>
                  <a:solidFill>
                    <a:prstClr val="white"/>
                  </a:solidFill>
                  <a:cs typeface="+mn-ea"/>
                  <a:sym typeface="+mn-lt"/>
                </a:rPr>
                <a:t>日</a:t>
              </a:r>
            </a:p>
          </p:txBody>
        </p:sp>
        <p:sp>
          <p:nvSpPr>
            <p:cNvPr id="25" name="矩形 24">
              <a:extLst>
                <a:ext uri="{FF2B5EF4-FFF2-40B4-BE49-F238E27FC236}">
                  <a16:creationId xmlns:a16="http://schemas.microsoft.com/office/drawing/2014/main" id="{92DEEEE9-20B6-40F9-AF40-4126C5865C02}"/>
                </a:ext>
              </a:extLst>
            </p:cNvPr>
            <p:cNvSpPr/>
            <p:nvPr/>
          </p:nvSpPr>
          <p:spPr>
            <a:xfrm>
              <a:off x="3303833" y="993035"/>
              <a:ext cx="1486304" cy="584775"/>
            </a:xfrm>
            <a:prstGeom prst="rect">
              <a:avLst/>
            </a:prstGeom>
          </p:spPr>
          <p:txBody>
            <a:bodyPr wrap="none">
              <a:spAutoFit/>
            </a:bodyPr>
            <a:lstStyle/>
            <a:p>
              <a:r>
                <a:rPr lang="en-US" altLang="zh-CN" sz="3200" dirty="0">
                  <a:solidFill>
                    <a:srgbClr val="17B894"/>
                  </a:solidFill>
                  <a:cs typeface="+mn-ea"/>
                  <a:sym typeface="+mn-lt"/>
                </a:rPr>
                <a:t>6</a:t>
              </a:r>
              <a:r>
                <a:rPr lang="zh-CN" altLang="en-US" sz="3200" dirty="0">
                  <a:solidFill>
                    <a:srgbClr val="17B894"/>
                  </a:solidFill>
                  <a:cs typeface="+mn-ea"/>
                  <a:sym typeface="+mn-lt"/>
                </a:rPr>
                <a:t>月</a:t>
              </a:r>
              <a:r>
                <a:rPr lang="en-US" altLang="zh-CN" sz="3200" dirty="0">
                  <a:solidFill>
                    <a:srgbClr val="17B894"/>
                  </a:solidFill>
                  <a:cs typeface="+mn-ea"/>
                  <a:sym typeface="+mn-lt"/>
                </a:rPr>
                <a:t>5</a:t>
              </a:r>
              <a:r>
                <a:rPr lang="zh-CN" altLang="en-US" sz="3200" dirty="0">
                  <a:solidFill>
                    <a:srgbClr val="17B894"/>
                  </a:solidFill>
                  <a:cs typeface="+mn-ea"/>
                  <a:sym typeface="+mn-lt"/>
                </a:rPr>
                <a:t>日</a:t>
              </a:r>
            </a:p>
          </p:txBody>
        </p:sp>
      </p:grpSp>
      <p:grpSp>
        <p:nvGrpSpPr>
          <p:cNvPr id="62" name="组合 61">
            <a:extLst>
              <a:ext uri="{FF2B5EF4-FFF2-40B4-BE49-F238E27FC236}">
                <a16:creationId xmlns:a16="http://schemas.microsoft.com/office/drawing/2014/main" id="{B5DBE1ED-DDD8-4E9D-AD11-C9AD3FBB9145}"/>
              </a:ext>
            </a:extLst>
          </p:cNvPr>
          <p:cNvGrpSpPr/>
          <p:nvPr/>
        </p:nvGrpSpPr>
        <p:grpSpPr>
          <a:xfrm>
            <a:off x="1408491" y="1235498"/>
            <a:ext cx="2466087" cy="2218137"/>
            <a:chOff x="1394832" y="1299068"/>
            <a:chExt cx="2466087" cy="2218137"/>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7460898">
              <a:off x="1362978" y="1677755"/>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891168" y="1299068"/>
              <a:ext cx="1969751" cy="2218137"/>
              <a:chOff x="1058263" y="972822"/>
              <a:chExt cx="1969751" cy="2218137"/>
            </a:xfrm>
          </p:grpSpPr>
          <p:sp>
            <p:nvSpPr>
              <p:cNvPr id="36" name="矩形 35">
                <a:extLst>
                  <a:ext uri="{FF2B5EF4-FFF2-40B4-BE49-F238E27FC236}">
                    <a16:creationId xmlns:a16="http://schemas.microsoft.com/office/drawing/2014/main" id="{CA846D1C-2207-431F-A957-55F97DFFF90F}"/>
                  </a:ext>
                </a:extLst>
              </p:cNvPr>
              <p:cNvSpPr/>
              <p:nvPr/>
            </p:nvSpPr>
            <p:spPr>
              <a:xfrm>
                <a:off x="1067221" y="973895"/>
                <a:ext cx="1960793"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1058263" y="972822"/>
                <a:ext cx="1965685" cy="2218137"/>
                <a:chOff x="1058263" y="972822"/>
                <a:chExt cx="1965685" cy="2218137"/>
              </a:xfrm>
            </p:grpSpPr>
            <p:sp>
              <p:nvSpPr>
                <p:cNvPr id="33" name="矩形 32">
                  <a:extLst>
                    <a:ext uri="{FF2B5EF4-FFF2-40B4-BE49-F238E27FC236}">
                      <a16:creationId xmlns:a16="http://schemas.microsoft.com/office/drawing/2014/main" id="{DB547388-772F-4F4E-8778-D5AD3D0E3927}"/>
                    </a:ext>
                  </a:extLst>
                </p:cNvPr>
                <p:cNvSpPr/>
                <p:nvPr/>
              </p:nvSpPr>
              <p:spPr>
                <a:xfrm>
                  <a:off x="1058263" y="974968"/>
                  <a:ext cx="1954381" cy="2215991"/>
                </a:xfrm>
                <a:prstGeom prst="rect">
                  <a:avLst/>
                </a:prstGeom>
                <a:effectLst/>
              </p:spPr>
              <p:txBody>
                <a:bodyPr wrap="none">
                  <a:spAutoFit/>
                </a:bodyPr>
                <a:lstStyle/>
                <a:p>
                  <a:r>
                    <a:rPr lang="zh-CN" altLang="en-US" sz="138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世</a:t>
                  </a:r>
                </a:p>
              </p:txBody>
            </p:sp>
            <p:sp>
              <p:nvSpPr>
                <p:cNvPr id="34" name="矩形 33">
                  <a:extLst>
                    <a:ext uri="{FF2B5EF4-FFF2-40B4-BE49-F238E27FC236}">
                      <a16:creationId xmlns:a16="http://schemas.microsoft.com/office/drawing/2014/main" id="{67CBD18D-14EF-4FA5-A619-6EE6DC686C04}"/>
                    </a:ext>
                  </a:extLst>
                </p:cNvPr>
                <p:cNvSpPr/>
                <p:nvPr/>
              </p:nvSpPr>
              <p:spPr>
                <a:xfrm>
                  <a:off x="1069567" y="972822"/>
                  <a:ext cx="1954381" cy="2215991"/>
                </a:xfrm>
                <a:prstGeom prst="rect">
                  <a:avLst/>
                </a:prstGeom>
              </p:spPr>
              <p:txBody>
                <a:bodyPr wrap="none">
                  <a:spAutoFit/>
                </a:bodyPr>
                <a:lstStyle/>
                <a:p>
                  <a:r>
                    <a:rPr lang="zh-CN" altLang="en-US" sz="13800" dirty="0">
                      <a:solidFill>
                        <a:srgbClr val="17B894"/>
                      </a:solidFill>
                      <a:latin typeface="方正粗黑宋简体" panose="02000000000000000000" pitchFamily="2" charset="-122"/>
                      <a:ea typeface="方正粗黑宋简体" panose="02000000000000000000" pitchFamily="2" charset="-122"/>
                      <a:cs typeface="+mn-ea"/>
                      <a:sym typeface="+mn-lt"/>
                    </a:rPr>
                    <a:t>世</a:t>
                  </a:r>
                </a:p>
              </p:txBody>
            </p:sp>
          </p:grpSp>
        </p:grpSp>
      </p:grpSp>
      <p:grpSp>
        <p:nvGrpSpPr>
          <p:cNvPr id="61" name="组合 60">
            <a:extLst>
              <a:ext uri="{FF2B5EF4-FFF2-40B4-BE49-F238E27FC236}">
                <a16:creationId xmlns:a16="http://schemas.microsoft.com/office/drawing/2014/main" id="{06886FFE-4F89-4E91-8975-EC7493C32EB4}"/>
              </a:ext>
            </a:extLst>
          </p:cNvPr>
          <p:cNvGrpSpPr/>
          <p:nvPr/>
        </p:nvGrpSpPr>
        <p:grpSpPr>
          <a:xfrm>
            <a:off x="3609306" y="1307407"/>
            <a:ext cx="2335161" cy="2220304"/>
            <a:chOff x="3610887" y="1370977"/>
            <a:chExt cx="2335161" cy="2220304"/>
          </a:xfrm>
        </p:grpSpPr>
        <p:pic>
          <p:nvPicPr>
            <p:cNvPr id="60" name="图片 59">
              <a:extLst>
                <a:ext uri="{FF2B5EF4-FFF2-40B4-BE49-F238E27FC236}">
                  <a16:creationId xmlns:a16="http://schemas.microsoft.com/office/drawing/2014/main" id="{4FA12F8D-16C2-4E37-9BC2-8FE72C1AB9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744920">
              <a:off x="4837639" y="1579319"/>
              <a:ext cx="1140264" cy="1076555"/>
            </a:xfrm>
            <a:prstGeom prst="rect">
              <a:avLst/>
            </a:prstGeom>
          </p:spPr>
        </p:pic>
        <p:grpSp>
          <p:nvGrpSpPr>
            <p:cNvPr id="38" name="组合 37">
              <a:extLst>
                <a:ext uri="{FF2B5EF4-FFF2-40B4-BE49-F238E27FC236}">
                  <a16:creationId xmlns:a16="http://schemas.microsoft.com/office/drawing/2014/main" id="{DF004EF4-150C-4228-BA16-B52B4ABF0EF6}"/>
                </a:ext>
              </a:extLst>
            </p:cNvPr>
            <p:cNvGrpSpPr/>
            <p:nvPr/>
          </p:nvGrpSpPr>
          <p:grpSpPr>
            <a:xfrm>
              <a:off x="3610887" y="1370977"/>
              <a:ext cx="1966690" cy="2220304"/>
              <a:chOff x="1061324" y="969582"/>
              <a:chExt cx="1966690" cy="2220304"/>
            </a:xfrm>
          </p:grpSpPr>
          <p:sp>
            <p:nvSpPr>
              <p:cNvPr id="39" name="矩形 38">
                <a:extLst>
                  <a:ext uri="{FF2B5EF4-FFF2-40B4-BE49-F238E27FC236}">
                    <a16:creationId xmlns:a16="http://schemas.microsoft.com/office/drawing/2014/main" id="{E922761E-9829-490C-9A20-CDFB9279E8B8}"/>
                  </a:ext>
                </a:extLst>
              </p:cNvPr>
              <p:cNvSpPr/>
              <p:nvPr/>
            </p:nvSpPr>
            <p:spPr>
              <a:xfrm>
                <a:off x="1067221" y="973895"/>
                <a:ext cx="1954381" cy="2215991"/>
              </a:xfrm>
              <a:prstGeom prst="rect">
                <a:avLst/>
              </a:prstGeom>
            </p:spPr>
            <p:txBody>
              <a:bodyPr wrap="none">
                <a:spAutoFit/>
              </a:bodyPr>
              <a:lstStyle/>
              <a:p>
                <a:r>
                  <a:rPr lang="zh-CN" altLang="en-US" sz="138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界</a:t>
                </a:r>
              </a:p>
            </p:txBody>
          </p:sp>
          <p:grpSp>
            <p:nvGrpSpPr>
              <p:cNvPr id="40" name="组合 39">
                <a:extLst>
                  <a:ext uri="{FF2B5EF4-FFF2-40B4-BE49-F238E27FC236}">
                    <a16:creationId xmlns:a16="http://schemas.microsoft.com/office/drawing/2014/main" id="{FF24096E-B88B-4932-A822-C430F8F6AEFB}"/>
                  </a:ext>
                </a:extLst>
              </p:cNvPr>
              <p:cNvGrpSpPr/>
              <p:nvPr/>
            </p:nvGrpSpPr>
            <p:grpSpPr>
              <a:xfrm>
                <a:off x="1061324" y="969582"/>
                <a:ext cx="1966690" cy="2215992"/>
                <a:chOff x="1061324" y="969582"/>
                <a:chExt cx="1966690" cy="2215992"/>
              </a:xfrm>
            </p:grpSpPr>
            <p:sp>
              <p:nvSpPr>
                <p:cNvPr id="41" name="矩形 40">
                  <a:extLst>
                    <a:ext uri="{FF2B5EF4-FFF2-40B4-BE49-F238E27FC236}">
                      <a16:creationId xmlns:a16="http://schemas.microsoft.com/office/drawing/2014/main" id="{D8A585E6-E5EE-40D7-89F2-2445719D6BE1}"/>
                    </a:ext>
                  </a:extLst>
                </p:cNvPr>
                <p:cNvSpPr/>
                <p:nvPr/>
              </p:nvSpPr>
              <p:spPr>
                <a:xfrm>
                  <a:off x="1073633" y="969583"/>
                  <a:ext cx="1954381" cy="2215991"/>
                </a:xfrm>
                <a:prstGeom prst="rect">
                  <a:avLst/>
                </a:prstGeom>
                <a:effectLst/>
              </p:spPr>
              <p:txBody>
                <a:bodyPr wrap="none">
                  <a:spAutoFit/>
                </a:bodyPr>
                <a:lstStyle/>
                <a:p>
                  <a:r>
                    <a:rPr lang="zh-CN" altLang="en-US" sz="138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界</a:t>
                  </a:r>
                </a:p>
              </p:txBody>
            </p:sp>
            <p:sp>
              <p:nvSpPr>
                <p:cNvPr id="42" name="矩形 41">
                  <a:extLst>
                    <a:ext uri="{FF2B5EF4-FFF2-40B4-BE49-F238E27FC236}">
                      <a16:creationId xmlns:a16="http://schemas.microsoft.com/office/drawing/2014/main" id="{33EF8343-0ABA-4952-9000-E5703DF9FBC4}"/>
                    </a:ext>
                  </a:extLst>
                </p:cNvPr>
                <p:cNvSpPr/>
                <p:nvPr/>
              </p:nvSpPr>
              <p:spPr>
                <a:xfrm>
                  <a:off x="1061324" y="969582"/>
                  <a:ext cx="1954381" cy="2215991"/>
                </a:xfrm>
                <a:prstGeom prst="rect">
                  <a:avLst/>
                </a:prstGeom>
              </p:spPr>
              <p:txBody>
                <a:bodyPr wrap="none">
                  <a:spAutoFit/>
                </a:bodyPr>
                <a:lstStyle/>
                <a:p>
                  <a:r>
                    <a:rPr lang="zh-CN" altLang="en-US" sz="13800" dirty="0">
                      <a:gradFill>
                        <a:gsLst>
                          <a:gs pos="0">
                            <a:srgbClr val="17B894"/>
                          </a:gs>
                          <a:gs pos="74000">
                            <a:srgbClr val="17B894"/>
                          </a:gs>
                        </a:gsLst>
                        <a:lin ang="5400000" scaled="1"/>
                      </a:gradFill>
                      <a:latin typeface="方正粗黑宋简体" panose="02000000000000000000" pitchFamily="2" charset="-122"/>
                      <a:ea typeface="方正粗黑宋简体" panose="02000000000000000000" pitchFamily="2" charset="-122"/>
                      <a:cs typeface="+mn-ea"/>
                      <a:sym typeface="+mn-lt"/>
                    </a:rPr>
                    <a:t>界</a:t>
                  </a:r>
                </a:p>
              </p:txBody>
            </p:sp>
          </p:grpSp>
        </p:grpSp>
      </p:grpSp>
      <p:grpSp>
        <p:nvGrpSpPr>
          <p:cNvPr id="43" name="组合 42">
            <a:extLst>
              <a:ext uri="{FF2B5EF4-FFF2-40B4-BE49-F238E27FC236}">
                <a16:creationId xmlns:a16="http://schemas.microsoft.com/office/drawing/2014/main" id="{9A646247-C078-421A-8D04-93D5A437618C}"/>
              </a:ext>
            </a:extLst>
          </p:cNvPr>
          <p:cNvGrpSpPr/>
          <p:nvPr/>
        </p:nvGrpSpPr>
        <p:grpSpPr>
          <a:xfrm>
            <a:off x="1590659" y="2987570"/>
            <a:ext cx="1672253" cy="1868645"/>
            <a:chOff x="1060809" y="967298"/>
            <a:chExt cx="1672253" cy="1868645"/>
          </a:xfrm>
        </p:grpSpPr>
        <p:sp>
          <p:nvSpPr>
            <p:cNvPr id="44" name="矩形 43">
              <a:extLst>
                <a:ext uri="{FF2B5EF4-FFF2-40B4-BE49-F238E27FC236}">
                  <a16:creationId xmlns:a16="http://schemas.microsoft.com/office/drawing/2014/main" id="{37AEA44D-9096-4774-B4F5-0879AED02FF8}"/>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nvGrpSpPr>
            <p:cNvPr id="45" name="组合 44">
              <a:extLst>
                <a:ext uri="{FF2B5EF4-FFF2-40B4-BE49-F238E27FC236}">
                  <a16:creationId xmlns:a16="http://schemas.microsoft.com/office/drawing/2014/main" id="{A233D7C5-22D1-4AF0-916A-063A32A6D307}"/>
                </a:ext>
              </a:extLst>
            </p:cNvPr>
            <p:cNvGrpSpPr/>
            <p:nvPr/>
          </p:nvGrpSpPr>
          <p:grpSpPr>
            <a:xfrm>
              <a:off x="1060809" y="967298"/>
              <a:ext cx="1672253" cy="1868644"/>
              <a:chOff x="1060809" y="967298"/>
              <a:chExt cx="1672253" cy="1868644"/>
            </a:xfrm>
          </p:grpSpPr>
          <p:sp>
            <p:nvSpPr>
              <p:cNvPr id="46" name="矩形 45">
                <a:extLst>
                  <a:ext uri="{FF2B5EF4-FFF2-40B4-BE49-F238E27FC236}">
                    <a16:creationId xmlns:a16="http://schemas.microsoft.com/office/drawing/2014/main" id="{8E77D153-0C8D-4554-9155-ED690A3B6F39}"/>
                  </a:ext>
                </a:extLst>
              </p:cNvPr>
              <p:cNvSpPr/>
              <p:nvPr/>
            </p:nvSpPr>
            <p:spPr>
              <a:xfrm>
                <a:off x="1060809" y="967298"/>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环</a:t>
                </a:r>
              </a:p>
            </p:txBody>
          </p:sp>
          <p:sp>
            <p:nvSpPr>
              <p:cNvPr id="47" name="矩形 46">
                <a:extLst>
                  <a:ext uri="{FF2B5EF4-FFF2-40B4-BE49-F238E27FC236}">
                    <a16:creationId xmlns:a16="http://schemas.microsoft.com/office/drawing/2014/main" id="{C3B051AF-690C-49E8-8B75-96437912A171}"/>
                  </a:ext>
                </a:extLst>
              </p:cNvPr>
              <p:cNvSpPr/>
              <p:nvPr/>
            </p:nvSpPr>
            <p:spPr>
              <a:xfrm>
                <a:off x="1073633" y="973894"/>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环</a:t>
                </a:r>
              </a:p>
            </p:txBody>
          </p:sp>
        </p:grpSp>
      </p:grpSp>
      <p:grpSp>
        <p:nvGrpSpPr>
          <p:cNvPr id="48" name="组合 47">
            <a:extLst>
              <a:ext uri="{FF2B5EF4-FFF2-40B4-BE49-F238E27FC236}">
                <a16:creationId xmlns:a16="http://schemas.microsoft.com/office/drawing/2014/main" id="{B45371F4-7670-4B1D-B0CB-A79DBC99EF86}"/>
              </a:ext>
            </a:extLst>
          </p:cNvPr>
          <p:cNvGrpSpPr/>
          <p:nvPr/>
        </p:nvGrpSpPr>
        <p:grpSpPr>
          <a:xfrm>
            <a:off x="3029437" y="3006201"/>
            <a:ext cx="2102096" cy="1876062"/>
            <a:chOff x="1060570" y="959881"/>
            <a:chExt cx="2102096" cy="1876062"/>
          </a:xfrm>
        </p:grpSpPr>
        <p:sp>
          <p:nvSpPr>
            <p:cNvPr id="49" name="矩形 48">
              <a:extLst>
                <a:ext uri="{FF2B5EF4-FFF2-40B4-BE49-F238E27FC236}">
                  <a16:creationId xmlns:a16="http://schemas.microsoft.com/office/drawing/2014/main" id="{BC355C49-8ED4-4D47-8836-FEEC078FEA17}"/>
                </a:ext>
              </a:extLst>
            </p:cNvPr>
            <p:cNvSpPr/>
            <p:nvPr/>
          </p:nvSpPr>
          <p:spPr>
            <a:xfrm>
              <a:off x="1067221" y="973895"/>
              <a:ext cx="2095445"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境 </a:t>
              </a:r>
            </a:p>
          </p:txBody>
        </p:sp>
        <p:grpSp>
          <p:nvGrpSpPr>
            <p:cNvPr id="50" name="组合 49">
              <a:extLst>
                <a:ext uri="{FF2B5EF4-FFF2-40B4-BE49-F238E27FC236}">
                  <a16:creationId xmlns:a16="http://schemas.microsoft.com/office/drawing/2014/main" id="{A6BFC383-C913-42ED-A17D-A7AD7F116BB2}"/>
                </a:ext>
              </a:extLst>
            </p:cNvPr>
            <p:cNvGrpSpPr/>
            <p:nvPr/>
          </p:nvGrpSpPr>
          <p:grpSpPr>
            <a:xfrm>
              <a:off x="1060570" y="959881"/>
              <a:ext cx="1672253" cy="1869055"/>
              <a:chOff x="1060570" y="959881"/>
              <a:chExt cx="1672253" cy="1869055"/>
            </a:xfrm>
          </p:grpSpPr>
          <p:sp>
            <p:nvSpPr>
              <p:cNvPr id="51" name="矩形 50">
                <a:extLst>
                  <a:ext uri="{FF2B5EF4-FFF2-40B4-BE49-F238E27FC236}">
                    <a16:creationId xmlns:a16="http://schemas.microsoft.com/office/drawing/2014/main" id="{0F9795B3-3E8A-41D7-8D7E-E3BF9A51D844}"/>
                  </a:ext>
                </a:extLst>
              </p:cNvPr>
              <p:cNvSpPr/>
              <p:nvPr/>
            </p:nvSpPr>
            <p:spPr>
              <a:xfrm>
                <a:off x="1060570" y="966888"/>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境</a:t>
                </a:r>
              </a:p>
            </p:txBody>
          </p:sp>
          <p:sp>
            <p:nvSpPr>
              <p:cNvPr id="52" name="矩形 51">
                <a:extLst>
                  <a:ext uri="{FF2B5EF4-FFF2-40B4-BE49-F238E27FC236}">
                    <a16:creationId xmlns:a16="http://schemas.microsoft.com/office/drawing/2014/main" id="{36A039DE-F6D6-4EAD-9055-29E056964CC5}"/>
                  </a:ext>
                </a:extLst>
              </p:cNvPr>
              <p:cNvSpPr/>
              <p:nvPr/>
            </p:nvSpPr>
            <p:spPr>
              <a:xfrm>
                <a:off x="1073394" y="959881"/>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境</a:t>
                </a:r>
              </a:p>
            </p:txBody>
          </p:sp>
        </p:grpSp>
      </p:grpSp>
      <p:grpSp>
        <p:nvGrpSpPr>
          <p:cNvPr id="53" name="组合 52">
            <a:extLst>
              <a:ext uri="{FF2B5EF4-FFF2-40B4-BE49-F238E27FC236}">
                <a16:creationId xmlns:a16="http://schemas.microsoft.com/office/drawing/2014/main" id="{E9B430D2-1A3B-4483-B25B-610C8E8681E8}"/>
              </a:ext>
            </a:extLst>
          </p:cNvPr>
          <p:cNvGrpSpPr/>
          <p:nvPr/>
        </p:nvGrpSpPr>
        <p:grpSpPr>
          <a:xfrm>
            <a:off x="4426375" y="2998398"/>
            <a:ext cx="1669625" cy="1869851"/>
            <a:chOff x="1057025" y="973016"/>
            <a:chExt cx="1669625" cy="1869851"/>
          </a:xfrm>
        </p:grpSpPr>
        <p:sp>
          <p:nvSpPr>
            <p:cNvPr id="54" name="矩形 53">
              <a:extLst>
                <a:ext uri="{FF2B5EF4-FFF2-40B4-BE49-F238E27FC236}">
                  <a16:creationId xmlns:a16="http://schemas.microsoft.com/office/drawing/2014/main" id="{85420AA8-BEBB-442E-99E6-D9FA33007F80}"/>
                </a:ext>
              </a:extLst>
            </p:cNvPr>
            <p:cNvSpPr/>
            <p:nvPr/>
          </p:nvSpPr>
          <p:spPr>
            <a:xfrm>
              <a:off x="1067221" y="973895"/>
              <a:ext cx="1659429" cy="1862048"/>
            </a:xfrm>
            <a:prstGeom prst="rect">
              <a:avLst/>
            </a:prstGeom>
          </p:spPr>
          <p:txBody>
            <a:bodyPr wrap="none">
              <a:spAutoFit/>
            </a:bodyPr>
            <a:lstStyle/>
            <a:p>
              <a:r>
                <a:rPr lang="zh-CN" altLang="en-US" sz="11500" dirty="0">
                  <a:ln w="123825">
                    <a:solidFill>
                      <a:srgbClr val="17B894"/>
                    </a:solidFill>
                  </a:ln>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nvGrpSpPr>
            <p:cNvPr id="55" name="组合 54">
              <a:extLst>
                <a:ext uri="{FF2B5EF4-FFF2-40B4-BE49-F238E27FC236}">
                  <a16:creationId xmlns:a16="http://schemas.microsoft.com/office/drawing/2014/main" id="{E5D5A292-B95B-47B6-AB9B-B6366272A775}"/>
                </a:ext>
              </a:extLst>
            </p:cNvPr>
            <p:cNvGrpSpPr/>
            <p:nvPr/>
          </p:nvGrpSpPr>
          <p:grpSpPr>
            <a:xfrm>
              <a:off x="1057025" y="973016"/>
              <a:ext cx="1669625" cy="1869851"/>
              <a:chOff x="1057025" y="973016"/>
              <a:chExt cx="1669625" cy="1869851"/>
            </a:xfrm>
          </p:grpSpPr>
          <p:sp>
            <p:nvSpPr>
              <p:cNvPr id="56" name="矩形 55">
                <a:extLst>
                  <a:ext uri="{FF2B5EF4-FFF2-40B4-BE49-F238E27FC236}">
                    <a16:creationId xmlns:a16="http://schemas.microsoft.com/office/drawing/2014/main" id="{6D6BECC9-1F2E-4F2A-9FFF-0856C8BC0E1B}"/>
                  </a:ext>
                </a:extLst>
              </p:cNvPr>
              <p:cNvSpPr/>
              <p:nvPr/>
            </p:nvSpPr>
            <p:spPr>
              <a:xfrm>
                <a:off x="1067221" y="980819"/>
                <a:ext cx="1659429" cy="1862048"/>
              </a:xfrm>
              <a:prstGeom prst="rect">
                <a:avLst/>
              </a:prstGeom>
              <a:effectLst/>
            </p:spPr>
            <p:txBody>
              <a:bodyPr wrap="none">
                <a:spAutoFit/>
              </a:bodyPr>
              <a:lstStyle/>
              <a:p>
                <a:r>
                  <a:rPr lang="zh-CN" altLang="en-US" sz="11500" dirty="0">
                    <a:ln w="76200">
                      <a:solidFill>
                        <a:prstClr val="white"/>
                      </a:solidFill>
                    </a:ln>
                    <a:solidFill>
                      <a:prstClr val="white"/>
                    </a:solidFill>
                    <a:latin typeface="方正粗黑宋简体" panose="02000000000000000000" pitchFamily="2" charset="-122"/>
                    <a:ea typeface="方正粗黑宋简体" panose="02000000000000000000" pitchFamily="2" charset="-122"/>
                    <a:cs typeface="+mn-ea"/>
                    <a:sym typeface="+mn-lt"/>
                  </a:rPr>
                  <a:t>日</a:t>
                </a:r>
              </a:p>
            </p:txBody>
          </p:sp>
          <p:sp>
            <p:nvSpPr>
              <p:cNvPr id="57" name="矩形 56">
                <a:extLst>
                  <a:ext uri="{FF2B5EF4-FFF2-40B4-BE49-F238E27FC236}">
                    <a16:creationId xmlns:a16="http://schemas.microsoft.com/office/drawing/2014/main" id="{87F5DF4B-C373-4F3A-8F6D-6075BB21AEAC}"/>
                  </a:ext>
                </a:extLst>
              </p:cNvPr>
              <p:cNvSpPr/>
              <p:nvPr/>
            </p:nvSpPr>
            <p:spPr>
              <a:xfrm>
                <a:off x="1057025" y="973016"/>
                <a:ext cx="1659429" cy="1862048"/>
              </a:xfrm>
              <a:prstGeom prst="rect">
                <a:avLst/>
              </a:prstGeom>
            </p:spPr>
            <p:txBody>
              <a:bodyPr wrap="none">
                <a:spAutoFit/>
              </a:bodyPr>
              <a:lstStyle/>
              <a:p>
                <a:r>
                  <a:rPr lang="zh-CN" altLang="en-US" sz="11500" dirty="0">
                    <a:solidFill>
                      <a:srgbClr val="17B894"/>
                    </a:solidFill>
                    <a:latin typeface="方正粗黑宋简体" panose="02000000000000000000" pitchFamily="2" charset="-122"/>
                    <a:ea typeface="方正粗黑宋简体" panose="02000000000000000000" pitchFamily="2" charset="-122"/>
                    <a:cs typeface="+mn-ea"/>
                    <a:sym typeface="+mn-lt"/>
                  </a:rPr>
                  <a:t>日</a:t>
                </a:r>
              </a:p>
            </p:txBody>
          </p:sp>
        </p:grpSp>
      </p:grpSp>
      <p:sp>
        <p:nvSpPr>
          <p:cNvPr id="64" name="矩形 63">
            <a:extLst>
              <a:ext uri="{FF2B5EF4-FFF2-40B4-BE49-F238E27FC236}">
                <a16:creationId xmlns:a16="http://schemas.microsoft.com/office/drawing/2014/main" id="{D284F806-EE6C-4094-A8F6-0A69FBFE994E}"/>
              </a:ext>
            </a:extLst>
          </p:cNvPr>
          <p:cNvSpPr/>
          <p:nvPr/>
        </p:nvSpPr>
        <p:spPr>
          <a:xfrm>
            <a:off x="1912302" y="4659762"/>
            <a:ext cx="3991195" cy="584775"/>
          </a:xfrm>
          <a:prstGeom prst="rect">
            <a:avLst/>
          </a:prstGeom>
        </p:spPr>
        <p:txBody>
          <a:bodyPr wrap="square">
            <a:spAutoFit/>
          </a:bodyPr>
          <a:lstStyle/>
          <a:p>
            <a:pPr algn="dist"/>
            <a:r>
              <a:rPr lang="zh-CN" altLang="en-US" sz="3200" dirty="0">
                <a:solidFill>
                  <a:srgbClr val="17B894"/>
                </a:solidFill>
                <a:latin typeface="Aa法式拼音 (非商业使用)" panose="02010600010101010101" pitchFamily="2" charset="-122"/>
                <a:ea typeface="Aa法式拼音 (非商业使用)" panose="02010600010101010101" pitchFamily="2" charset="-122"/>
                <a:cs typeface="+mn-ea"/>
                <a:sym typeface="+mn-lt"/>
              </a:rPr>
              <a:t>保护环境 从我做起</a:t>
            </a:r>
          </a:p>
        </p:txBody>
      </p:sp>
      <p:pic>
        <p:nvPicPr>
          <p:cNvPr id="12" name="图片 11">
            <a:extLst>
              <a:ext uri="{FF2B5EF4-FFF2-40B4-BE49-F238E27FC236}">
                <a16:creationId xmlns:a16="http://schemas.microsoft.com/office/drawing/2014/main" id="{94CB35B7-69C4-432D-8DA7-A117FD69A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50387" y="4378135"/>
            <a:ext cx="3454437" cy="2590827"/>
          </a:xfrm>
          <a:prstGeom prst="rect">
            <a:avLst/>
          </a:prstGeom>
        </p:spPr>
      </p:pic>
      <p:pic>
        <p:nvPicPr>
          <p:cNvPr id="63" name="图片 62">
            <a:extLst>
              <a:ext uri="{FF2B5EF4-FFF2-40B4-BE49-F238E27FC236}">
                <a16:creationId xmlns:a16="http://schemas.microsoft.com/office/drawing/2014/main" id="{F3449E8D-A558-40D3-B217-485CFC08F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75347"/>
            <a:ext cx="3454437" cy="2590827"/>
          </a:xfrm>
          <a:prstGeom prst="rect">
            <a:avLst/>
          </a:prstGeom>
        </p:spPr>
      </p:pic>
    </p:spTree>
    <p:extLst>
      <p:ext uri="{BB962C8B-B14F-4D97-AF65-F5344CB8AC3E}">
        <p14:creationId xmlns:p14="http://schemas.microsoft.com/office/powerpoint/2010/main" val="1560228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0"/>
                                        <p:tgtEl>
                                          <p:spTgt spid="61"/>
                                        </p:tgtEl>
                                      </p:cBhvr>
                                    </p:animEffect>
                                    <p:anim calcmode="lin" valueType="num">
                                      <p:cBhvr>
                                        <p:cTn id="47" dur="1000" fill="hold"/>
                                        <p:tgtEl>
                                          <p:spTgt spid="61"/>
                                        </p:tgtEl>
                                        <p:attrNameLst>
                                          <p:attrName>ppt_x</p:attrName>
                                        </p:attrNameLst>
                                      </p:cBhvr>
                                      <p:tavLst>
                                        <p:tav tm="0">
                                          <p:val>
                                            <p:strVal val="#ppt_x"/>
                                          </p:val>
                                        </p:tav>
                                        <p:tav tm="100000">
                                          <p:val>
                                            <p:strVal val="#ppt_x"/>
                                          </p:val>
                                        </p:tav>
                                      </p:tavLst>
                                    </p:anim>
                                    <p:anim calcmode="lin" valueType="num">
                                      <p:cBhvr>
                                        <p:cTn id="4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B2CBFAB-7734-4FA2-A40C-5D83F28975A9}"/>
              </a:ext>
            </a:extLst>
          </p:cNvPr>
          <p:cNvGrpSpPr/>
          <p:nvPr/>
        </p:nvGrpSpPr>
        <p:grpSpPr>
          <a:xfrm>
            <a:off x="2565072" y="868865"/>
            <a:ext cx="7199236" cy="5083785"/>
            <a:chOff x="1584158" y="213206"/>
            <a:chExt cx="8448745" cy="6533930"/>
          </a:xfrm>
        </p:grpSpPr>
        <p:sp>
          <p:nvSpPr>
            <p:cNvPr id="65" name="任意多边形: 形状 64">
              <a:extLst>
                <a:ext uri="{FF2B5EF4-FFF2-40B4-BE49-F238E27FC236}">
                  <a16:creationId xmlns:a16="http://schemas.microsoft.com/office/drawing/2014/main" id="{88C04065-EDEE-4992-8DB0-730150E022DA}"/>
                </a:ext>
              </a:extLst>
            </p:cNvPr>
            <p:cNvSpPr/>
            <p:nvPr/>
          </p:nvSpPr>
          <p:spPr>
            <a:xfrm>
              <a:off x="1584158" y="213206"/>
              <a:ext cx="8448745" cy="6533930"/>
            </a:xfrm>
            <a:custGeom>
              <a:avLst/>
              <a:gdLst>
                <a:gd name="connsiteX0" fmla="*/ 4190235 w 8448745"/>
                <a:gd name="connsiteY0" fmla="*/ 6533931 h 6533930"/>
                <a:gd name="connsiteX1" fmla="*/ 2973417 w 8448745"/>
                <a:gd name="connsiteY1" fmla="*/ 6457958 h 6533930"/>
                <a:gd name="connsiteX2" fmla="*/ 1930954 w 8448745"/>
                <a:gd name="connsiteY2" fmla="*/ 6233108 h 6533930"/>
                <a:gd name="connsiteX3" fmla="*/ 1000823 w 8448745"/>
                <a:gd name="connsiteY3" fmla="*/ 5705764 h 6533930"/>
                <a:gd name="connsiteX4" fmla="*/ 315395 w 8448745"/>
                <a:gd name="connsiteY4" fmla="*/ 4742667 h 6533930"/>
                <a:gd name="connsiteX5" fmla="*/ 22384 w 8448745"/>
                <a:gd name="connsiteY5" fmla="*/ 3621535 h 6533930"/>
                <a:gd name="connsiteX6" fmla="*/ 549311 w 8448745"/>
                <a:gd name="connsiteY6" fmla="*/ 1329243 h 6533930"/>
                <a:gd name="connsiteX7" fmla="*/ 1938300 w 8448745"/>
                <a:gd name="connsiteY7" fmla="*/ 292128 h 6533930"/>
                <a:gd name="connsiteX8" fmla="*/ 3748673 w 8448745"/>
                <a:gd name="connsiteY8" fmla="*/ 15157 h 6533930"/>
                <a:gd name="connsiteX9" fmla="*/ 3846033 w 8448745"/>
                <a:gd name="connsiteY9" fmla="*/ 11763 h 6533930"/>
                <a:gd name="connsiteX10" fmla="*/ 4443260 w 8448745"/>
                <a:gd name="connsiteY10" fmla="*/ 0 h 6533930"/>
                <a:gd name="connsiteX11" fmla="*/ 5738655 w 8448745"/>
                <a:gd name="connsiteY11" fmla="*/ 93827 h 6533930"/>
                <a:gd name="connsiteX12" fmla="*/ 6639680 w 8448745"/>
                <a:gd name="connsiteY12" fmla="*/ 361219 h 6533930"/>
                <a:gd name="connsiteX13" fmla="*/ 7421631 w 8448745"/>
                <a:gd name="connsiteY13" fmla="*/ 863271 h 6533930"/>
                <a:gd name="connsiteX14" fmla="*/ 8171641 w 8448745"/>
                <a:gd name="connsiteY14" fmla="*/ 1897318 h 6533930"/>
                <a:gd name="connsiteX15" fmla="*/ 8446890 w 8448745"/>
                <a:gd name="connsiteY15" fmla="*/ 3164305 h 6533930"/>
                <a:gd name="connsiteX16" fmla="*/ 8243569 w 8448745"/>
                <a:gd name="connsiteY16" fmla="*/ 4483691 h 6533930"/>
                <a:gd name="connsiteX17" fmla="*/ 7955858 w 8448745"/>
                <a:gd name="connsiteY17" fmla="*/ 5077524 h 6533930"/>
                <a:gd name="connsiteX18" fmla="*/ 7542007 w 8448745"/>
                <a:gd name="connsiteY18" fmla="*/ 5587247 h 6533930"/>
                <a:gd name="connsiteX19" fmla="*/ 6918417 w 8448745"/>
                <a:gd name="connsiteY19" fmla="*/ 6058659 h 6533930"/>
                <a:gd name="connsiteX20" fmla="*/ 6171244 w 8448745"/>
                <a:gd name="connsiteY20" fmla="*/ 6351392 h 6533930"/>
                <a:gd name="connsiteX21" fmla="*/ 4190235 w 8448745"/>
                <a:gd name="connsiteY21" fmla="*/ 6533931 h 653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48745" h="6533930">
                  <a:moveTo>
                    <a:pt x="4190235" y="6533931"/>
                  </a:moveTo>
                  <a:cubicBezTo>
                    <a:pt x="3775407" y="6533931"/>
                    <a:pt x="3366020" y="6508359"/>
                    <a:pt x="2973417" y="6457958"/>
                  </a:cubicBezTo>
                  <a:cubicBezTo>
                    <a:pt x="2554311" y="6404163"/>
                    <a:pt x="2223082" y="6332701"/>
                    <a:pt x="1930954" y="6233108"/>
                  </a:cubicBezTo>
                  <a:cubicBezTo>
                    <a:pt x="1556437" y="6105387"/>
                    <a:pt x="1252175" y="5932891"/>
                    <a:pt x="1000823" y="5705764"/>
                  </a:cubicBezTo>
                  <a:cubicBezTo>
                    <a:pt x="718460" y="5450599"/>
                    <a:pt x="487845" y="5126576"/>
                    <a:pt x="315395" y="4742667"/>
                  </a:cubicBezTo>
                  <a:cubicBezTo>
                    <a:pt x="158847" y="4394188"/>
                    <a:pt x="57534" y="4006514"/>
                    <a:pt x="22384" y="3621535"/>
                  </a:cubicBezTo>
                  <a:cubicBezTo>
                    <a:pt x="-66747" y="2645700"/>
                    <a:pt x="110585" y="1874489"/>
                    <a:pt x="549311" y="1329243"/>
                  </a:cubicBezTo>
                  <a:cubicBezTo>
                    <a:pt x="923084" y="864759"/>
                    <a:pt x="1403376" y="506097"/>
                    <a:pt x="1938300" y="292128"/>
                  </a:cubicBezTo>
                  <a:cubicBezTo>
                    <a:pt x="2525484" y="57189"/>
                    <a:pt x="3147307" y="35848"/>
                    <a:pt x="3748673" y="15157"/>
                  </a:cubicBezTo>
                  <a:cubicBezTo>
                    <a:pt x="3781079" y="14041"/>
                    <a:pt x="3813533" y="12926"/>
                    <a:pt x="3846033" y="11763"/>
                  </a:cubicBezTo>
                  <a:cubicBezTo>
                    <a:pt x="4073858" y="3766"/>
                    <a:pt x="4263650" y="0"/>
                    <a:pt x="4443260" y="0"/>
                  </a:cubicBezTo>
                  <a:cubicBezTo>
                    <a:pt x="4942290" y="0"/>
                    <a:pt x="5353910" y="29803"/>
                    <a:pt x="5738655" y="93827"/>
                  </a:cubicBezTo>
                  <a:cubicBezTo>
                    <a:pt x="6071512" y="149202"/>
                    <a:pt x="6366243" y="236659"/>
                    <a:pt x="6639680" y="361219"/>
                  </a:cubicBezTo>
                  <a:cubicBezTo>
                    <a:pt x="6915999" y="487081"/>
                    <a:pt x="7171814" y="651301"/>
                    <a:pt x="7421631" y="863271"/>
                  </a:cubicBezTo>
                  <a:cubicBezTo>
                    <a:pt x="7740772" y="1134011"/>
                    <a:pt x="7993147" y="1481933"/>
                    <a:pt x="8171641" y="1897318"/>
                  </a:cubicBezTo>
                  <a:cubicBezTo>
                    <a:pt x="8337581" y="2283551"/>
                    <a:pt x="8432802" y="2721673"/>
                    <a:pt x="8446890" y="3164305"/>
                  </a:cubicBezTo>
                  <a:cubicBezTo>
                    <a:pt x="8461350" y="3617816"/>
                    <a:pt x="8391050" y="4074071"/>
                    <a:pt x="8243569" y="4483691"/>
                  </a:cubicBezTo>
                  <a:cubicBezTo>
                    <a:pt x="8167270" y="4695568"/>
                    <a:pt x="8070468" y="4895357"/>
                    <a:pt x="7955858" y="5077524"/>
                  </a:cubicBezTo>
                  <a:cubicBezTo>
                    <a:pt x="7836598" y="5267037"/>
                    <a:pt x="7697393" y="5438510"/>
                    <a:pt x="7542007" y="5587247"/>
                  </a:cubicBezTo>
                  <a:cubicBezTo>
                    <a:pt x="7355144" y="5766114"/>
                    <a:pt x="7139500" y="5929125"/>
                    <a:pt x="6918417" y="6058659"/>
                  </a:cubicBezTo>
                  <a:cubicBezTo>
                    <a:pt x="6660603" y="6209721"/>
                    <a:pt x="6409251" y="6308198"/>
                    <a:pt x="6171244" y="6351392"/>
                  </a:cubicBezTo>
                  <a:cubicBezTo>
                    <a:pt x="5503809" y="6472511"/>
                    <a:pt x="4837305" y="6533931"/>
                    <a:pt x="4190235" y="6533931"/>
                  </a:cubicBezTo>
                  <a:close/>
                </a:path>
              </a:pathLst>
            </a:custGeom>
            <a:solidFill>
              <a:srgbClr val="17B894"/>
            </a:solidFill>
            <a:ln w="4645" cap="flat">
              <a:noFill/>
              <a:prstDash val="solid"/>
              <a:miter/>
            </a:ln>
          </p:spPr>
          <p:txBody>
            <a:bodyPr rtlCol="0" anchor="ctr"/>
            <a:lstStyle/>
            <a:p>
              <a:endParaRPr lang="zh-CN" altLang="en-US" dirty="0">
                <a:solidFill>
                  <a:srgbClr val="FFA4B9"/>
                </a:solidFill>
                <a:cs typeface="+mn-ea"/>
                <a:sym typeface="+mn-lt"/>
              </a:endParaRPr>
            </a:p>
          </p:txBody>
        </p:sp>
        <p:sp>
          <p:nvSpPr>
            <p:cNvPr id="66" name="任意多边形: 形状 65">
              <a:extLst>
                <a:ext uri="{FF2B5EF4-FFF2-40B4-BE49-F238E27FC236}">
                  <a16:creationId xmlns:a16="http://schemas.microsoft.com/office/drawing/2014/main" id="{D66C1752-38A9-455D-8842-19B4A6227496}"/>
                </a:ext>
              </a:extLst>
            </p:cNvPr>
            <p:cNvSpPr/>
            <p:nvPr/>
          </p:nvSpPr>
          <p:spPr>
            <a:xfrm>
              <a:off x="1746892" y="369428"/>
              <a:ext cx="8123282" cy="6221437"/>
            </a:xfrm>
            <a:custGeom>
              <a:avLst/>
              <a:gdLst>
                <a:gd name="connsiteX0" fmla="*/ 4027548 w 8123282"/>
                <a:gd name="connsiteY0" fmla="*/ 6221438 h 6221437"/>
                <a:gd name="connsiteX1" fmla="*/ 2832303 w 8123282"/>
                <a:gd name="connsiteY1" fmla="*/ 6146861 h 6221437"/>
                <a:gd name="connsiteX2" fmla="*/ 1822712 w 8123282"/>
                <a:gd name="connsiteY2" fmla="*/ 5929637 h 6221437"/>
                <a:gd name="connsiteX3" fmla="*/ 949631 w 8123282"/>
                <a:gd name="connsiteY3" fmla="*/ 5435767 h 6221437"/>
                <a:gd name="connsiteX4" fmla="*/ 302096 w 8123282"/>
                <a:gd name="connsiteY4" fmla="*/ 4524560 h 6221437"/>
                <a:gd name="connsiteX5" fmla="*/ 21778 w 8123282"/>
                <a:gd name="connsiteY5" fmla="*/ 3451643 h 6221437"/>
                <a:gd name="connsiteX6" fmla="*/ 515368 w 8123282"/>
                <a:gd name="connsiteY6" fmla="*/ 1268567 h 6221437"/>
                <a:gd name="connsiteX7" fmla="*/ 1838195 w 8123282"/>
                <a:gd name="connsiteY7" fmla="*/ 280132 h 6221437"/>
                <a:gd name="connsiteX8" fmla="*/ 3591751 w 8123282"/>
                <a:gd name="connsiteY8" fmla="*/ 15111 h 6221437"/>
                <a:gd name="connsiteX9" fmla="*/ 3689251 w 8123282"/>
                <a:gd name="connsiteY9" fmla="*/ 11717 h 6221437"/>
                <a:gd name="connsiteX10" fmla="*/ 4280527 w 8123282"/>
                <a:gd name="connsiteY10" fmla="*/ 0 h 6221437"/>
                <a:gd name="connsiteX11" fmla="*/ 5548117 w 8123282"/>
                <a:gd name="connsiteY11" fmla="*/ 91502 h 6221437"/>
                <a:gd name="connsiteX12" fmla="*/ 6407158 w 8123282"/>
                <a:gd name="connsiteY12" fmla="*/ 346108 h 6221437"/>
                <a:gd name="connsiteX13" fmla="*/ 7151123 w 8123282"/>
                <a:gd name="connsiteY13" fmla="*/ 824122 h 6221437"/>
                <a:gd name="connsiteX14" fmla="*/ 7859751 w 8123282"/>
                <a:gd name="connsiteY14" fmla="*/ 1803724 h 6221437"/>
                <a:gd name="connsiteX15" fmla="*/ 8121704 w 8123282"/>
                <a:gd name="connsiteY15" fmla="*/ 3019566 h 6221437"/>
                <a:gd name="connsiteX16" fmla="*/ 7925914 w 8123282"/>
                <a:gd name="connsiteY16" fmla="*/ 4279439 h 6221437"/>
                <a:gd name="connsiteX17" fmla="*/ 7652989 w 8123282"/>
                <a:gd name="connsiteY17" fmla="*/ 4841795 h 6221437"/>
                <a:gd name="connsiteX18" fmla="*/ 7264384 w 8123282"/>
                <a:gd name="connsiteY18" fmla="*/ 5320274 h 6221437"/>
                <a:gd name="connsiteX19" fmla="*/ 6670877 w 8123282"/>
                <a:gd name="connsiteY19" fmla="*/ 5768996 h 6221437"/>
                <a:gd name="connsiteX20" fmla="*/ 5978242 w 8123282"/>
                <a:gd name="connsiteY20" fmla="*/ 6041596 h 6221437"/>
                <a:gd name="connsiteX21" fmla="*/ 4027548 w 8123282"/>
                <a:gd name="connsiteY21" fmla="*/ 6221438 h 622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3282" h="6221437">
                  <a:moveTo>
                    <a:pt x="4027548" y="6221438"/>
                  </a:moveTo>
                  <a:cubicBezTo>
                    <a:pt x="3619880" y="6221438"/>
                    <a:pt x="3217746" y="6196331"/>
                    <a:pt x="2832303" y="6146861"/>
                  </a:cubicBezTo>
                  <a:cubicBezTo>
                    <a:pt x="2424728" y="6094554"/>
                    <a:pt x="2103914" y="6025509"/>
                    <a:pt x="1822712" y="5929637"/>
                  </a:cubicBezTo>
                  <a:cubicBezTo>
                    <a:pt x="1469816" y="5809308"/>
                    <a:pt x="1184244" y="5647738"/>
                    <a:pt x="949631" y="5435767"/>
                  </a:cubicBezTo>
                  <a:cubicBezTo>
                    <a:pt x="683540" y="5195342"/>
                    <a:pt x="465665" y="4888755"/>
                    <a:pt x="302096" y="4524560"/>
                  </a:cubicBezTo>
                  <a:cubicBezTo>
                    <a:pt x="152382" y="4191238"/>
                    <a:pt x="55441" y="3820255"/>
                    <a:pt x="21778" y="3451643"/>
                  </a:cubicBezTo>
                  <a:cubicBezTo>
                    <a:pt x="-63633" y="2516212"/>
                    <a:pt x="102447" y="1781732"/>
                    <a:pt x="515368" y="1268567"/>
                  </a:cubicBezTo>
                  <a:cubicBezTo>
                    <a:pt x="871891" y="825517"/>
                    <a:pt x="1329355" y="483687"/>
                    <a:pt x="1838195" y="280132"/>
                  </a:cubicBezTo>
                  <a:cubicBezTo>
                    <a:pt x="2398087" y="56119"/>
                    <a:pt x="2977925" y="36220"/>
                    <a:pt x="3591751" y="15111"/>
                  </a:cubicBezTo>
                  <a:cubicBezTo>
                    <a:pt x="3624251" y="13995"/>
                    <a:pt x="3656751" y="12879"/>
                    <a:pt x="3689251" y="11717"/>
                  </a:cubicBezTo>
                  <a:cubicBezTo>
                    <a:pt x="3915030" y="3720"/>
                    <a:pt x="4102916" y="0"/>
                    <a:pt x="4280527" y="0"/>
                  </a:cubicBezTo>
                  <a:cubicBezTo>
                    <a:pt x="4770025" y="0"/>
                    <a:pt x="5172811" y="29059"/>
                    <a:pt x="5548117" y="91502"/>
                  </a:cubicBezTo>
                  <a:cubicBezTo>
                    <a:pt x="5866235" y="144413"/>
                    <a:pt x="6147204" y="227686"/>
                    <a:pt x="6407158" y="346108"/>
                  </a:cubicBezTo>
                  <a:cubicBezTo>
                    <a:pt x="6669528" y="465600"/>
                    <a:pt x="6912883" y="621962"/>
                    <a:pt x="7151123" y="824122"/>
                  </a:cubicBezTo>
                  <a:cubicBezTo>
                    <a:pt x="7452316" y="1079658"/>
                    <a:pt x="7690742" y="1409214"/>
                    <a:pt x="7859751" y="1803724"/>
                  </a:cubicBezTo>
                  <a:cubicBezTo>
                    <a:pt x="8018346" y="2173963"/>
                    <a:pt x="8108918" y="2594370"/>
                    <a:pt x="8121704" y="3019566"/>
                  </a:cubicBezTo>
                  <a:cubicBezTo>
                    <a:pt x="8134722" y="3453177"/>
                    <a:pt x="8067026" y="3888835"/>
                    <a:pt x="7925914" y="4279439"/>
                  </a:cubicBezTo>
                  <a:cubicBezTo>
                    <a:pt x="7853335" y="4480343"/>
                    <a:pt x="7761508" y="4669531"/>
                    <a:pt x="7652989" y="4841795"/>
                  </a:cubicBezTo>
                  <a:cubicBezTo>
                    <a:pt x="7540796" y="5019917"/>
                    <a:pt x="7410006" y="5180882"/>
                    <a:pt x="7264384" y="5320274"/>
                  </a:cubicBezTo>
                  <a:cubicBezTo>
                    <a:pt x="7086448" y="5490585"/>
                    <a:pt x="6881220" y="5645738"/>
                    <a:pt x="6670877" y="5768996"/>
                  </a:cubicBezTo>
                  <a:cubicBezTo>
                    <a:pt x="6429894" y="5910201"/>
                    <a:pt x="6196861" y="6001889"/>
                    <a:pt x="5978242" y="6041596"/>
                  </a:cubicBezTo>
                  <a:cubicBezTo>
                    <a:pt x="5320804" y="6160949"/>
                    <a:pt x="4664481" y="6221438"/>
                    <a:pt x="4027548" y="6221438"/>
                  </a:cubicBezTo>
                  <a:close/>
                </a:path>
              </a:pathLst>
            </a:custGeom>
            <a:solidFill>
              <a:srgbClr val="FFFFFF"/>
            </a:solidFill>
            <a:ln w="4645" cap="flat">
              <a:noFill/>
              <a:prstDash val="solid"/>
              <a:miter/>
            </a:ln>
          </p:spPr>
          <p:txBody>
            <a:bodyPr rtlCol="0" anchor="ctr"/>
            <a:lstStyle/>
            <a:p>
              <a:endParaRPr lang="zh-CN" altLang="en-US">
                <a:cs typeface="+mn-ea"/>
                <a:sym typeface="+mn-lt"/>
              </a:endParaRPr>
            </a:p>
          </p:txBody>
        </p:sp>
      </p:grpSp>
      <p:pic>
        <p:nvPicPr>
          <p:cNvPr id="19" name="图片 18">
            <a:extLst>
              <a:ext uri="{FF2B5EF4-FFF2-40B4-BE49-F238E27FC236}">
                <a16:creationId xmlns:a16="http://schemas.microsoft.com/office/drawing/2014/main" id="{D12A7A30-E6FB-421E-80B3-2094982ABB53}"/>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0" b="100000" l="0" r="100000">
                        <a14:foregroundMark x1="21061" y1="38465" x2="23182" y2="55030"/>
                        <a14:foregroundMark x1="80061" y1="43232" x2="75909" y2="52970"/>
                      </a14:backgroundRemoval>
                    </a14:imgEffect>
                  </a14:imgLayer>
                </a14:imgProps>
              </a:ext>
              <a:ext uri="{28A0092B-C50C-407E-A947-70E740481C1C}">
                <a14:useLocalDpi xmlns:a14="http://schemas.microsoft.com/office/drawing/2010/main"/>
              </a:ext>
            </a:extLst>
          </a:blip>
          <a:stretch>
            <a:fillRect/>
          </a:stretch>
        </p:blipFill>
        <p:spPr>
          <a:xfrm>
            <a:off x="7249726" y="3524164"/>
            <a:ext cx="4128549" cy="3096412"/>
          </a:xfrm>
          <a:prstGeom prst="rect">
            <a:avLst/>
          </a:prstGeom>
        </p:spPr>
      </p:pic>
      <p:grpSp>
        <p:nvGrpSpPr>
          <p:cNvPr id="62" name="组合 61">
            <a:extLst>
              <a:ext uri="{FF2B5EF4-FFF2-40B4-BE49-F238E27FC236}">
                <a16:creationId xmlns:a16="http://schemas.microsoft.com/office/drawing/2014/main" id="{B5DBE1ED-DDD8-4E9D-AD11-C9AD3FBB9145}"/>
              </a:ext>
            </a:extLst>
          </p:cNvPr>
          <p:cNvGrpSpPr/>
          <p:nvPr/>
        </p:nvGrpSpPr>
        <p:grpSpPr>
          <a:xfrm>
            <a:off x="5068906" y="1268281"/>
            <a:ext cx="1736890" cy="2226042"/>
            <a:chOff x="1387912" y="1290090"/>
            <a:chExt cx="1736890" cy="2226042"/>
          </a:xfrm>
        </p:grpSpPr>
        <p:pic>
          <p:nvPicPr>
            <p:cNvPr id="59" name="图片 58">
              <a:extLst>
                <a:ext uri="{FF2B5EF4-FFF2-40B4-BE49-F238E27FC236}">
                  <a16:creationId xmlns:a16="http://schemas.microsoft.com/office/drawing/2014/main" id="{BB05B629-E6FC-48C2-B634-93D66BFC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6058" y="1756048"/>
              <a:ext cx="1140264" cy="1076555"/>
            </a:xfrm>
            <a:prstGeom prst="rect">
              <a:avLst/>
            </a:prstGeom>
          </p:spPr>
        </p:pic>
        <p:grpSp>
          <p:nvGrpSpPr>
            <p:cNvPr id="37" name="组合 36">
              <a:extLst>
                <a:ext uri="{FF2B5EF4-FFF2-40B4-BE49-F238E27FC236}">
                  <a16:creationId xmlns:a16="http://schemas.microsoft.com/office/drawing/2014/main" id="{06D0FDE7-AB06-4D68-8423-C3D3D7995297}"/>
                </a:ext>
              </a:extLst>
            </p:cNvPr>
            <p:cNvGrpSpPr/>
            <p:nvPr/>
          </p:nvGrpSpPr>
          <p:grpSpPr>
            <a:xfrm>
              <a:off x="1900126" y="1290090"/>
              <a:ext cx="1224676" cy="2226042"/>
              <a:chOff x="1067221" y="963844"/>
              <a:chExt cx="1224676" cy="2226042"/>
            </a:xfrm>
          </p:grpSpPr>
          <p:sp>
            <p:nvSpPr>
              <p:cNvPr id="36" name="矩形 35">
                <a:extLst>
                  <a:ext uri="{FF2B5EF4-FFF2-40B4-BE49-F238E27FC236}">
                    <a16:creationId xmlns:a16="http://schemas.microsoft.com/office/drawing/2014/main" id="{CA846D1C-2207-431F-A957-55F97DFFF90F}"/>
                  </a:ext>
                </a:extLst>
              </p:cNvPr>
              <p:cNvSpPr/>
              <p:nvPr/>
            </p:nvSpPr>
            <p:spPr>
              <a:xfrm>
                <a:off x="1067221" y="973895"/>
                <a:ext cx="1221809" cy="2215991"/>
              </a:xfrm>
              <a:prstGeom prst="rect">
                <a:avLst/>
              </a:prstGeom>
            </p:spPr>
            <p:txBody>
              <a:bodyPr wrap="none">
                <a:spAutoFit/>
              </a:bodyPr>
              <a:lstStyle/>
              <a:p>
                <a:r>
                  <a:rPr lang="en-US" altLang="zh-CN" sz="13800" dirty="0">
                    <a:ln w="123825">
                      <a:solidFill>
                        <a:srgbClr val="17B894"/>
                      </a:solidFill>
                    </a:ln>
                    <a:solidFill>
                      <a:srgbClr val="17B894"/>
                    </a:solidFill>
                    <a:cs typeface="+mn-ea"/>
                    <a:sym typeface="+mn-lt"/>
                  </a:rPr>
                  <a:t>1</a:t>
                </a:r>
                <a:endParaRPr lang="zh-CN" altLang="en-US" sz="13800" dirty="0">
                  <a:ln w="123825">
                    <a:solidFill>
                      <a:srgbClr val="17B894"/>
                    </a:solidFill>
                  </a:ln>
                  <a:solidFill>
                    <a:srgbClr val="17B894"/>
                  </a:solidFill>
                  <a:cs typeface="+mn-ea"/>
                  <a:sym typeface="+mn-lt"/>
                </a:endParaRPr>
              </a:p>
            </p:txBody>
          </p:sp>
          <p:grpSp>
            <p:nvGrpSpPr>
              <p:cNvPr id="35" name="组合 34">
                <a:extLst>
                  <a:ext uri="{FF2B5EF4-FFF2-40B4-BE49-F238E27FC236}">
                    <a16:creationId xmlns:a16="http://schemas.microsoft.com/office/drawing/2014/main" id="{3EFB6222-A297-4945-8554-DFD0F142D2B8}"/>
                  </a:ext>
                </a:extLst>
              </p:cNvPr>
              <p:cNvGrpSpPr/>
              <p:nvPr/>
            </p:nvGrpSpPr>
            <p:grpSpPr>
              <a:xfrm>
                <a:off x="1067221" y="963844"/>
                <a:ext cx="1224676" cy="2226041"/>
                <a:chOff x="1067221" y="963844"/>
                <a:chExt cx="1224676" cy="2226041"/>
              </a:xfrm>
            </p:grpSpPr>
            <p:sp>
              <p:nvSpPr>
                <p:cNvPr id="33" name="矩形 32">
                  <a:extLst>
                    <a:ext uri="{FF2B5EF4-FFF2-40B4-BE49-F238E27FC236}">
                      <a16:creationId xmlns:a16="http://schemas.microsoft.com/office/drawing/2014/main" id="{DB547388-772F-4F4E-8778-D5AD3D0E3927}"/>
                    </a:ext>
                  </a:extLst>
                </p:cNvPr>
                <p:cNvSpPr/>
                <p:nvPr/>
              </p:nvSpPr>
              <p:spPr>
                <a:xfrm>
                  <a:off x="1070088" y="973894"/>
                  <a:ext cx="1221809" cy="2215991"/>
                </a:xfrm>
                <a:prstGeom prst="rect">
                  <a:avLst/>
                </a:prstGeom>
                <a:effectLst/>
              </p:spPr>
              <p:txBody>
                <a:bodyPr wrap="none">
                  <a:spAutoFit/>
                </a:bodyPr>
                <a:lstStyle/>
                <a:p>
                  <a:r>
                    <a:rPr lang="en-US" altLang="zh-CN" sz="13800" dirty="0">
                      <a:ln w="76200">
                        <a:solidFill>
                          <a:schemeClr val="bg1"/>
                        </a:solidFill>
                      </a:ln>
                      <a:solidFill>
                        <a:schemeClr val="bg1"/>
                      </a:solidFill>
                      <a:cs typeface="+mn-ea"/>
                      <a:sym typeface="+mn-lt"/>
                    </a:rPr>
                    <a:t>1</a:t>
                  </a:r>
                  <a:endParaRPr lang="zh-CN" altLang="en-US" sz="13800" dirty="0">
                    <a:ln w="76200">
                      <a:solidFill>
                        <a:schemeClr val="bg1"/>
                      </a:solidFill>
                    </a:ln>
                    <a:solidFill>
                      <a:schemeClr val="bg1"/>
                    </a:solidFill>
                    <a:cs typeface="+mn-ea"/>
                    <a:sym typeface="+mn-lt"/>
                  </a:endParaRPr>
                </a:p>
              </p:txBody>
            </p:sp>
            <p:sp>
              <p:nvSpPr>
                <p:cNvPr id="34" name="矩形 33">
                  <a:extLst>
                    <a:ext uri="{FF2B5EF4-FFF2-40B4-BE49-F238E27FC236}">
                      <a16:creationId xmlns:a16="http://schemas.microsoft.com/office/drawing/2014/main" id="{67CBD18D-14EF-4FA5-A619-6EE6DC686C04}"/>
                    </a:ext>
                  </a:extLst>
                </p:cNvPr>
                <p:cNvSpPr/>
                <p:nvPr/>
              </p:nvSpPr>
              <p:spPr>
                <a:xfrm>
                  <a:off x="1067221" y="963844"/>
                  <a:ext cx="1221809" cy="2215991"/>
                </a:xfrm>
                <a:prstGeom prst="rect">
                  <a:avLst/>
                </a:prstGeom>
              </p:spPr>
              <p:txBody>
                <a:bodyPr wrap="none">
                  <a:spAutoFit/>
                </a:bodyPr>
                <a:lstStyle/>
                <a:p>
                  <a:r>
                    <a:rPr lang="en-US" altLang="zh-CN" sz="13800" dirty="0">
                      <a:solidFill>
                        <a:srgbClr val="17B894"/>
                      </a:solidFill>
                      <a:cs typeface="+mn-ea"/>
                      <a:sym typeface="+mn-lt"/>
                    </a:rPr>
                    <a:t>1</a:t>
                  </a:r>
                  <a:endParaRPr lang="zh-CN" altLang="en-US" sz="13800" dirty="0">
                    <a:solidFill>
                      <a:srgbClr val="17B894"/>
                    </a:solidFill>
                    <a:cs typeface="+mn-ea"/>
                    <a:sym typeface="+mn-lt"/>
                  </a:endParaRPr>
                </a:p>
              </p:txBody>
            </p:sp>
          </p:grpSp>
        </p:grpSp>
      </p:grpSp>
      <p:sp>
        <p:nvSpPr>
          <p:cNvPr id="64" name="矩形 63">
            <a:extLst>
              <a:ext uri="{FF2B5EF4-FFF2-40B4-BE49-F238E27FC236}">
                <a16:creationId xmlns:a16="http://schemas.microsoft.com/office/drawing/2014/main" id="{D284F806-EE6C-4094-A8F6-0A69FBFE994E}"/>
              </a:ext>
            </a:extLst>
          </p:cNvPr>
          <p:cNvSpPr/>
          <p:nvPr/>
        </p:nvSpPr>
        <p:spPr>
          <a:xfrm>
            <a:off x="4669743" y="4312373"/>
            <a:ext cx="3071812" cy="400110"/>
          </a:xfrm>
          <a:prstGeom prst="rect">
            <a:avLst/>
          </a:prstGeom>
        </p:spPr>
        <p:txBody>
          <a:bodyPr wrap="square">
            <a:spAutoFit/>
          </a:bodyPr>
          <a:lstStyle/>
          <a:p>
            <a:pPr algn="dist"/>
            <a:r>
              <a:rPr lang="zh-CN" altLang="en-US" sz="2000" dirty="0">
                <a:solidFill>
                  <a:srgbClr val="17B894"/>
                </a:solidFill>
                <a:cs typeface="+mn-ea"/>
                <a:sym typeface="+mn-lt"/>
              </a:rPr>
              <a:t>保护环境 从我做起</a:t>
            </a:r>
          </a:p>
        </p:txBody>
      </p:sp>
      <p:sp>
        <p:nvSpPr>
          <p:cNvPr id="67" name="文本框 66">
            <a:extLst>
              <a:ext uri="{FF2B5EF4-FFF2-40B4-BE49-F238E27FC236}">
                <a16:creationId xmlns:a16="http://schemas.microsoft.com/office/drawing/2014/main" id="{3EDA1172-52B4-4F56-B284-23504ECF4B99}"/>
              </a:ext>
            </a:extLst>
          </p:cNvPr>
          <p:cNvSpPr txBox="1"/>
          <p:nvPr/>
        </p:nvSpPr>
        <p:spPr>
          <a:xfrm>
            <a:off x="3689576" y="3336888"/>
            <a:ext cx="5032147" cy="84157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5400" b="1" dirty="0">
                <a:solidFill>
                  <a:srgbClr val="17B894"/>
                </a:solidFill>
                <a:latin typeface="+mn-lt"/>
                <a:ea typeface="+mn-ea"/>
                <a:cs typeface="+mn-ea"/>
                <a:sym typeface="+mn-lt"/>
              </a:rPr>
              <a:t>世界环境日介绍</a:t>
            </a:r>
          </a:p>
        </p:txBody>
      </p:sp>
    </p:spTree>
    <p:extLst>
      <p:ext uri="{BB962C8B-B14F-4D97-AF65-F5344CB8AC3E}">
        <p14:creationId xmlns:p14="http://schemas.microsoft.com/office/powerpoint/2010/main" val="901291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5"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1000"/>
                                        <p:tgtEl>
                                          <p:spTgt spid="64"/>
                                        </p:tgtEl>
                                      </p:cBhvr>
                                    </p:animEffect>
                                    <p:anim calcmode="lin" valueType="num">
                                      <p:cBhvr>
                                        <p:cTn id="31" dur="1000" fill="hold"/>
                                        <p:tgtEl>
                                          <p:spTgt spid="64"/>
                                        </p:tgtEl>
                                        <p:attrNameLst>
                                          <p:attrName>ppt_x</p:attrName>
                                        </p:attrNameLst>
                                      </p:cBhvr>
                                      <p:tavLst>
                                        <p:tav tm="0">
                                          <p:val>
                                            <p:strVal val="#ppt_x"/>
                                          </p:val>
                                        </p:tav>
                                        <p:tav tm="100000">
                                          <p:val>
                                            <p:strVal val="#ppt_x"/>
                                          </p:val>
                                        </p:tav>
                                      </p:tavLst>
                                    </p:anim>
                                    <p:anim calcmode="lin" valueType="num">
                                      <p:cBhvr>
                                        <p:cTn id="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5500875" y="4045225"/>
            <a:ext cx="5158746" cy="461665"/>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zh-CN" altLang="en-US" sz="2400" dirty="0">
                <a:solidFill>
                  <a:schemeClr val="tx1">
                    <a:lumMod val="75000"/>
                    <a:lumOff val="25000"/>
                  </a:schemeClr>
                </a:solidFill>
                <a:latin typeface="+mn-lt"/>
                <a:ea typeface="+mn-ea"/>
                <a:cs typeface="+mn-ea"/>
                <a:sym typeface="+mn-lt"/>
              </a:rPr>
              <a:t>中国主题为</a:t>
            </a:r>
            <a:r>
              <a:rPr lang="en-US" altLang="zh-CN" sz="2400" b="1" dirty="0">
                <a:solidFill>
                  <a:srgbClr val="17B894"/>
                </a:solidFill>
                <a:latin typeface="+mn-lt"/>
                <a:ea typeface="+mn-ea"/>
                <a:cs typeface="+mn-ea"/>
                <a:sym typeface="+mn-lt"/>
              </a:rPr>
              <a:t>“</a:t>
            </a:r>
            <a:r>
              <a:rPr lang="zh-CN" altLang="en-US" sz="2400" b="1" dirty="0">
                <a:solidFill>
                  <a:srgbClr val="17B894"/>
                </a:solidFill>
                <a:latin typeface="+mn-lt"/>
                <a:ea typeface="+mn-ea"/>
                <a:cs typeface="+mn-ea"/>
                <a:sym typeface="+mn-lt"/>
              </a:rPr>
              <a:t>共建清洁美丽世界</a:t>
            </a:r>
            <a:r>
              <a:rPr lang="en-US" altLang="zh-CN" sz="2400" b="1" dirty="0">
                <a:solidFill>
                  <a:srgbClr val="17B894"/>
                </a:solidFill>
                <a:latin typeface="+mn-lt"/>
                <a:ea typeface="+mn-ea"/>
                <a:cs typeface="+mn-ea"/>
                <a:sym typeface="+mn-lt"/>
              </a:rPr>
              <a:t>”</a:t>
            </a:r>
          </a:p>
        </p:txBody>
      </p:sp>
      <p:sp>
        <p:nvSpPr>
          <p:cNvPr id="54" name="Text Box 6"/>
          <p:cNvSpPr txBox="1">
            <a:spLocks noChangeArrowheads="1"/>
          </p:cNvSpPr>
          <p:nvPr/>
        </p:nvSpPr>
        <p:spPr bwMode="auto">
          <a:xfrm>
            <a:off x="5514288" y="3174261"/>
            <a:ext cx="5321300" cy="646331"/>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en-US" altLang="zh-CN" sz="2400" dirty="0">
                <a:solidFill>
                  <a:schemeClr val="tx1">
                    <a:lumMod val="75000"/>
                    <a:lumOff val="25000"/>
                  </a:schemeClr>
                </a:solidFill>
                <a:latin typeface="+mn-lt"/>
                <a:ea typeface="+mn-ea"/>
                <a:cs typeface="+mn-ea"/>
                <a:sym typeface="+mn-lt"/>
              </a:rPr>
              <a:t>2022</a:t>
            </a:r>
            <a:r>
              <a:rPr lang="zh-CN" altLang="en-US" sz="2400" dirty="0">
                <a:solidFill>
                  <a:schemeClr val="tx1">
                    <a:lumMod val="75000"/>
                    <a:lumOff val="25000"/>
                  </a:schemeClr>
                </a:solidFill>
                <a:latin typeface="+mn-lt"/>
                <a:ea typeface="+mn-ea"/>
                <a:cs typeface="+mn-ea"/>
                <a:sym typeface="+mn-lt"/>
              </a:rPr>
              <a:t>年是第 </a:t>
            </a:r>
            <a:r>
              <a:rPr lang="zh-CN" altLang="en-US" sz="3600" b="1" dirty="0">
                <a:solidFill>
                  <a:schemeClr val="tx1">
                    <a:lumMod val="75000"/>
                    <a:lumOff val="25000"/>
                  </a:schemeClr>
                </a:solidFill>
                <a:latin typeface="+mn-lt"/>
                <a:ea typeface="+mn-ea"/>
                <a:cs typeface="+mn-ea"/>
                <a:sym typeface="+mn-lt"/>
              </a:rPr>
              <a:t> </a:t>
            </a:r>
            <a:r>
              <a:rPr lang="en-US" altLang="zh-CN" sz="3600" b="1" dirty="0">
                <a:solidFill>
                  <a:srgbClr val="17B894"/>
                </a:solidFill>
                <a:latin typeface="+mn-lt"/>
                <a:ea typeface="+mn-ea"/>
                <a:cs typeface="+mn-ea"/>
                <a:sym typeface="+mn-lt"/>
              </a:rPr>
              <a:t>51  </a:t>
            </a:r>
            <a:r>
              <a:rPr lang="zh-CN" altLang="en-US" sz="2400" dirty="0">
                <a:solidFill>
                  <a:schemeClr val="tx1">
                    <a:lumMod val="75000"/>
                    <a:lumOff val="25000"/>
                  </a:schemeClr>
                </a:solidFill>
                <a:latin typeface="+mn-lt"/>
                <a:ea typeface="+mn-ea"/>
                <a:cs typeface="+mn-ea"/>
                <a:sym typeface="+mn-lt"/>
              </a:rPr>
              <a:t>个世界环境日</a:t>
            </a:r>
          </a:p>
        </p:txBody>
      </p:sp>
      <p:sp>
        <p:nvSpPr>
          <p:cNvPr id="5" name="文本框 4"/>
          <p:cNvSpPr txBox="1"/>
          <p:nvPr/>
        </p:nvSpPr>
        <p:spPr>
          <a:xfrm>
            <a:off x="5900057" y="2180187"/>
            <a:ext cx="4136069" cy="769441"/>
          </a:xfrm>
          <a:prstGeom prst="rect">
            <a:avLst/>
          </a:prstGeom>
          <a:noFill/>
        </p:spPr>
        <p:txBody>
          <a:bodyPr wrap="none" rtlCol="0" anchor="t">
            <a:spAutoFit/>
          </a:bodyPr>
          <a:lstStyle/>
          <a:p>
            <a:r>
              <a:rPr lang="en-US" altLang="zh-CN" sz="4400" b="1" dirty="0">
                <a:solidFill>
                  <a:srgbClr val="17B894"/>
                </a:solidFill>
                <a:effectLst/>
                <a:cs typeface="+mn-ea"/>
                <a:sym typeface="+mn-lt"/>
              </a:rPr>
              <a:t>6.5 </a:t>
            </a:r>
            <a:r>
              <a:rPr lang="zh-CN" altLang="en-US" sz="4400" b="1" dirty="0">
                <a:solidFill>
                  <a:srgbClr val="17B894"/>
                </a:solidFill>
                <a:effectLst/>
                <a:cs typeface="+mn-ea"/>
                <a:sym typeface="+mn-lt"/>
              </a:rPr>
              <a:t>世界环境日</a:t>
            </a:r>
          </a:p>
        </p:txBody>
      </p:sp>
      <p:pic>
        <p:nvPicPr>
          <p:cNvPr id="3" name="图片 2">
            <a:extLst>
              <a:ext uri="{FF2B5EF4-FFF2-40B4-BE49-F238E27FC236}">
                <a16:creationId xmlns:a16="http://schemas.microsoft.com/office/drawing/2014/main" id="{24C02259-6CBF-414D-BFDB-CDD1EC7B2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6412" y="1600186"/>
            <a:ext cx="4824549" cy="3618412"/>
          </a:xfrm>
          <a:prstGeom prst="rect">
            <a:avLst/>
          </a:prstGeom>
        </p:spPr>
      </p:pic>
      <p:sp>
        <p:nvSpPr>
          <p:cNvPr id="2" name="文本框 1"/>
          <p:cNvSpPr txBox="1"/>
          <p:nvPr/>
        </p:nvSpPr>
        <p:spPr>
          <a:xfrm>
            <a:off x="4065973" y="736847"/>
            <a:ext cx="1834084" cy="415498"/>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51C660-2875-4FA2-83B8-7060D7AFF481}"/>
              </a:ext>
            </a:extLst>
          </p:cNvPr>
          <p:cNvSpPr/>
          <p:nvPr/>
        </p:nvSpPr>
        <p:spPr>
          <a:xfrm>
            <a:off x="2194559" y="2222882"/>
            <a:ext cx="5671458" cy="3416320"/>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 生态环境部相关负责人介绍，在</a:t>
            </a:r>
            <a:r>
              <a:rPr lang="zh-CN" altLang="en-US" dirty="0" smtClean="0">
                <a:solidFill>
                  <a:schemeClr val="tx1">
                    <a:lumMod val="75000"/>
                    <a:lumOff val="25000"/>
                  </a:schemeClr>
                </a:solidFill>
                <a:cs typeface="+mn-ea"/>
                <a:sym typeface="+mn-lt"/>
              </a:rPr>
              <a:t>联合国优品次</a:t>
            </a:r>
            <a:r>
              <a:rPr lang="zh-CN" altLang="en-US" dirty="0">
                <a:solidFill>
                  <a:schemeClr val="tx1">
                    <a:lumMod val="75000"/>
                    <a:lumOff val="25000"/>
                  </a:schemeClr>
                </a:solidFill>
                <a:cs typeface="+mn-ea"/>
                <a:sym typeface="+mn-lt"/>
              </a:rPr>
              <a:t>人类环境会议召开</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周年之际，中国将“共建清洁美丽世界”作为六五环境日的主题。</a:t>
            </a:r>
          </a:p>
          <a:p>
            <a:pPr>
              <a:lnSpc>
                <a:spcPct val="200000"/>
              </a:lnSpc>
            </a:pPr>
            <a:r>
              <a:rPr lang="zh-CN" altLang="en-US" dirty="0">
                <a:solidFill>
                  <a:schemeClr val="tx1">
                    <a:lumMod val="75000"/>
                    <a:lumOff val="25000"/>
                  </a:schemeClr>
                </a:solidFill>
                <a:cs typeface="+mn-ea"/>
                <a:sym typeface="+mn-lt"/>
              </a:rPr>
              <a:t>        在共建美丽中国的同时，进一步体现中国在全球生态文明建设中的重要参与者、贡献者、引领者作用。</a:t>
            </a:r>
          </a:p>
          <a:p>
            <a:pPr>
              <a:lnSpc>
                <a:spcPct val="200000"/>
              </a:lnSpc>
            </a:pPr>
            <a:r>
              <a:rPr lang="zh-CN" altLang="en-US" dirty="0">
                <a:solidFill>
                  <a:schemeClr val="tx1">
                    <a:lumMod val="75000"/>
                    <a:lumOff val="25000"/>
                  </a:schemeClr>
                </a:solidFill>
                <a:cs typeface="+mn-ea"/>
                <a:sym typeface="+mn-lt"/>
              </a:rPr>
              <a:t>        六五环境日国家主场活动将在沈阳举行。</a:t>
            </a:r>
            <a:endParaRPr lang="zh-CN" altLang="en-US" dirty="0">
              <a:cs typeface="+mn-ea"/>
              <a:sym typeface="+mn-lt"/>
            </a:endParaRPr>
          </a:p>
        </p:txBody>
      </p:sp>
      <p:pic>
        <p:nvPicPr>
          <p:cNvPr id="6" name="图片 5">
            <a:extLst>
              <a:ext uri="{FF2B5EF4-FFF2-40B4-BE49-F238E27FC236}">
                <a16:creationId xmlns:a16="http://schemas.microsoft.com/office/drawing/2014/main" id="{CE4BB5F8-F9BD-4C7E-A8C0-2002FAD921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6017" y="3135383"/>
            <a:ext cx="3851366" cy="3851366"/>
          </a:xfrm>
          <a:prstGeom prst="rect">
            <a:avLst/>
          </a:prstGeom>
        </p:spPr>
      </p:pic>
      <p:grpSp>
        <p:nvGrpSpPr>
          <p:cNvPr id="7" name="组合 6">
            <a:extLst>
              <a:ext uri="{FF2B5EF4-FFF2-40B4-BE49-F238E27FC236}">
                <a16:creationId xmlns:a16="http://schemas.microsoft.com/office/drawing/2014/main" id="{1DEC3CF2-28F1-47A2-8B8C-1F3D19E628A4}"/>
              </a:ext>
            </a:extLst>
          </p:cNvPr>
          <p:cNvGrpSpPr/>
          <p:nvPr/>
        </p:nvGrpSpPr>
        <p:grpSpPr>
          <a:xfrm>
            <a:off x="3031252" y="1008481"/>
            <a:ext cx="1546132" cy="1332066"/>
            <a:chOff x="1577884" y="1295827"/>
            <a:chExt cx="1546132" cy="1332066"/>
          </a:xfrm>
        </p:grpSpPr>
        <p:pic>
          <p:nvPicPr>
            <p:cNvPr id="8" name="图片 7">
              <a:extLst>
                <a:ext uri="{FF2B5EF4-FFF2-40B4-BE49-F238E27FC236}">
                  <a16:creationId xmlns:a16="http://schemas.microsoft.com/office/drawing/2014/main" id="{802B6471-E497-4EB1-A836-F541840218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7460898">
              <a:off x="1558857" y="1636038"/>
              <a:ext cx="681071" cy="643018"/>
            </a:xfrm>
            <a:prstGeom prst="rect">
              <a:avLst/>
            </a:prstGeom>
          </p:spPr>
        </p:pic>
        <p:grpSp>
          <p:nvGrpSpPr>
            <p:cNvPr id="9" name="组合 8">
              <a:extLst>
                <a:ext uri="{FF2B5EF4-FFF2-40B4-BE49-F238E27FC236}">
                  <a16:creationId xmlns:a16="http://schemas.microsoft.com/office/drawing/2014/main" id="{8F9AD9F1-889C-4959-8CEB-893C87E96DE8}"/>
                </a:ext>
              </a:extLst>
            </p:cNvPr>
            <p:cNvGrpSpPr/>
            <p:nvPr/>
          </p:nvGrpSpPr>
          <p:grpSpPr>
            <a:xfrm>
              <a:off x="1900126" y="1295827"/>
              <a:ext cx="1223890" cy="1332066"/>
              <a:chOff x="1067221" y="969581"/>
              <a:chExt cx="1223890" cy="1332066"/>
            </a:xfrm>
          </p:grpSpPr>
          <p:sp>
            <p:nvSpPr>
              <p:cNvPr id="10" name="矩形 9">
                <a:extLst>
                  <a:ext uri="{FF2B5EF4-FFF2-40B4-BE49-F238E27FC236}">
                    <a16:creationId xmlns:a16="http://schemas.microsoft.com/office/drawing/2014/main" id="{73845C21-B85F-47F8-9FA8-E3BFDA332B6D}"/>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cs typeface="+mn-ea"/>
                    <a:sym typeface="+mn-lt"/>
                  </a:rPr>
                  <a:t>前</a:t>
                </a:r>
              </a:p>
            </p:txBody>
          </p:sp>
          <p:grpSp>
            <p:nvGrpSpPr>
              <p:cNvPr id="11" name="组合 10">
                <a:extLst>
                  <a:ext uri="{FF2B5EF4-FFF2-40B4-BE49-F238E27FC236}">
                    <a16:creationId xmlns:a16="http://schemas.microsoft.com/office/drawing/2014/main" id="{04B60FBC-BFA5-44DC-8A3C-7608C3DF378E}"/>
                  </a:ext>
                </a:extLst>
              </p:cNvPr>
              <p:cNvGrpSpPr/>
              <p:nvPr/>
            </p:nvGrpSpPr>
            <p:grpSpPr>
              <a:xfrm>
                <a:off x="1080523" y="969581"/>
                <a:ext cx="1210588" cy="1332066"/>
                <a:chOff x="1080523" y="969581"/>
                <a:chExt cx="1210588" cy="1332066"/>
              </a:xfrm>
            </p:grpSpPr>
            <p:sp>
              <p:nvSpPr>
                <p:cNvPr id="12" name="矩形 11">
                  <a:extLst>
                    <a:ext uri="{FF2B5EF4-FFF2-40B4-BE49-F238E27FC236}">
                      <a16:creationId xmlns:a16="http://schemas.microsoft.com/office/drawing/2014/main" id="{FDD41547-1FD6-4E15-ABE2-39712B5BCF9F}"/>
                    </a:ext>
                  </a:extLst>
                </p:cNvPr>
                <p:cNvSpPr/>
                <p:nvPr/>
              </p:nvSpPr>
              <p:spPr>
                <a:xfrm>
                  <a:off x="1080523" y="969581"/>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cs typeface="+mn-ea"/>
                      <a:sym typeface="+mn-lt"/>
                    </a:rPr>
                    <a:t>前</a:t>
                  </a:r>
                </a:p>
              </p:txBody>
            </p:sp>
            <p:sp>
              <p:nvSpPr>
                <p:cNvPr id="13" name="矩形 12">
                  <a:extLst>
                    <a:ext uri="{FF2B5EF4-FFF2-40B4-BE49-F238E27FC236}">
                      <a16:creationId xmlns:a16="http://schemas.microsoft.com/office/drawing/2014/main" id="{143BED74-D241-49AA-B347-797EE2C704FB}"/>
                    </a:ext>
                  </a:extLst>
                </p:cNvPr>
                <p:cNvSpPr/>
                <p:nvPr/>
              </p:nvSpPr>
              <p:spPr>
                <a:xfrm>
                  <a:off x="1080523" y="978208"/>
                  <a:ext cx="1210588" cy="1323439"/>
                </a:xfrm>
                <a:prstGeom prst="rect">
                  <a:avLst/>
                </a:prstGeom>
              </p:spPr>
              <p:txBody>
                <a:bodyPr wrap="none">
                  <a:spAutoFit/>
                </a:bodyPr>
                <a:lstStyle/>
                <a:p>
                  <a:r>
                    <a:rPr lang="zh-CN" altLang="en-US" sz="8000" dirty="0">
                      <a:solidFill>
                        <a:srgbClr val="17B894"/>
                      </a:solidFill>
                      <a:cs typeface="+mn-ea"/>
                      <a:sym typeface="+mn-lt"/>
                    </a:rPr>
                    <a:t>前</a:t>
                  </a:r>
                </a:p>
              </p:txBody>
            </p:sp>
          </p:grpSp>
        </p:grpSp>
      </p:grpSp>
      <p:grpSp>
        <p:nvGrpSpPr>
          <p:cNvPr id="14" name="组合 13">
            <a:extLst>
              <a:ext uri="{FF2B5EF4-FFF2-40B4-BE49-F238E27FC236}">
                <a16:creationId xmlns:a16="http://schemas.microsoft.com/office/drawing/2014/main" id="{78741D65-1319-410D-8CA8-E69A4D9332A3}"/>
              </a:ext>
            </a:extLst>
          </p:cNvPr>
          <p:cNvGrpSpPr/>
          <p:nvPr/>
        </p:nvGrpSpPr>
        <p:grpSpPr>
          <a:xfrm>
            <a:off x="4282312" y="998348"/>
            <a:ext cx="1602370" cy="1339391"/>
            <a:chOff x="3603482" y="1359338"/>
            <a:chExt cx="1602370" cy="1339391"/>
          </a:xfrm>
        </p:grpSpPr>
        <p:pic>
          <p:nvPicPr>
            <p:cNvPr id="15" name="图片 14">
              <a:extLst>
                <a:ext uri="{FF2B5EF4-FFF2-40B4-BE49-F238E27FC236}">
                  <a16:creationId xmlns:a16="http://schemas.microsoft.com/office/drawing/2014/main" id="{BB103FAD-A7B4-4556-A748-F340276615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744920">
              <a:off x="4438639" y="1608403"/>
              <a:ext cx="789262" cy="745164"/>
            </a:xfrm>
            <a:prstGeom prst="rect">
              <a:avLst/>
            </a:prstGeom>
          </p:spPr>
        </p:pic>
        <p:grpSp>
          <p:nvGrpSpPr>
            <p:cNvPr id="16" name="组合 15">
              <a:extLst>
                <a:ext uri="{FF2B5EF4-FFF2-40B4-BE49-F238E27FC236}">
                  <a16:creationId xmlns:a16="http://schemas.microsoft.com/office/drawing/2014/main" id="{AE30225E-5D65-416E-AF4E-FC1508DD602B}"/>
                </a:ext>
              </a:extLst>
            </p:cNvPr>
            <p:cNvGrpSpPr/>
            <p:nvPr/>
          </p:nvGrpSpPr>
          <p:grpSpPr>
            <a:xfrm>
              <a:off x="3603482" y="1359338"/>
              <a:ext cx="1223890" cy="1339391"/>
              <a:chOff x="1053919" y="957943"/>
              <a:chExt cx="1223890" cy="1339391"/>
            </a:xfrm>
          </p:grpSpPr>
          <p:sp>
            <p:nvSpPr>
              <p:cNvPr id="17" name="矩形 16">
                <a:extLst>
                  <a:ext uri="{FF2B5EF4-FFF2-40B4-BE49-F238E27FC236}">
                    <a16:creationId xmlns:a16="http://schemas.microsoft.com/office/drawing/2014/main" id="{43ABC708-8A55-4632-889C-32282D399315}"/>
                  </a:ext>
                </a:extLst>
              </p:cNvPr>
              <p:cNvSpPr/>
              <p:nvPr/>
            </p:nvSpPr>
            <p:spPr>
              <a:xfrm>
                <a:off x="1067221" y="973895"/>
                <a:ext cx="1210588" cy="1323439"/>
              </a:xfrm>
              <a:prstGeom prst="rect">
                <a:avLst/>
              </a:prstGeom>
            </p:spPr>
            <p:txBody>
              <a:bodyPr wrap="none">
                <a:spAutoFit/>
              </a:bodyPr>
              <a:lstStyle/>
              <a:p>
                <a:r>
                  <a:rPr lang="zh-CN" altLang="en-US" sz="8000" dirty="0">
                    <a:ln w="123825">
                      <a:solidFill>
                        <a:srgbClr val="17B894"/>
                      </a:solidFill>
                    </a:ln>
                    <a:solidFill>
                      <a:srgbClr val="17B894"/>
                    </a:solidFill>
                    <a:cs typeface="+mn-ea"/>
                    <a:sym typeface="+mn-lt"/>
                  </a:rPr>
                  <a:t>言</a:t>
                </a:r>
              </a:p>
            </p:txBody>
          </p:sp>
          <p:grpSp>
            <p:nvGrpSpPr>
              <p:cNvPr id="18" name="组合 17">
                <a:extLst>
                  <a:ext uri="{FF2B5EF4-FFF2-40B4-BE49-F238E27FC236}">
                    <a16:creationId xmlns:a16="http://schemas.microsoft.com/office/drawing/2014/main" id="{5CD1655A-05E3-48D1-9EFB-8BDA96893E8C}"/>
                  </a:ext>
                </a:extLst>
              </p:cNvPr>
              <p:cNvGrpSpPr/>
              <p:nvPr/>
            </p:nvGrpSpPr>
            <p:grpSpPr>
              <a:xfrm>
                <a:off x="1053919" y="957943"/>
                <a:ext cx="1223890" cy="1327753"/>
                <a:chOff x="1053919" y="957943"/>
                <a:chExt cx="1223890" cy="1327753"/>
              </a:xfrm>
            </p:grpSpPr>
            <p:sp>
              <p:nvSpPr>
                <p:cNvPr id="19" name="矩形 18">
                  <a:extLst>
                    <a:ext uri="{FF2B5EF4-FFF2-40B4-BE49-F238E27FC236}">
                      <a16:creationId xmlns:a16="http://schemas.microsoft.com/office/drawing/2014/main" id="{403D3000-FF9C-4095-873D-0973BF9C283A}"/>
                    </a:ext>
                  </a:extLst>
                </p:cNvPr>
                <p:cNvSpPr/>
                <p:nvPr/>
              </p:nvSpPr>
              <p:spPr>
                <a:xfrm>
                  <a:off x="1053919" y="962257"/>
                  <a:ext cx="1210588" cy="1323439"/>
                </a:xfrm>
                <a:prstGeom prst="rect">
                  <a:avLst/>
                </a:prstGeom>
                <a:effectLst/>
              </p:spPr>
              <p:txBody>
                <a:bodyPr wrap="none">
                  <a:spAutoFit/>
                </a:bodyPr>
                <a:lstStyle/>
                <a:p>
                  <a:r>
                    <a:rPr lang="zh-CN" altLang="en-US" sz="8000" dirty="0">
                      <a:ln w="76200">
                        <a:solidFill>
                          <a:schemeClr val="bg1"/>
                        </a:solidFill>
                      </a:ln>
                      <a:solidFill>
                        <a:schemeClr val="bg1"/>
                      </a:solidFill>
                      <a:cs typeface="+mn-ea"/>
                      <a:sym typeface="+mn-lt"/>
                    </a:rPr>
                    <a:t>言</a:t>
                  </a:r>
                </a:p>
              </p:txBody>
            </p:sp>
            <p:sp>
              <p:nvSpPr>
                <p:cNvPr id="20" name="矩形 19">
                  <a:extLst>
                    <a:ext uri="{FF2B5EF4-FFF2-40B4-BE49-F238E27FC236}">
                      <a16:creationId xmlns:a16="http://schemas.microsoft.com/office/drawing/2014/main" id="{1DD302B4-A1EA-4965-977F-E9A97A36DB14}"/>
                    </a:ext>
                  </a:extLst>
                </p:cNvPr>
                <p:cNvSpPr/>
                <p:nvPr/>
              </p:nvSpPr>
              <p:spPr>
                <a:xfrm>
                  <a:off x="1067221" y="957943"/>
                  <a:ext cx="1210588" cy="1323439"/>
                </a:xfrm>
                <a:prstGeom prst="rect">
                  <a:avLst/>
                </a:prstGeom>
              </p:spPr>
              <p:txBody>
                <a:bodyPr wrap="none">
                  <a:spAutoFit/>
                </a:bodyPr>
                <a:lstStyle/>
                <a:p>
                  <a:r>
                    <a:rPr lang="zh-CN" altLang="en-US" sz="8000" dirty="0">
                      <a:gradFill>
                        <a:gsLst>
                          <a:gs pos="0">
                            <a:srgbClr val="17B894"/>
                          </a:gs>
                          <a:gs pos="74000">
                            <a:srgbClr val="17B894"/>
                          </a:gs>
                        </a:gsLst>
                        <a:lin ang="5400000" scaled="1"/>
                      </a:gradFill>
                      <a:cs typeface="+mn-ea"/>
                      <a:sym typeface="+mn-lt"/>
                    </a:rPr>
                    <a:t>言</a:t>
                  </a:r>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AEE8938F-3D7A-40E9-B447-318F63820A83}"/>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a16="http://schemas.microsoft.com/office/drawing/2014/main" id="{C7D059FC-8BE0-46EC-982A-05563B5A70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85366149-0352-4CF9-BCCE-9D613A8A9411}"/>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a16="http://schemas.microsoft.com/office/drawing/2014/main" id="{35928DBE-F7EE-4A89-ABB8-FDF19EF538CA}"/>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EFA37B9A-F7B3-4E2F-8701-5059A4FFC1FE}"/>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a16="http://schemas.microsoft.com/office/drawing/2014/main" id="{FD15D083-97BA-4341-AA9C-8769A556AA4D}"/>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1A2B043B-65CD-4EA1-A2CB-B0CCFC787C22}"/>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48A54425-CECC-46C7-83CF-D05B624DE7D0}"/>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世界环境日的由来</a:t>
            </a:r>
          </a:p>
        </p:txBody>
      </p:sp>
      <p:grpSp>
        <p:nvGrpSpPr>
          <p:cNvPr id="19" name="组合 18">
            <a:extLst>
              <a:ext uri="{FF2B5EF4-FFF2-40B4-BE49-F238E27FC236}">
                <a16:creationId xmlns:a16="http://schemas.microsoft.com/office/drawing/2014/main" id="{42D04248-AFD2-490B-B046-C1C29AEF6DA6}"/>
              </a:ext>
            </a:extLst>
          </p:cNvPr>
          <p:cNvGrpSpPr/>
          <p:nvPr/>
        </p:nvGrpSpPr>
        <p:grpSpPr>
          <a:xfrm>
            <a:off x="1065225" y="2013910"/>
            <a:ext cx="5082769" cy="3898125"/>
            <a:chOff x="1065225" y="1655656"/>
            <a:chExt cx="5549898" cy="4256380"/>
          </a:xfrm>
        </p:grpSpPr>
        <p:pic>
          <p:nvPicPr>
            <p:cNvPr id="18" name="图片 17">
              <a:extLst>
                <a:ext uri="{FF2B5EF4-FFF2-40B4-BE49-F238E27FC236}">
                  <a16:creationId xmlns:a16="http://schemas.microsoft.com/office/drawing/2014/main" id="{EBAFF600-8690-4D6B-9152-8FEBD1C41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6479" y="1655656"/>
              <a:ext cx="5208644" cy="4130993"/>
            </a:xfrm>
            <a:prstGeom prst="rect">
              <a:avLst/>
            </a:prstGeom>
          </p:spPr>
        </p:pic>
        <p:sp>
          <p:nvSpPr>
            <p:cNvPr id="4" name="内容占位符 2"/>
            <p:cNvSpPr txBox="1"/>
            <p:nvPr/>
          </p:nvSpPr>
          <p:spPr>
            <a:xfrm>
              <a:off x="2126477" y="2927072"/>
              <a:ext cx="3775393" cy="2274181"/>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fontAlgn="auto">
                <a:lnSpc>
                  <a:spcPct val="100000"/>
                </a:lnSpc>
                <a:buClr>
                  <a:srgbClr val="92D050"/>
                </a:buClr>
                <a:buNone/>
                <a:defRPr/>
              </a:pPr>
              <a:r>
                <a:rPr lang="en-US" altLang="zh-CN" sz="1600" b="0" dirty="0">
                  <a:solidFill>
                    <a:schemeClr val="tx1">
                      <a:lumMod val="75000"/>
                      <a:lumOff val="25000"/>
                    </a:schemeClr>
                  </a:solidFill>
                  <a:latin typeface="+mn-lt"/>
                  <a:ea typeface="+mn-ea"/>
                  <a:cs typeface="+mn-ea"/>
                  <a:sym typeface="+mn-lt"/>
                </a:rPr>
                <a:t>1972</a:t>
              </a:r>
              <a:r>
                <a:rPr lang="zh-CN" altLang="en-US" sz="1600" b="0" dirty="0">
                  <a:solidFill>
                    <a:schemeClr val="tx1">
                      <a:lumMod val="75000"/>
                      <a:lumOff val="25000"/>
                    </a:schemeClr>
                  </a:solidFill>
                  <a:latin typeface="+mn-lt"/>
                  <a:ea typeface="+mn-ea"/>
                  <a:cs typeface="+mn-ea"/>
                  <a:sym typeface="+mn-lt"/>
                </a:rPr>
                <a:t>年</a:t>
              </a:r>
              <a:r>
                <a:rPr lang="en-US" altLang="zh-CN" sz="1600" b="0" dirty="0">
                  <a:solidFill>
                    <a:schemeClr val="tx1">
                      <a:lumMod val="75000"/>
                      <a:lumOff val="25000"/>
                    </a:schemeClr>
                  </a:solidFill>
                  <a:latin typeface="+mn-lt"/>
                  <a:ea typeface="+mn-ea"/>
                  <a:cs typeface="+mn-ea"/>
                  <a:sym typeface="+mn-lt"/>
                </a:rPr>
                <a:t>6</a:t>
              </a:r>
              <a:r>
                <a:rPr lang="zh-CN" altLang="en-US" sz="1600" b="0" dirty="0">
                  <a:solidFill>
                    <a:schemeClr val="tx1">
                      <a:lumMod val="75000"/>
                      <a:lumOff val="25000"/>
                    </a:schemeClr>
                  </a:solidFill>
                  <a:latin typeface="+mn-lt"/>
                  <a:ea typeface="+mn-ea"/>
                  <a:cs typeface="+mn-ea"/>
                  <a:sym typeface="+mn-lt"/>
                </a:rPr>
                <a:t>月</a:t>
              </a:r>
              <a:r>
                <a:rPr lang="en-US" altLang="zh-CN" sz="1600" b="0" dirty="0">
                  <a:solidFill>
                    <a:schemeClr val="tx1">
                      <a:lumMod val="75000"/>
                      <a:lumOff val="25000"/>
                    </a:schemeClr>
                  </a:solidFill>
                  <a:latin typeface="+mn-lt"/>
                  <a:ea typeface="+mn-ea"/>
                  <a:cs typeface="+mn-ea"/>
                  <a:sym typeface="+mn-lt"/>
                </a:rPr>
                <a:t>5</a:t>
              </a:r>
              <a:r>
                <a:rPr lang="zh-CN" altLang="en-US" sz="1600" b="0" dirty="0">
                  <a:solidFill>
                    <a:schemeClr val="tx1">
                      <a:lumMod val="75000"/>
                      <a:lumOff val="25000"/>
                    </a:schemeClr>
                  </a:solidFill>
                  <a:latin typeface="+mn-lt"/>
                  <a:ea typeface="+mn-ea"/>
                  <a:cs typeface="+mn-ea"/>
                  <a:sym typeface="+mn-lt"/>
                </a:rPr>
                <a:t>曰</a:t>
              </a:r>
              <a:r>
                <a:rPr lang="en-US" altLang="zh-CN" sz="1600" b="0" dirty="0">
                  <a:solidFill>
                    <a:schemeClr val="tx1">
                      <a:lumMod val="75000"/>
                      <a:lumOff val="25000"/>
                    </a:schemeClr>
                  </a:solidFill>
                  <a:latin typeface="+mn-lt"/>
                  <a:ea typeface="+mn-ea"/>
                  <a:cs typeface="+mn-ea"/>
                  <a:sym typeface="+mn-lt"/>
                </a:rPr>
                <a:t>-16</a:t>
              </a:r>
              <a:r>
                <a:rPr lang="zh-CN" altLang="en-US" sz="1600" b="0" dirty="0">
                  <a:solidFill>
                    <a:schemeClr val="tx1">
                      <a:lumMod val="75000"/>
                      <a:lumOff val="25000"/>
                    </a:schemeClr>
                  </a:solidFill>
                  <a:latin typeface="+mn-lt"/>
                  <a:ea typeface="+mn-ea"/>
                  <a:cs typeface="+mn-ea"/>
                  <a:sym typeface="+mn-lt"/>
                </a:rPr>
                <a:t>日联合国在瑞典斯德哥尔摩召开了有</a:t>
              </a:r>
              <a:r>
                <a:rPr lang="en-US" altLang="zh-CN" sz="1600" b="0" dirty="0">
                  <a:solidFill>
                    <a:schemeClr val="tx1">
                      <a:lumMod val="75000"/>
                      <a:lumOff val="25000"/>
                    </a:schemeClr>
                  </a:solidFill>
                  <a:latin typeface="+mn-lt"/>
                  <a:ea typeface="+mn-ea"/>
                  <a:cs typeface="+mn-ea"/>
                  <a:sym typeface="+mn-lt"/>
                </a:rPr>
                <a:t>113</a:t>
              </a:r>
              <a:r>
                <a:rPr lang="zh-CN" altLang="en-US" sz="1600" b="0" dirty="0">
                  <a:solidFill>
                    <a:schemeClr val="tx1">
                      <a:lumMod val="75000"/>
                      <a:lumOff val="25000"/>
                    </a:schemeClr>
                  </a:solidFill>
                  <a:latin typeface="+mn-lt"/>
                  <a:ea typeface="+mn-ea"/>
                  <a:cs typeface="+mn-ea"/>
                  <a:sym typeface="+mn-lt"/>
                </a:rPr>
                <a:t>个国家参加的</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联合国人类环境会议</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。会议讨论了保护全球环境的行动计划，通过了</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人类环境宣言</a:t>
              </a:r>
              <a:r>
                <a:rPr lang="en-US" altLang="zh-CN"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。会议建议联合国大会将这次会议开幕日的</a:t>
              </a:r>
              <a:r>
                <a:rPr lang="en-US" altLang="zh-CN" sz="1600" b="0" dirty="0">
                  <a:solidFill>
                    <a:schemeClr val="tx1">
                      <a:lumMod val="75000"/>
                      <a:lumOff val="25000"/>
                    </a:schemeClr>
                  </a:solidFill>
                  <a:latin typeface="+mn-lt"/>
                  <a:ea typeface="+mn-ea"/>
                  <a:cs typeface="+mn-ea"/>
                  <a:sym typeface="+mn-lt"/>
                </a:rPr>
                <a:t>6</a:t>
              </a:r>
              <a:r>
                <a:rPr lang="zh-CN" altLang="en-US" sz="1600" b="0" dirty="0">
                  <a:solidFill>
                    <a:schemeClr val="tx1">
                      <a:lumMod val="75000"/>
                      <a:lumOff val="25000"/>
                    </a:schemeClr>
                  </a:solidFill>
                  <a:latin typeface="+mn-lt"/>
                  <a:ea typeface="+mn-ea"/>
                  <a:cs typeface="+mn-ea"/>
                  <a:sym typeface="+mn-lt"/>
                </a:rPr>
                <a:t>月</a:t>
              </a:r>
              <a:r>
                <a:rPr lang="en-US" altLang="zh-CN" sz="1600" b="0" dirty="0">
                  <a:solidFill>
                    <a:schemeClr val="tx1">
                      <a:lumMod val="75000"/>
                      <a:lumOff val="25000"/>
                    </a:schemeClr>
                  </a:solidFill>
                  <a:latin typeface="+mn-lt"/>
                  <a:ea typeface="+mn-ea"/>
                  <a:cs typeface="+mn-ea"/>
                  <a:sym typeface="+mn-lt"/>
                </a:rPr>
                <a:t>5</a:t>
              </a:r>
              <a:r>
                <a:rPr lang="zh-CN" altLang="en-US" sz="1600" b="0" dirty="0">
                  <a:solidFill>
                    <a:schemeClr val="tx1">
                      <a:lumMod val="75000"/>
                      <a:lumOff val="25000"/>
                    </a:schemeClr>
                  </a:solidFill>
                  <a:latin typeface="+mn-lt"/>
                  <a:ea typeface="+mn-ea"/>
                  <a:cs typeface="+mn-ea"/>
                  <a:sym typeface="+mn-lt"/>
                </a:rPr>
                <a:t>日定为</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世界环境日</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a:t>
              </a:r>
            </a:p>
          </p:txBody>
        </p:sp>
        <p:pic>
          <p:nvPicPr>
            <p:cNvPr id="14" name="图片 13">
              <a:extLst>
                <a:ext uri="{FF2B5EF4-FFF2-40B4-BE49-F238E27FC236}">
                  <a16:creationId xmlns:a16="http://schemas.microsoft.com/office/drawing/2014/main" id="{CBD41DE7-4D20-4D5D-8E9F-1A8044069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225" y="4512902"/>
              <a:ext cx="1399134" cy="1399134"/>
            </a:xfrm>
            <a:prstGeom prst="rect">
              <a:avLst/>
            </a:prstGeom>
          </p:spPr>
        </p:pic>
      </p:grpSp>
      <p:grpSp>
        <p:nvGrpSpPr>
          <p:cNvPr id="23" name="组合 22">
            <a:extLst>
              <a:ext uri="{FF2B5EF4-FFF2-40B4-BE49-F238E27FC236}">
                <a16:creationId xmlns:a16="http://schemas.microsoft.com/office/drawing/2014/main" id="{6C4B08E5-D940-43E0-AC92-0D57BD2CDBAC}"/>
              </a:ext>
            </a:extLst>
          </p:cNvPr>
          <p:cNvGrpSpPr/>
          <p:nvPr/>
        </p:nvGrpSpPr>
        <p:grpSpPr>
          <a:xfrm>
            <a:off x="6309551" y="2013910"/>
            <a:ext cx="4832103" cy="3814290"/>
            <a:chOff x="6309551" y="2013910"/>
            <a:chExt cx="4832103" cy="3814290"/>
          </a:xfrm>
        </p:grpSpPr>
        <p:pic>
          <p:nvPicPr>
            <p:cNvPr id="20" name="图片 19">
              <a:extLst>
                <a:ext uri="{FF2B5EF4-FFF2-40B4-BE49-F238E27FC236}">
                  <a16:creationId xmlns:a16="http://schemas.microsoft.com/office/drawing/2014/main" id="{16564D72-D7B5-4CAD-B463-9F40D7205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9551" y="2013910"/>
              <a:ext cx="4548410" cy="3607359"/>
            </a:xfrm>
            <a:prstGeom prst="rect">
              <a:avLst/>
            </a:prstGeom>
          </p:spPr>
        </p:pic>
        <p:sp>
          <p:nvSpPr>
            <p:cNvPr id="21" name="内容占位符 2">
              <a:extLst>
                <a:ext uri="{FF2B5EF4-FFF2-40B4-BE49-F238E27FC236}">
                  <a16:creationId xmlns:a16="http://schemas.microsoft.com/office/drawing/2014/main" id="{AFB0099D-24BF-4D41-8DDF-ADD9BADC91A6}"/>
                </a:ext>
              </a:extLst>
            </p:cNvPr>
            <p:cNvSpPr txBox="1"/>
            <p:nvPr/>
          </p:nvSpPr>
          <p:spPr>
            <a:xfrm>
              <a:off x="7157726" y="3367723"/>
              <a:ext cx="2852060" cy="1268274"/>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fontAlgn="auto">
                <a:lnSpc>
                  <a:spcPct val="100000"/>
                </a:lnSpc>
                <a:buClr>
                  <a:srgbClr val="92D050"/>
                </a:buClr>
                <a:buNone/>
                <a:defRPr/>
              </a:pPr>
              <a:r>
                <a:rPr lang="zh-CN" altLang="en-US" sz="1600" b="0" dirty="0">
                  <a:solidFill>
                    <a:schemeClr val="tx1">
                      <a:lumMod val="75000"/>
                      <a:lumOff val="25000"/>
                    </a:schemeClr>
                  </a:solidFill>
                  <a:latin typeface="+mn-lt"/>
                  <a:ea typeface="+mn-ea"/>
                  <a:cs typeface="+mn-ea"/>
                  <a:sym typeface="+mn-lt"/>
                </a:rPr>
                <a:t>同年</a:t>
              </a:r>
              <a:r>
                <a:rPr lang="en-US" altLang="zh-CN" sz="1600" b="0" dirty="0">
                  <a:solidFill>
                    <a:schemeClr val="tx1">
                      <a:lumMod val="75000"/>
                      <a:lumOff val="25000"/>
                    </a:schemeClr>
                  </a:solidFill>
                  <a:latin typeface="+mn-lt"/>
                  <a:ea typeface="+mn-ea"/>
                  <a:cs typeface="+mn-ea"/>
                  <a:sym typeface="+mn-lt"/>
                </a:rPr>
                <a:t>10</a:t>
              </a:r>
              <a:r>
                <a:rPr lang="zh-CN" altLang="en-US" sz="1600" b="0" dirty="0">
                  <a:solidFill>
                    <a:schemeClr val="tx1">
                      <a:lumMod val="75000"/>
                      <a:lumOff val="25000"/>
                    </a:schemeClr>
                  </a:solidFill>
                  <a:latin typeface="+mn-lt"/>
                  <a:ea typeface="+mn-ea"/>
                  <a:cs typeface="+mn-ea"/>
                  <a:sym typeface="+mn-lt"/>
                </a:rPr>
                <a:t>月，联合国大会第</a:t>
              </a:r>
              <a:r>
                <a:rPr lang="en-US" altLang="zh-CN" sz="1600" b="0" dirty="0">
                  <a:solidFill>
                    <a:schemeClr val="tx1">
                      <a:lumMod val="75000"/>
                      <a:lumOff val="25000"/>
                    </a:schemeClr>
                  </a:solidFill>
                  <a:latin typeface="+mn-lt"/>
                  <a:ea typeface="+mn-ea"/>
                  <a:cs typeface="+mn-ea"/>
                  <a:sym typeface="+mn-lt"/>
                </a:rPr>
                <a:t>27</a:t>
              </a:r>
              <a:r>
                <a:rPr lang="zh-CN" altLang="en-US" sz="1600" b="0" dirty="0">
                  <a:solidFill>
                    <a:schemeClr val="tx1">
                      <a:lumMod val="75000"/>
                      <a:lumOff val="25000"/>
                    </a:schemeClr>
                  </a:solidFill>
                  <a:latin typeface="+mn-lt"/>
                  <a:ea typeface="+mn-ea"/>
                  <a:cs typeface="+mn-ea"/>
                  <a:sym typeface="+mn-lt"/>
                </a:rPr>
                <a:t>届会议接受并通过了这项建议。以后，每逢</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世界环境日</a:t>
              </a:r>
              <a:r>
                <a:rPr lang="en-US" altLang="x-none" sz="1600" b="0" dirty="0">
                  <a:solidFill>
                    <a:schemeClr val="tx1">
                      <a:lumMod val="75000"/>
                      <a:lumOff val="25000"/>
                    </a:schemeClr>
                  </a:solidFill>
                  <a:latin typeface="+mn-lt"/>
                  <a:ea typeface="+mn-ea"/>
                  <a:cs typeface="+mn-ea"/>
                  <a:sym typeface="+mn-lt"/>
                </a:rPr>
                <a:t>”</a:t>
              </a:r>
              <a:r>
                <a:rPr lang="zh-CN" altLang="en-US" sz="1600" b="0" dirty="0">
                  <a:solidFill>
                    <a:schemeClr val="tx1">
                      <a:lumMod val="75000"/>
                      <a:lumOff val="25000"/>
                    </a:schemeClr>
                  </a:solidFill>
                  <a:latin typeface="+mn-lt"/>
                  <a:ea typeface="+mn-ea"/>
                  <a:cs typeface="+mn-ea"/>
                  <a:sym typeface="+mn-lt"/>
                </a:rPr>
                <a:t>，世界各国都开展群众性的环境保护宣传纪念活动。</a:t>
              </a:r>
            </a:p>
          </p:txBody>
        </p:sp>
        <p:pic>
          <p:nvPicPr>
            <p:cNvPr id="22" name="图片 21">
              <a:extLst>
                <a:ext uri="{FF2B5EF4-FFF2-40B4-BE49-F238E27FC236}">
                  <a16:creationId xmlns:a16="http://schemas.microsoft.com/office/drawing/2014/main" id="{0A2ED239-F191-4037-8AAA-1EF68F41C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42520" y="4429066"/>
              <a:ext cx="1399134" cy="1399134"/>
            </a:xfrm>
            <a:prstGeom prst="rect">
              <a:avLst/>
            </a:prstGeom>
          </p:spPr>
        </p:pic>
      </p:grpSp>
    </p:spTree>
    <p:extLst>
      <p:ext uri="{BB962C8B-B14F-4D97-AF65-F5344CB8AC3E}">
        <p14:creationId xmlns:p14="http://schemas.microsoft.com/office/powerpoint/2010/main" val="109155581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CE38727E-434B-44B4-B98F-A02E1DC62E17}"/>
              </a:ext>
            </a:extLst>
          </p:cNvPr>
          <p:cNvGrpSpPr/>
          <p:nvPr/>
        </p:nvGrpSpPr>
        <p:grpSpPr>
          <a:xfrm rot="169751">
            <a:off x="5833287" y="1420885"/>
            <a:ext cx="4512495" cy="4401634"/>
            <a:chOff x="2113283" y="1475722"/>
            <a:chExt cx="4512495" cy="4401634"/>
          </a:xfrm>
        </p:grpSpPr>
        <p:grpSp>
          <p:nvGrpSpPr>
            <p:cNvPr id="18" name="组合 17">
              <a:extLst>
                <a:ext uri="{FF2B5EF4-FFF2-40B4-BE49-F238E27FC236}">
                  <a16:creationId xmlns:a16="http://schemas.microsoft.com/office/drawing/2014/main" id="{2B238275-213E-4343-8945-68586ABAA511}"/>
                </a:ext>
              </a:extLst>
            </p:cNvPr>
            <p:cNvGrpSpPr/>
            <p:nvPr/>
          </p:nvGrpSpPr>
          <p:grpSpPr>
            <a:xfrm>
              <a:off x="2113283" y="1475722"/>
              <a:ext cx="4512495" cy="4401634"/>
              <a:chOff x="2113283" y="1475722"/>
              <a:chExt cx="4512495" cy="4401634"/>
            </a:xfrm>
          </p:grpSpPr>
          <p:pic>
            <p:nvPicPr>
              <p:cNvPr id="16" name="图片 15">
                <a:extLst>
                  <a:ext uri="{FF2B5EF4-FFF2-40B4-BE49-F238E27FC236}">
                    <a16:creationId xmlns:a16="http://schemas.microsoft.com/office/drawing/2014/main" id="{D28CA981-0C03-416C-B8D0-27947C2D4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283" y="1475722"/>
                <a:ext cx="4512495" cy="4401634"/>
              </a:xfrm>
              <a:prstGeom prst="rect">
                <a:avLst/>
              </a:prstGeom>
            </p:spPr>
          </p:pic>
          <p:sp>
            <p:nvSpPr>
              <p:cNvPr id="17" name="矩形: 圆角 16">
                <a:extLst>
                  <a:ext uri="{FF2B5EF4-FFF2-40B4-BE49-F238E27FC236}">
                    <a16:creationId xmlns:a16="http://schemas.microsoft.com/office/drawing/2014/main" id="{CFB24158-2502-4FEA-B51C-00A32A26E35E}"/>
                  </a:ext>
                </a:extLst>
              </p:cNvPr>
              <p:cNvSpPr/>
              <p:nvPr/>
            </p:nvSpPr>
            <p:spPr>
              <a:xfrm>
                <a:off x="2412958" y="2638697"/>
                <a:ext cx="3683042" cy="2899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668873" y="2857121"/>
              <a:ext cx="3401314" cy="2554545"/>
            </a:xfrm>
            <a:prstGeom prst="rect">
              <a:avLst/>
            </a:prstGeom>
            <a:noFill/>
          </p:spPr>
          <p:txBody>
            <a:bodyPr wrap="square" rtlCol="0" anchor="t">
              <a:spAutoFit/>
            </a:bodyPr>
            <a:lstStyle/>
            <a:p>
              <a:pPr>
                <a:lnSpc>
                  <a:spcPct val="200000"/>
                </a:lnSpc>
              </a:pPr>
              <a:r>
                <a:rPr lang="zh-CN" altLang="en-US" sz="1600" dirty="0">
                  <a:solidFill>
                    <a:schemeClr val="tx1">
                      <a:lumMod val="75000"/>
                      <a:lumOff val="25000"/>
                    </a:schemeClr>
                  </a:solidFill>
                  <a:cs typeface="+mn-ea"/>
                  <a:sym typeface="+mn-lt"/>
                </a:rPr>
                <a:t>世界环境日的作用在于唤起全世界人民都来注意保护人类赖以生存的环境，自觉采取行动参与保护环境，同时要求各国政府和联合国单位为推进环境保护进程做出贡献。</a:t>
              </a:r>
            </a:p>
          </p:txBody>
        </p:sp>
      </p:grpSp>
      <p:grpSp>
        <p:nvGrpSpPr>
          <p:cNvPr id="6" name="组合 5">
            <a:extLst>
              <a:ext uri="{FF2B5EF4-FFF2-40B4-BE49-F238E27FC236}">
                <a16:creationId xmlns:a16="http://schemas.microsoft.com/office/drawing/2014/main" id="{AEE8938F-3D7A-40E9-B447-318F63820A83}"/>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a16="http://schemas.microsoft.com/office/drawing/2014/main" id="{C7D059FC-8BE0-46EC-982A-05563B5A7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85366149-0352-4CF9-BCCE-9D613A8A9411}"/>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a16="http://schemas.microsoft.com/office/drawing/2014/main" id="{35928DBE-F7EE-4A89-ABB8-FDF19EF538CA}"/>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EFA37B9A-F7B3-4E2F-8701-5059A4FFC1FE}"/>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a16="http://schemas.microsoft.com/office/drawing/2014/main" id="{FD15D083-97BA-4341-AA9C-8769A556AA4D}"/>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1A2B043B-65CD-4EA1-A2CB-B0CCFC787C22}"/>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48A54425-CECC-46C7-83CF-D05B624DE7D0}"/>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世界环境日的作用</a:t>
            </a:r>
          </a:p>
        </p:txBody>
      </p:sp>
      <p:pic>
        <p:nvPicPr>
          <p:cNvPr id="14" name="图片 13">
            <a:extLst>
              <a:ext uri="{FF2B5EF4-FFF2-40B4-BE49-F238E27FC236}">
                <a16:creationId xmlns:a16="http://schemas.microsoft.com/office/drawing/2014/main" id="{A9FD39A5-CB26-4829-A3D9-AF1FF4EEDF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7153" y="2124413"/>
            <a:ext cx="3521152" cy="3521152"/>
          </a:xfrm>
          <a:prstGeom prst="rect">
            <a:avLst/>
          </a:prstGeom>
        </p:spPr>
      </p:pic>
      <p:sp>
        <p:nvSpPr>
          <p:cNvPr id="21" name="TextBox 20"/>
          <p:cNvSpPr txBox="1"/>
          <p:nvPr/>
        </p:nvSpPr>
        <p:spPr>
          <a:xfrm>
            <a:off x="3797729"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C5F5339-73FD-4D70-AC99-A0EF23BCA7E5}"/>
              </a:ext>
            </a:extLst>
          </p:cNvPr>
          <p:cNvGrpSpPr/>
          <p:nvPr/>
        </p:nvGrpSpPr>
        <p:grpSpPr>
          <a:xfrm>
            <a:off x="945737" y="1530269"/>
            <a:ext cx="5528990" cy="4481385"/>
            <a:chOff x="945737" y="1530269"/>
            <a:chExt cx="5528990" cy="4481385"/>
          </a:xfrm>
        </p:grpSpPr>
        <p:grpSp>
          <p:nvGrpSpPr>
            <p:cNvPr id="20" name="组合 19">
              <a:extLst>
                <a:ext uri="{FF2B5EF4-FFF2-40B4-BE49-F238E27FC236}">
                  <a16:creationId xmlns:a16="http://schemas.microsoft.com/office/drawing/2014/main" id="{93EE561C-90B2-48D6-A752-AAC2DA6056F0}"/>
                </a:ext>
              </a:extLst>
            </p:cNvPr>
            <p:cNvGrpSpPr/>
            <p:nvPr/>
          </p:nvGrpSpPr>
          <p:grpSpPr>
            <a:xfrm>
              <a:off x="945737" y="1530269"/>
              <a:ext cx="5528990" cy="4481385"/>
              <a:chOff x="945737" y="1530269"/>
              <a:chExt cx="5528990" cy="4481385"/>
            </a:xfrm>
          </p:grpSpPr>
          <p:pic>
            <p:nvPicPr>
              <p:cNvPr id="16" name="图片 15">
                <a:extLst>
                  <a:ext uri="{FF2B5EF4-FFF2-40B4-BE49-F238E27FC236}">
                    <a16:creationId xmlns:a16="http://schemas.microsoft.com/office/drawing/2014/main" id="{A532216A-D659-41BE-AABE-DFEAAAE240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737" y="2403567"/>
                <a:ext cx="5528990" cy="3608087"/>
              </a:xfrm>
              <a:prstGeom prst="rect">
                <a:avLst/>
              </a:prstGeom>
            </p:spPr>
          </p:pic>
          <p:pic>
            <p:nvPicPr>
              <p:cNvPr id="18" name="图片 17">
                <a:extLst>
                  <a:ext uri="{FF2B5EF4-FFF2-40B4-BE49-F238E27FC236}">
                    <a16:creationId xmlns:a16="http://schemas.microsoft.com/office/drawing/2014/main" id="{37DB4B5B-344E-44D7-9447-A51345B00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1377" y="1530269"/>
                <a:ext cx="1917886" cy="1917886"/>
              </a:xfrm>
              <a:prstGeom prst="rect">
                <a:avLst/>
              </a:prstGeom>
            </p:spPr>
          </p:pic>
        </p:grpSp>
        <p:sp>
          <p:nvSpPr>
            <p:cNvPr id="6" name="矩形 5"/>
            <p:cNvSpPr/>
            <p:nvPr/>
          </p:nvSpPr>
          <p:spPr>
            <a:xfrm>
              <a:off x="2194474" y="3448155"/>
              <a:ext cx="3370339" cy="1569660"/>
            </a:xfrm>
            <a:prstGeom prst="rect">
              <a:avLst/>
            </a:prstGeom>
          </p:spPr>
          <p:txBody>
            <a:bodyPr wrap="square">
              <a:spAutoFit/>
            </a:bodyPr>
            <a:lstStyle/>
            <a:p>
              <a:pPr>
                <a:lnSpc>
                  <a:spcPct val="150000"/>
                </a:lnSpc>
                <a:defRPr/>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地球是人类和其他物种的共同家园，然而由于人类常常采取乱砍滥伐、竭泽而渔等不良发展方式，地球上物种灭绝的速度大大加快。</a:t>
              </a:r>
              <a:r>
                <a:rPr lang="zh-CN" altLang="en-US" sz="1600" b="0" dirty="0">
                  <a:solidFill>
                    <a:schemeClr val="tx1">
                      <a:lumMod val="75000"/>
                      <a:lumOff val="25000"/>
                    </a:schemeClr>
                  </a:solidFill>
                  <a:cs typeface="+mn-ea"/>
                  <a:sym typeface="+mn-lt"/>
                </a:rPr>
                <a:t>      </a:t>
              </a:r>
            </a:p>
          </p:txBody>
        </p:sp>
      </p:grpSp>
      <p:grpSp>
        <p:nvGrpSpPr>
          <p:cNvPr id="21" name="组合 20">
            <a:extLst>
              <a:ext uri="{FF2B5EF4-FFF2-40B4-BE49-F238E27FC236}">
                <a16:creationId xmlns:a16="http://schemas.microsoft.com/office/drawing/2014/main" id="{52C264C1-9D4B-40F8-B5DB-04C0D52F4F89}"/>
              </a:ext>
            </a:extLst>
          </p:cNvPr>
          <p:cNvGrpSpPr/>
          <p:nvPr/>
        </p:nvGrpSpPr>
        <p:grpSpPr>
          <a:xfrm>
            <a:off x="5704381" y="1530269"/>
            <a:ext cx="5391971" cy="4425133"/>
            <a:chOff x="5704381" y="1530269"/>
            <a:chExt cx="5391971" cy="4425133"/>
          </a:xfrm>
        </p:grpSpPr>
        <p:grpSp>
          <p:nvGrpSpPr>
            <p:cNvPr id="19" name="组合 18">
              <a:extLst>
                <a:ext uri="{FF2B5EF4-FFF2-40B4-BE49-F238E27FC236}">
                  <a16:creationId xmlns:a16="http://schemas.microsoft.com/office/drawing/2014/main" id="{64BE88A3-F314-4716-8FB2-DC7E2B1A6559}"/>
                </a:ext>
              </a:extLst>
            </p:cNvPr>
            <p:cNvGrpSpPr/>
            <p:nvPr/>
          </p:nvGrpSpPr>
          <p:grpSpPr>
            <a:xfrm>
              <a:off x="5704381" y="1530269"/>
              <a:ext cx="5391971" cy="4425133"/>
              <a:chOff x="5704381" y="1530269"/>
              <a:chExt cx="5391971" cy="4425133"/>
            </a:xfrm>
          </p:grpSpPr>
          <p:pic>
            <p:nvPicPr>
              <p:cNvPr id="17" name="图片 16">
                <a:extLst>
                  <a:ext uri="{FF2B5EF4-FFF2-40B4-BE49-F238E27FC236}">
                    <a16:creationId xmlns:a16="http://schemas.microsoft.com/office/drawing/2014/main" id="{D43F490A-9BC2-4AA0-A1EC-9365DB751C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04381" y="2436729"/>
                <a:ext cx="5391971" cy="3518673"/>
              </a:xfrm>
              <a:prstGeom prst="rect">
                <a:avLst/>
              </a:prstGeom>
            </p:spPr>
          </p:pic>
          <p:pic>
            <p:nvPicPr>
              <p:cNvPr id="14" name="图片 13">
                <a:extLst>
                  <a:ext uri="{FF2B5EF4-FFF2-40B4-BE49-F238E27FC236}">
                    <a16:creationId xmlns:a16="http://schemas.microsoft.com/office/drawing/2014/main" id="{C5F25808-E5EC-459B-A48E-BCB6D506E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2252" y="1530269"/>
                <a:ext cx="1917886" cy="1917886"/>
              </a:xfrm>
              <a:prstGeom prst="rect">
                <a:avLst/>
              </a:prstGeom>
            </p:spPr>
          </p:pic>
        </p:grpSp>
        <p:sp>
          <p:nvSpPr>
            <p:cNvPr id="3" name="文本框 2"/>
            <p:cNvSpPr txBox="1"/>
            <p:nvPr/>
          </p:nvSpPr>
          <p:spPr>
            <a:xfrm>
              <a:off x="7252960" y="3481317"/>
              <a:ext cx="2744566" cy="1815882"/>
            </a:xfrm>
            <a:prstGeom prst="rect">
              <a:avLst/>
            </a:prstGeom>
            <a:noFill/>
          </p:spPr>
          <p:txBody>
            <a:bodyPr wrap="square" rtlCol="0" anchor="t">
              <a:spAutoFit/>
            </a:bodyPr>
            <a:lstStyle/>
            <a:p>
              <a:pPr>
                <a:buClrTx/>
                <a:buSzTx/>
                <a:buFontTx/>
                <a:defRPr/>
              </a:pP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生物多样性丧失的趋势正使生态系统滑向不可恢复的临界点，如果地球生态系统最终发生不可挽回的恶化，人类文明所赖以存在的相对稳定的环境条件将不复存在。</a:t>
              </a:r>
            </a:p>
          </p:txBody>
        </p:sp>
      </p:grpSp>
      <p:grpSp>
        <p:nvGrpSpPr>
          <p:cNvPr id="5" name="组合 4">
            <a:extLst>
              <a:ext uri="{FF2B5EF4-FFF2-40B4-BE49-F238E27FC236}">
                <a16:creationId xmlns:a16="http://schemas.microsoft.com/office/drawing/2014/main" id="{F3B1D364-88CB-4C19-A5FE-6F29B2FEE33F}"/>
              </a:ext>
            </a:extLst>
          </p:cNvPr>
          <p:cNvGrpSpPr/>
          <p:nvPr/>
        </p:nvGrpSpPr>
        <p:grpSpPr>
          <a:xfrm>
            <a:off x="1328057" y="737726"/>
            <a:ext cx="856460" cy="1025714"/>
            <a:chOff x="1681643" y="1290090"/>
            <a:chExt cx="856460" cy="1025714"/>
          </a:xfrm>
        </p:grpSpPr>
        <p:pic>
          <p:nvPicPr>
            <p:cNvPr id="7" name="图片 6">
              <a:extLst>
                <a:ext uri="{FF2B5EF4-FFF2-40B4-BE49-F238E27FC236}">
                  <a16:creationId xmlns:a16="http://schemas.microsoft.com/office/drawing/2014/main" id="{D9EEF474-0429-40E3-9CB7-5328F8A4D5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8" name="组合 7">
              <a:extLst>
                <a:ext uri="{FF2B5EF4-FFF2-40B4-BE49-F238E27FC236}">
                  <a16:creationId xmlns:a16="http://schemas.microsoft.com/office/drawing/2014/main" id="{E834406E-C018-4C4D-AD54-9776AFE79672}"/>
                </a:ext>
              </a:extLst>
            </p:cNvPr>
            <p:cNvGrpSpPr/>
            <p:nvPr/>
          </p:nvGrpSpPr>
          <p:grpSpPr>
            <a:xfrm>
              <a:off x="1900126" y="1290090"/>
              <a:ext cx="637977" cy="1025714"/>
              <a:chOff x="1067221" y="963844"/>
              <a:chExt cx="637977" cy="1025714"/>
            </a:xfrm>
          </p:grpSpPr>
          <p:sp>
            <p:nvSpPr>
              <p:cNvPr id="9" name="矩形 8">
                <a:extLst>
                  <a:ext uri="{FF2B5EF4-FFF2-40B4-BE49-F238E27FC236}">
                    <a16:creationId xmlns:a16="http://schemas.microsoft.com/office/drawing/2014/main" id="{0A432A1C-8504-4490-BD0D-7F2D83F2148E}"/>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10" name="组合 9">
                <a:extLst>
                  <a:ext uri="{FF2B5EF4-FFF2-40B4-BE49-F238E27FC236}">
                    <a16:creationId xmlns:a16="http://schemas.microsoft.com/office/drawing/2014/main" id="{7AAB3A53-137C-4ED1-BCCB-B58ED098C156}"/>
                  </a:ext>
                </a:extLst>
              </p:cNvPr>
              <p:cNvGrpSpPr/>
              <p:nvPr/>
            </p:nvGrpSpPr>
            <p:grpSpPr>
              <a:xfrm>
                <a:off x="1067221" y="963844"/>
                <a:ext cx="637977" cy="1025713"/>
                <a:chOff x="1067221" y="963844"/>
                <a:chExt cx="637977" cy="1025713"/>
              </a:xfrm>
            </p:grpSpPr>
            <p:sp>
              <p:nvSpPr>
                <p:cNvPr id="11" name="矩形 10">
                  <a:extLst>
                    <a:ext uri="{FF2B5EF4-FFF2-40B4-BE49-F238E27FC236}">
                      <a16:creationId xmlns:a16="http://schemas.microsoft.com/office/drawing/2014/main" id="{1C428769-2577-47F7-904B-7AB613AAACCB}"/>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2" name="矩形 11">
                  <a:extLst>
                    <a:ext uri="{FF2B5EF4-FFF2-40B4-BE49-F238E27FC236}">
                      <a16:creationId xmlns:a16="http://schemas.microsoft.com/office/drawing/2014/main" id="{F247FA1A-470F-441E-8AB8-C00FF0CD011C}"/>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3" name="文本框 12">
            <a:extLst>
              <a:ext uri="{FF2B5EF4-FFF2-40B4-BE49-F238E27FC236}">
                <a16:creationId xmlns:a16="http://schemas.microsoft.com/office/drawing/2014/main" id="{02152F9A-3AE6-430E-91D4-00603A7FC1B2}"/>
              </a:ext>
            </a:extLst>
          </p:cNvPr>
          <p:cNvSpPr txBox="1"/>
          <p:nvPr/>
        </p:nvSpPr>
        <p:spPr>
          <a:xfrm>
            <a:off x="2037153" y="1008299"/>
            <a:ext cx="428835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世界环境日的内涵</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037153" y="2149736"/>
            <a:ext cx="2996175" cy="424732"/>
          </a:xfrm>
          <a:solidFill>
            <a:srgbClr val="17B894"/>
          </a:solidFill>
        </p:spPr>
        <p:txBody>
          <a:bodyPr vert="horz" wrap="square" lIns="91440" tIns="45720" rIns="91440" bIns="45720" rtlCol="0">
            <a:spAutoFit/>
          </a:bodyPr>
          <a:lstStyle/>
          <a:p>
            <a:pPr marL="0" indent="0" algn="ctr" fontAlgn="base">
              <a:spcBef>
                <a:spcPct val="0"/>
              </a:spcBef>
              <a:spcAft>
                <a:spcPct val="0"/>
              </a:spcAft>
              <a:buNone/>
            </a:pPr>
            <a:r>
              <a:rPr lang="zh-CN" altLang="en-US" sz="2400" b="1" dirty="0">
                <a:solidFill>
                  <a:schemeClr val="bg1"/>
                </a:solidFill>
                <a:latin typeface="+mn-lt"/>
                <a:ea typeface="+mn-ea"/>
                <a:cs typeface="+mn-ea"/>
                <a:sym typeface="+mn-lt"/>
              </a:rPr>
              <a:t>世界环境日的内涵</a:t>
            </a:r>
          </a:p>
        </p:txBody>
      </p:sp>
      <p:sp>
        <p:nvSpPr>
          <p:cNvPr id="4" name="矩形 3"/>
          <p:cNvSpPr/>
          <p:nvPr/>
        </p:nvSpPr>
        <p:spPr>
          <a:xfrm>
            <a:off x="1895604" y="2852982"/>
            <a:ext cx="8619996" cy="1569660"/>
          </a:xfrm>
          <a:prstGeom prst="rect">
            <a:avLst/>
          </a:prstGeom>
        </p:spPr>
        <p:txBody>
          <a:bodyPr wrap="square">
            <a:spAutoFit/>
          </a:bodyPr>
          <a:lstStyle/>
          <a:p>
            <a:pPr>
              <a:lnSpc>
                <a:spcPct val="150000"/>
              </a:lnSpc>
              <a:defRPr/>
            </a:pPr>
            <a:r>
              <a:rPr lang="zh-CN" altLang="en-US" sz="1600" b="0" dirty="0">
                <a:solidFill>
                  <a:schemeClr val="tx1">
                    <a:lumMod val="75000"/>
                    <a:lumOff val="25000"/>
                  </a:schemeClr>
                </a:solidFill>
                <a:cs typeface="+mn-ea"/>
                <a:sym typeface="+mn-lt"/>
              </a:rPr>
              <a:t>　    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grpSp>
        <p:nvGrpSpPr>
          <p:cNvPr id="5" name="组合 4">
            <a:extLst>
              <a:ext uri="{FF2B5EF4-FFF2-40B4-BE49-F238E27FC236}">
                <a16:creationId xmlns:a16="http://schemas.microsoft.com/office/drawing/2014/main" id="{EAF55524-0EAB-4887-BAE2-FBC358B24B8F}"/>
              </a:ext>
            </a:extLst>
          </p:cNvPr>
          <p:cNvGrpSpPr/>
          <p:nvPr/>
        </p:nvGrpSpPr>
        <p:grpSpPr>
          <a:xfrm>
            <a:off x="1328057" y="737726"/>
            <a:ext cx="856460" cy="1025714"/>
            <a:chOff x="1681643" y="1290090"/>
            <a:chExt cx="856460" cy="1025714"/>
          </a:xfrm>
        </p:grpSpPr>
        <p:pic>
          <p:nvPicPr>
            <p:cNvPr id="6" name="图片 5">
              <a:extLst>
                <a:ext uri="{FF2B5EF4-FFF2-40B4-BE49-F238E27FC236}">
                  <a16:creationId xmlns:a16="http://schemas.microsoft.com/office/drawing/2014/main" id="{BED81EA9-AE0C-4B56-92C7-F734CD0FC4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65964" y="1576342"/>
              <a:ext cx="521969" cy="490612"/>
            </a:xfrm>
            <a:prstGeom prst="rect">
              <a:avLst/>
            </a:prstGeom>
          </p:spPr>
        </p:pic>
        <p:grpSp>
          <p:nvGrpSpPr>
            <p:cNvPr id="7" name="组合 6">
              <a:extLst>
                <a:ext uri="{FF2B5EF4-FFF2-40B4-BE49-F238E27FC236}">
                  <a16:creationId xmlns:a16="http://schemas.microsoft.com/office/drawing/2014/main" id="{F916EA64-562E-4930-9355-092474BBF83E}"/>
                </a:ext>
              </a:extLst>
            </p:cNvPr>
            <p:cNvGrpSpPr/>
            <p:nvPr/>
          </p:nvGrpSpPr>
          <p:grpSpPr>
            <a:xfrm>
              <a:off x="1900126" y="1290090"/>
              <a:ext cx="637977" cy="1025714"/>
              <a:chOff x="1067221" y="963844"/>
              <a:chExt cx="637977" cy="1025714"/>
            </a:xfrm>
          </p:grpSpPr>
          <p:sp>
            <p:nvSpPr>
              <p:cNvPr id="8" name="矩形 7">
                <a:extLst>
                  <a:ext uri="{FF2B5EF4-FFF2-40B4-BE49-F238E27FC236}">
                    <a16:creationId xmlns:a16="http://schemas.microsoft.com/office/drawing/2014/main" id="{A419C520-921B-408A-AD91-772DE11AFC71}"/>
                  </a:ext>
                </a:extLst>
              </p:cNvPr>
              <p:cNvSpPr/>
              <p:nvPr/>
            </p:nvSpPr>
            <p:spPr>
              <a:xfrm>
                <a:off x="1067221" y="973895"/>
                <a:ext cx="635110" cy="1015663"/>
              </a:xfrm>
              <a:prstGeom prst="rect">
                <a:avLst/>
              </a:prstGeom>
            </p:spPr>
            <p:txBody>
              <a:bodyPr wrap="none">
                <a:spAutoFit/>
              </a:bodyPr>
              <a:lstStyle/>
              <a:p>
                <a:r>
                  <a:rPr lang="en-US" altLang="zh-CN" sz="6000" dirty="0">
                    <a:ln w="123825">
                      <a:solidFill>
                        <a:srgbClr val="17B894"/>
                      </a:solidFill>
                    </a:ln>
                    <a:solidFill>
                      <a:srgbClr val="17B894"/>
                    </a:solidFill>
                    <a:cs typeface="+mn-ea"/>
                    <a:sym typeface="+mn-lt"/>
                  </a:rPr>
                  <a:t>1</a:t>
                </a:r>
                <a:endParaRPr lang="zh-CN" altLang="en-US" sz="6000" dirty="0">
                  <a:ln w="123825">
                    <a:solidFill>
                      <a:srgbClr val="17B894"/>
                    </a:solidFill>
                  </a:ln>
                  <a:solidFill>
                    <a:srgbClr val="17B894"/>
                  </a:solidFill>
                  <a:cs typeface="+mn-ea"/>
                  <a:sym typeface="+mn-lt"/>
                </a:endParaRPr>
              </a:p>
            </p:txBody>
          </p:sp>
          <p:grpSp>
            <p:nvGrpSpPr>
              <p:cNvPr id="9" name="组合 8">
                <a:extLst>
                  <a:ext uri="{FF2B5EF4-FFF2-40B4-BE49-F238E27FC236}">
                    <a16:creationId xmlns:a16="http://schemas.microsoft.com/office/drawing/2014/main" id="{28B55A02-9B23-4303-8E30-AEEA682F44FA}"/>
                  </a:ext>
                </a:extLst>
              </p:cNvPr>
              <p:cNvGrpSpPr/>
              <p:nvPr/>
            </p:nvGrpSpPr>
            <p:grpSpPr>
              <a:xfrm>
                <a:off x="1067221" y="963844"/>
                <a:ext cx="637977" cy="1025713"/>
                <a:chOff x="1067221" y="963844"/>
                <a:chExt cx="637977" cy="1025713"/>
              </a:xfrm>
            </p:grpSpPr>
            <p:sp>
              <p:nvSpPr>
                <p:cNvPr id="10" name="矩形 9">
                  <a:extLst>
                    <a:ext uri="{FF2B5EF4-FFF2-40B4-BE49-F238E27FC236}">
                      <a16:creationId xmlns:a16="http://schemas.microsoft.com/office/drawing/2014/main" id="{1204663B-79B8-4128-BB35-ACDB17926880}"/>
                    </a:ext>
                  </a:extLst>
                </p:cNvPr>
                <p:cNvSpPr/>
                <p:nvPr/>
              </p:nvSpPr>
              <p:spPr>
                <a:xfrm>
                  <a:off x="1070088" y="973894"/>
                  <a:ext cx="635110" cy="1015663"/>
                </a:xfrm>
                <a:prstGeom prst="rect">
                  <a:avLst/>
                </a:prstGeom>
                <a:effectLst/>
              </p:spPr>
              <p:txBody>
                <a:bodyPr wrap="none">
                  <a:spAutoFit/>
                </a:bodyPr>
                <a:lstStyle/>
                <a:p>
                  <a:r>
                    <a:rPr lang="en-US" altLang="zh-CN" sz="6000" dirty="0">
                      <a:ln w="76200">
                        <a:solidFill>
                          <a:schemeClr val="bg1"/>
                        </a:solidFill>
                      </a:ln>
                      <a:solidFill>
                        <a:schemeClr val="bg1"/>
                      </a:solidFill>
                      <a:cs typeface="+mn-ea"/>
                      <a:sym typeface="+mn-lt"/>
                    </a:rPr>
                    <a:t>1</a:t>
                  </a:r>
                  <a:endParaRPr lang="zh-CN" altLang="en-US" sz="6000" dirty="0">
                    <a:ln w="76200">
                      <a:solidFill>
                        <a:schemeClr val="bg1"/>
                      </a:solidFill>
                    </a:ln>
                    <a:solidFill>
                      <a:schemeClr val="bg1"/>
                    </a:solidFill>
                    <a:cs typeface="+mn-ea"/>
                    <a:sym typeface="+mn-lt"/>
                  </a:endParaRPr>
                </a:p>
              </p:txBody>
            </p:sp>
            <p:sp>
              <p:nvSpPr>
                <p:cNvPr id="11" name="矩形 10">
                  <a:extLst>
                    <a:ext uri="{FF2B5EF4-FFF2-40B4-BE49-F238E27FC236}">
                      <a16:creationId xmlns:a16="http://schemas.microsoft.com/office/drawing/2014/main" id="{9DEF4E4C-90FD-4C00-AB59-A1DEB47A003D}"/>
                    </a:ext>
                  </a:extLst>
                </p:cNvPr>
                <p:cNvSpPr/>
                <p:nvPr/>
              </p:nvSpPr>
              <p:spPr>
                <a:xfrm>
                  <a:off x="1067221" y="963844"/>
                  <a:ext cx="635110" cy="1015663"/>
                </a:xfrm>
                <a:prstGeom prst="rect">
                  <a:avLst/>
                </a:prstGeom>
              </p:spPr>
              <p:txBody>
                <a:bodyPr wrap="none">
                  <a:spAutoFit/>
                </a:bodyPr>
                <a:lstStyle/>
                <a:p>
                  <a:r>
                    <a:rPr lang="en-US" altLang="zh-CN" sz="6000" dirty="0">
                      <a:solidFill>
                        <a:srgbClr val="17B894"/>
                      </a:solidFill>
                      <a:cs typeface="+mn-ea"/>
                      <a:sym typeface="+mn-lt"/>
                    </a:rPr>
                    <a:t>1</a:t>
                  </a:r>
                  <a:endParaRPr lang="zh-CN" altLang="en-US" sz="6000" dirty="0">
                    <a:solidFill>
                      <a:srgbClr val="17B894"/>
                    </a:solidFill>
                    <a:cs typeface="+mn-ea"/>
                    <a:sym typeface="+mn-lt"/>
                  </a:endParaRPr>
                </a:p>
              </p:txBody>
            </p:sp>
          </p:grpSp>
        </p:grpSp>
      </p:grpSp>
      <p:sp>
        <p:nvSpPr>
          <p:cNvPr id="12" name="文本框 11">
            <a:extLst>
              <a:ext uri="{FF2B5EF4-FFF2-40B4-BE49-F238E27FC236}">
                <a16:creationId xmlns:a16="http://schemas.microsoft.com/office/drawing/2014/main" id="{C29E9975-A445-4914-A1F8-89DEDD521C2E}"/>
              </a:ext>
            </a:extLst>
          </p:cNvPr>
          <p:cNvSpPr txBox="1"/>
          <p:nvPr/>
        </p:nvSpPr>
        <p:spPr>
          <a:xfrm>
            <a:off x="2037153" y="1008299"/>
            <a:ext cx="3775393" cy="647357"/>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4000" b="1" dirty="0">
                <a:solidFill>
                  <a:srgbClr val="17B894"/>
                </a:solidFill>
                <a:latin typeface="+mn-lt"/>
                <a:ea typeface="+mn-ea"/>
                <a:cs typeface="+mn-ea"/>
                <a:sym typeface="+mn-lt"/>
              </a:rPr>
              <a:t>世界环境日介绍</a:t>
            </a:r>
          </a:p>
        </p:txBody>
      </p:sp>
      <p:pic>
        <p:nvPicPr>
          <p:cNvPr id="17" name="图片 16">
            <a:extLst>
              <a:ext uri="{FF2B5EF4-FFF2-40B4-BE49-F238E27FC236}">
                <a16:creationId xmlns:a16="http://schemas.microsoft.com/office/drawing/2014/main" id="{2584666F-6DA4-4D3F-9DA5-E204079989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0462" y="3812715"/>
            <a:ext cx="3695934" cy="2463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barn(inVertical)">
                                      <p:cBhvr>
                                        <p:cTn id="21" dur="500"/>
                                        <p:tgtEl>
                                          <p:spTgt spid="2">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barn(inVertical)">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P spid="1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1u2hqi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1586</Words>
  <Application>Microsoft Office PowerPoint</Application>
  <PresentationFormat>宽屏</PresentationFormat>
  <Paragraphs>225</Paragraphs>
  <Slides>28</Slides>
  <Notes>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Aa法式拼音 (非商业使用)</vt:lpstr>
      <vt:lpstr>等线</vt:lpstr>
      <vt:lpstr>方正粗黑宋简体</vt:lpstr>
      <vt:lpstr>思源黑体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47</cp:revision>
  <dcterms:created xsi:type="dcterms:W3CDTF">2022-03-15T03:38:00Z</dcterms:created>
  <dcterms:modified xsi:type="dcterms:W3CDTF">2023-04-17T04:33:30Z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A255FC0578654892828B71017B088B8B</vt:lpwstr>
  </property>
  <property fmtid="{D5CDD505-2E9C-101B-9397-08002B2CF9AE}" pid="3" name="KSOProductBuildVer">
    <vt:lpwstr>2052-11.1.0.11636</vt:lpwstr>
  </property>
  <property fmtid="{D5CDD505-2E9C-101B-9397-08002B2CF9AE}" pid="4" name="commondata">
    <vt:lpwstr>eyJoZGlkIjoiM2YyNDJkZGY5YmVlNDIxMTk3YzRlYTE5NWEyMjRhMzAifQ==</vt:lpwstr>
  </property>
</Properties>
</file>